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 id="2147483687" r:id="rId3"/>
  </p:sldMasterIdLst>
  <p:notesMasterIdLst>
    <p:notesMasterId r:id="rId52"/>
  </p:notesMasterIdLst>
  <p:sldIdLst>
    <p:sldId id="381" r:id="rId4"/>
    <p:sldId id="256" r:id="rId5"/>
    <p:sldId id="257" r:id="rId6"/>
    <p:sldId id="258" r:id="rId7"/>
    <p:sldId id="295" r:id="rId8"/>
    <p:sldId id="296" r:id="rId9"/>
    <p:sldId id="298" r:id="rId10"/>
    <p:sldId id="259" r:id="rId11"/>
    <p:sldId id="260" r:id="rId12"/>
    <p:sldId id="299" r:id="rId13"/>
    <p:sldId id="261" r:id="rId14"/>
    <p:sldId id="262" r:id="rId15"/>
    <p:sldId id="270" r:id="rId16"/>
    <p:sldId id="276" r:id="rId17"/>
    <p:sldId id="277" r:id="rId18"/>
    <p:sldId id="278" r:id="rId19"/>
    <p:sldId id="279" r:id="rId20"/>
    <p:sldId id="280" r:id="rId21"/>
    <p:sldId id="282" r:id="rId22"/>
    <p:sldId id="376" r:id="rId23"/>
    <p:sldId id="287" r:id="rId24"/>
    <p:sldId id="285" r:id="rId25"/>
    <p:sldId id="286" r:id="rId26"/>
    <p:sldId id="302" r:id="rId27"/>
    <p:sldId id="300" r:id="rId28"/>
    <p:sldId id="332" r:id="rId29"/>
    <p:sldId id="333" r:id="rId30"/>
    <p:sldId id="331" r:id="rId31"/>
    <p:sldId id="294" r:id="rId32"/>
    <p:sldId id="322" r:id="rId33"/>
    <p:sldId id="324" r:id="rId34"/>
    <p:sldId id="366" r:id="rId35"/>
    <p:sldId id="288" r:id="rId36"/>
    <p:sldId id="345" r:id="rId37"/>
    <p:sldId id="361" r:id="rId38"/>
    <p:sldId id="362" r:id="rId39"/>
    <p:sldId id="371" r:id="rId40"/>
    <p:sldId id="384" r:id="rId41"/>
    <p:sldId id="386" r:id="rId42"/>
    <p:sldId id="389" r:id="rId43"/>
    <p:sldId id="388" r:id="rId44"/>
    <p:sldId id="390" r:id="rId45"/>
    <p:sldId id="391" r:id="rId46"/>
    <p:sldId id="385" r:id="rId47"/>
    <p:sldId id="392" r:id="rId48"/>
    <p:sldId id="393" r:id="rId49"/>
    <p:sldId id="394" r:id="rId50"/>
    <p:sldId id="382" r:id="rId51"/>
  </p:sldIdLst>
  <p:sldSz cx="9144000" cy="5143500" type="screen16x9"/>
  <p:notesSz cx="6858000" cy="9144000"/>
  <p:embeddedFontLst>
    <p:embeddedFont>
      <p:font typeface="標楷體" panose="03000509000000000000" pitchFamily="65" charset="-120"/>
      <p:regular r:id="rId53"/>
    </p:embeddedFont>
    <p:embeddedFont>
      <p:font typeface="Nanum Gothic" panose="02020500000000000000" charset="-127"/>
      <p:regular r:id="rId54"/>
      <p:bold r:id="rId55"/>
    </p:embeddedFont>
    <p:embeddedFont>
      <p:font typeface="Gill Sans MT" panose="020B0502020104020203" pitchFamily="34" charset="0"/>
      <p:regular r:id="rId56"/>
      <p:bold r:id="rId57"/>
      <p:italic r:id="rId58"/>
      <p:boldItalic r:id="rId59"/>
    </p:embeddedFont>
    <p:embeddedFont>
      <p:font typeface="Amatic SC" panose="02020500000000000000" charset="-79"/>
      <p:regular r:id="rId60"/>
      <p:bold r:id="rId61"/>
    </p:embeddedFont>
    <p:embeddedFont>
      <p:font typeface="Open Sans" panose="02020500000000000000" charset="0"/>
      <p:regular r:id="rId62"/>
      <p:bold r:id="rId63"/>
      <p:italic r:id="rId64"/>
      <p:boldItalic r:id="rId65"/>
    </p:embeddedFont>
    <p:embeddedFont>
      <p:font typeface="Nunito SemiBold" panose="02020500000000000000"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Arial Black" panose="020B0A04020102020204" pitchFamily="34" charset="0"/>
      <p:regular r:id="rId74"/>
      <p:bold r:id="rId75"/>
    </p:embeddedFont>
    <p:embeddedFont>
      <p:font typeface="微軟正黑體" panose="020B0604030504040204" pitchFamily="34" charset="-120"/>
      <p:regular r:id="rId76"/>
      <p:bold r:id="rId77"/>
    </p:embeddedFont>
    <p:embeddedFont>
      <p:font typeface="源樣黑體 M" panose="02020500000000000000" charset="-120"/>
      <p:regular r:id="rId78"/>
    </p:embeddedFont>
    <p:embeddedFont>
      <p:font typeface="Lexend Deca SemiBold" panose="02020500000000000000" charset="0"/>
      <p:regular r:id="rId79"/>
      <p:bold r:id="rId80"/>
    </p:embeddedFont>
    <p:embeddedFont>
      <p:font typeface="Glacial Indifference" panose="02020500000000000000" charset="-120"/>
      <p:regular r:id="rId81"/>
    </p:embeddedFont>
    <p:embeddedFont>
      <p:font typeface="Arial Narrow" panose="020B0606020202030204" pitchFamily="34" charset="0"/>
      <p:regular r:id="rId82"/>
      <p:bold r:id="rId83"/>
      <p:italic r:id="rId84"/>
      <p:boldItalic r:id="rId85"/>
    </p:embeddedFont>
    <p:embeddedFont>
      <p:font typeface="微軟正黑體" panose="020B0604030504040204" pitchFamily="34" charset="-120"/>
      <p:regular r:id="rId76"/>
      <p:bold r:id="rId77"/>
    </p:embeddedFont>
    <p:embeddedFont>
      <p:font typeface="Nunito" panose="02020500000000000000" charset="0"/>
      <p:regular r:id="rId86"/>
      <p:bold r:id="rId87"/>
      <p:italic r:id="rId88"/>
      <p:boldItalic r:id="rId89"/>
    </p:embeddedFont>
    <p:embeddedFont>
      <p:font typeface="内海フォント-Regular" panose="02020500000000000000" charset="-120"/>
      <p:regular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05CB67-8345-4C61-8461-CD4248F65E34}">
  <a:tblStyle styleId="{F305CB67-8345-4C61-8461-CD4248F65E3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3363233-CF57-447F-920A-639AA579F900}"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D3FC532-525D-4F1F-8FDD-40148B04A080}"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85239" autoAdjust="0"/>
  </p:normalViewPr>
  <p:slideViewPr>
    <p:cSldViewPr snapToGrid="0">
      <p:cViewPr varScale="1">
        <p:scale>
          <a:sx n="91" d="100"/>
          <a:sy n="91" d="100"/>
        </p:scale>
        <p:origin x="596" y="-1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font" Target="fonts/font3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2.xml"/><Relationship Id="rId90" Type="http://schemas.openxmlformats.org/officeDocument/2006/relationships/font" Target="fonts/font38.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4.xml"/><Relationship Id="rId71" Type="http://schemas.openxmlformats.org/officeDocument/2006/relationships/font" Target="fonts/font19.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4.fntdata"/><Relationship Id="rId87" Type="http://schemas.openxmlformats.org/officeDocument/2006/relationships/font" Target="fonts/font35.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font" Target="fonts/font4.fntdata"/><Relationship Id="rId77" Type="http://schemas.openxmlformats.org/officeDocument/2006/relationships/font" Target="fonts/font25.fntdata"/></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2EF2BC-81D1-4737-92D1-F52CD041B053}" type="doc">
      <dgm:prSet loTypeId="urn:microsoft.com/office/officeart/2009/3/layout/PhasedProcess" loCatId="process" qsTypeId="urn:microsoft.com/office/officeart/2005/8/quickstyle/simple1" qsCatId="simple" csTypeId="urn:microsoft.com/office/officeart/2005/8/colors/accent1_5" csCatId="accent1" phldr="1"/>
      <dgm:spPr/>
      <dgm:t>
        <a:bodyPr/>
        <a:lstStyle/>
        <a:p>
          <a:endParaRPr lang="zh-TW" altLang="en-US"/>
        </a:p>
      </dgm:t>
    </dgm:pt>
    <dgm:pt modelId="{B2E8D95B-C44B-4FB0-A9A5-E25759086F6F}">
      <dgm:prSet phldrT="[文字]" custT="1"/>
      <dgm:spPr/>
      <dgm:t>
        <a:bodyPr/>
        <a:lstStyle/>
        <a:p>
          <a:r>
            <a:rPr lang="zh-TW" altLang="en-US" sz="1000" dirty="0">
              <a:latin typeface="微軟正黑體" panose="020B0604030504040204" pitchFamily="34" charset="-120"/>
              <a:ea typeface="微軟正黑體" panose="020B0604030504040204" pitchFamily="34" charset="-120"/>
            </a:rPr>
            <a:t>認知</a:t>
          </a:r>
        </a:p>
      </dgm:t>
    </dgm:pt>
    <dgm:pt modelId="{4A553560-4EF5-4AD0-9CB8-E0AC573DEF51}" type="parTrans" cxnId="{7AD6EE43-9964-4C9F-A2F6-47883987716F}">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73D33A85-B6F3-4146-A1FE-073180105E6A}" type="sibTrans" cxnId="{7AD6EE43-9964-4C9F-A2F6-47883987716F}">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4181D847-F38D-41D6-9F10-D0FEAF6EF55B}">
      <dgm:prSet phldrT="[文字]" custT="1"/>
      <dgm:spPr/>
      <dgm:t>
        <a:bodyPr/>
        <a:lstStyle/>
        <a:p>
          <a:r>
            <a:rPr lang="zh-TW" altLang="en-US" sz="500" dirty="0">
              <a:latin typeface="微軟正黑體" panose="020B0604030504040204" pitchFamily="34" charset="-120"/>
              <a:ea typeface="微軟正黑體" panose="020B0604030504040204" pitchFamily="34" charset="-120"/>
            </a:rPr>
            <a:t>升學需求</a:t>
          </a:r>
          <a:endParaRPr lang="en-US" altLang="zh-TW" sz="500" dirty="0">
            <a:latin typeface="微軟正黑體" panose="020B0604030504040204" pitchFamily="34" charset="-120"/>
            <a:ea typeface="微軟正黑體" panose="020B0604030504040204" pitchFamily="34" charset="-120"/>
          </a:endParaRPr>
        </a:p>
        <a:p>
          <a:r>
            <a:rPr lang="zh-TW" altLang="en-US" sz="500" dirty="0">
              <a:latin typeface="微軟正黑體" panose="020B0604030504040204" pitchFamily="34" charset="-120"/>
              <a:ea typeface="微軟正黑體" panose="020B0604030504040204" pitchFamily="34" charset="-120"/>
            </a:rPr>
            <a:t>自我認識</a:t>
          </a:r>
        </a:p>
      </dgm:t>
    </dgm:pt>
    <dgm:pt modelId="{DB2675C5-79C5-49BB-A246-F3E4465D8D3B}" type="parTrans" cxnId="{985130CE-EC38-4D2E-9212-2179882BE628}">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19D909A3-D5AF-4B6D-8CDA-2838A8665506}" type="sibTrans" cxnId="{985130CE-EC38-4D2E-9212-2179882BE628}">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A65905D9-620A-42E1-858B-7C3919383E92}">
      <dgm:prSet phldrT="[文字]" custT="1"/>
      <dgm:spPr/>
      <dgm:t>
        <a:bodyPr/>
        <a:lstStyle/>
        <a:p>
          <a:r>
            <a:rPr lang="zh-TW" altLang="en-US" sz="1000" dirty="0">
              <a:latin typeface="微軟正黑體" panose="020B0604030504040204" pitchFamily="34" charset="-120"/>
              <a:ea typeface="微軟正黑體" panose="020B0604030504040204" pitchFamily="34" charset="-120"/>
            </a:rPr>
            <a:t>態度</a:t>
          </a:r>
        </a:p>
      </dgm:t>
    </dgm:pt>
    <dgm:pt modelId="{397FB5B8-7FB8-48D4-99EC-75059B80BC80}" type="parTrans" cxnId="{3623664E-3B16-41B9-B8EA-7E43E75EDDD3}">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99268C00-277E-403C-B42F-596151CF332A}" type="sibTrans" cxnId="{3623664E-3B16-41B9-B8EA-7E43E75EDDD3}">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1525BB57-9F37-41E1-808F-32EC957E83A0}">
      <dgm:prSet phldrT="[文字]" custT="1"/>
      <dgm:spPr/>
      <dgm:t>
        <a:bodyPr/>
        <a:lstStyle/>
        <a:p>
          <a:r>
            <a:rPr lang="zh-TW" altLang="en-US" sz="700" dirty="0">
              <a:latin typeface="微軟正黑體" panose="020B0604030504040204" pitchFamily="34" charset="-120"/>
              <a:ea typeface="微軟正黑體" panose="020B0604030504040204" pitchFamily="34" charset="-120"/>
            </a:rPr>
            <a:t>成長型思維</a:t>
          </a:r>
          <a:endParaRPr lang="en-US" altLang="zh-TW" sz="700" dirty="0">
            <a:latin typeface="微軟正黑體" panose="020B0604030504040204" pitchFamily="34" charset="-120"/>
            <a:ea typeface="微軟正黑體" panose="020B0604030504040204" pitchFamily="34" charset="-120"/>
          </a:endParaRPr>
        </a:p>
        <a:p>
          <a:r>
            <a:rPr lang="zh-TW" altLang="en-US" sz="800" dirty="0">
              <a:latin typeface="微軟正黑體" panose="020B0604030504040204" pitchFamily="34" charset="-120"/>
              <a:ea typeface="微軟正黑體" panose="020B0604030504040204" pitchFamily="34" charset="-120"/>
            </a:rPr>
            <a:t>原子習慣</a:t>
          </a:r>
        </a:p>
      </dgm:t>
    </dgm:pt>
    <dgm:pt modelId="{D8C219FE-B6F7-4E49-B89C-A0C7679D8B4D}" type="parTrans" cxnId="{78065782-4DF5-4F97-9E44-04BC413285F1}">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706B6AB9-3A59-404E-AD1B-7743A5B642FE}" type="sibTrans" cxnId="{78065782-4DF5-4F97-9E44-04BC413285F1}">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6703C9B7-CD4C-44A1-9871-9365553DB4A9}">
      <dgm:prSet phldrT="[文字]" custT="1"/>
      <dgm:spPr/>
      <dgm:t>
        <a:bodyPr/>
        <a:lstStyle/>
        <a:p>
          <a:r>
            <a:rPr lang="zh-TW" altLang="en-US" sz="800" dirty="0">
              <a:solidFill>
                <a:schemeClr val="tx1"/>
              </a:solidFill>
              <a:latin typeface="微軟正黑體" panose="020B0604030504040204" pitchFamily="34" charset="-120"/>
              <a:ea typeface="微軟正黑體" panose="020B0604030504040204" pitchFamily="34" charset="-120"/>
            </a:rPr>
            <a:t>資料搜尋</a:t>
          </a:r>
          <a:endParaRPr lang="en-US" altLang="zh-TW" sz="800" dirty="0">
            <a:solidFill>
              <a:schemeClr val="tx1"/>
            </a:solidFill>
            <a:latin typeface="微軟正黑體" panose="020B0604030504040204" pitchFamily="34" charset="-120"/>
            <a:ea typeface="微軟正黑體" panose="020B0604030504040204" pitchFamily="34" charset="-120"/>
          </a:endParaRPr>
        </a:p>
        <a:p>
          <a:r>
            <a:rPr lang="zh-TW" altLang="en-US" sz="800" dirty="0">
              <a:solidFill>
                <a:schemeClr val="tx1"/>
              </a:solidFill>
              <a:latin typeface="微軟正黑體" panose="020B0604030504040204" pitchFamily="34" charset="-120"/>
              <a:ea typeface="微軟正黑體" panose="020B0604030504040204" pitchFamily="34" charset="-120"/>
            </a:rPr>
            <a:t>筆記術</a:t>
          </a:r>
          <a:endParaRPr lang="en-US" altLang="zh-TW" sz="800" dirty="0">
            <a:solidFill>
              <a:schemeClr val="tx1"/>
            </a:solidFill>
            <a:latin typeface="微軟正黑體" panose="020B0604030504040204" pitchFamily="34" charset="-120"/>
            <a:ea typeface="微軟正黑體" panose="020B0604030504040204" pitchFamily="34" charset="-120"/>
          </a:endParaRPr>
        </a:p>
        <a:p>
          <a:r>
            <a:rPr lang="zh-TW" altLang="en-US" sz="800" dirty="0">
              <a:solidFill>
                <a:schemeClr val="tx1"/>
              </a:solidFill>
              <a:latin typeface="微軟正黑體" panose="020B0604030504040204" pitchFamily="34" charset="-120"/>
              <a:ea typeface="微軟正黑體" panose="020B0604030504040204" pitchFamily="34" charset="-120"/>
            </a:rPr>
            <a:t>時間管理</a:t>
          </a:r>
        </a:p>
      </dgm:t>
    </dgm:pt>
    <dgm:pt modelId="{4E35F475-B225-41CC-9F63-BEF727E2F88E}" type="parTrans" cxnId="{B7C86046-D449-4DE9-AF57-75AFF4C78AF8}">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D84D62E9-BD6B-4B6E-94D4-99D811704072}" type="sibTrans" cxnId="{B7C86046-D449-4DE9-AF57-75AFF4C78AF8}">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46465367-6632-40FF-8447-D3983CA68A41}">
      <dgm:prSet phldrT="[文字]" custT="1"/>
      <dgm:spPr/>
      <dgm:t>
        <a:bodyPr/>
        <a:lstStyle/>
        <a:p>
          <a:r>
            <a:rPr lang="zh-TW" altLang="en-US" sz="1000" dirty="0">
              <a:latin typeface="微軟正黑體" panose="020B0604030504040204" pitchFamily="34" charset="-120"/>
              <a:ea typeface="微軟正黑體" panose="020B0604030504040204" pitchFamily="34" charset="-120"/>
            </a:rPr>
            <a:t>工具</a:t>
          </a:r>
        </a:p>
      </dgm:t>
    </dgm:pt>
    <dgm:pt modelId="{CC9E688B-DA8F-4FA6-931C-52B7218D8E14}" type="sibTrans" cxnId="{12C993E7-09F4-47B2-A983-7A7DE1015480}">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CC20AC30-6962-4F59-B009-90DC1AD9AB2F}" type="parTrans" cxnId="{12C993E7-09F4-47B2-A983-7A7DE1015480}">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0AF54E10-B14A-4EB6-9E13-73D3ECDDAA01}" type="pres">
      <dgm:prSet presAssocID="{6B2EF2BC-81D1-4737-92D1-F52CD041B053}" presName="Name0" presStyleCnt="0">
        <dgm:presLayoutVars>
          <dgm:chMax val="3"/>
          <dgm:chPref val="3"/>
          <dgm:bulletEnabled val="1"/>
          <dgm:dir/>
          <dgm:animLvl val="lvl"/>
        </dgm:presLayoutVars>
      </dgm:prSet>
      <dgm:spPr/>
      <dgm:t>
        <a:bodyPr/>
        <a:lstStyle/>
        <a:p>
          <a:endParaRPr lang="zh-TW" altLang="en-US"/>
        </a:p>
      </dgm:t>
    </dgm:pt>
    <dgm:pt modelId="{2CE877B2-C6CB-444B-AA87-5B5F5071846D}" type="pres">
      <dgm:prSet presAssocID="{6B2EF2BC-81D1-4737-92D1-F52CD041B053}" presName="arc1" presStyleLbl="node1" presStyleIdx="0" presStyleCnt="4"/>
      <dgm:spPr/>
    </dgm:pt>
    <dgm:pt modelId="{C8F10714-07B2-4F54-9C1B-F10992F77222}" type="pres">
      <dgm:prSet presAssocID="{6B2EF2BC-81D1-4737-92D1-F52CD041B053}" presName="arc3" presStyleLbl="node1" presStyleIdx="1" presStyleCnt="4"/>
      <dgm:spPr/>
    </dgm:pt>
    <dgm:pt modelId="{61739E2D-D545-4161-A495-5F4EA31013A7}" type="pres">
      <dgm:prSet presAssocID="{6B2EF2BC-81D1-4737-92D1-F52CD041B053}" presName="parentText2" presStyleLbl="revTx" presStyleIdx="0" presStyleCnt="3">
        <dgm:presLayoutVars>
          <dgm:chMax val="4"/>
          <dgm:chPref val="3"/>
          <dgm:bulletEnabled val="1"/>
        </dgm:presLayoutVars>
      </dgm:prSet>
      <dgm:spPr/>
      <dgm:t>
        <a:bodyPr/>
        <a:lstStyle/>
        <a:p>
          <a:endParaRPr lang="zh-TW" altLang="en-US"/>
        </a:p>
      </dgm:t>
    </dgm:pt>
    <dgm:pt modelId="{2FEAF1C9-F5B1-483E-AC0E-4743966EC6CB}" type="pres">
      <dgm:prSet presAssocID="{6B2EF2BC-81D1-4737-92D1-F52CD041B053}" presName="arc2" presStyleLbl="node1" presStyleIdx="2" presStyleCnt="4"/>
      <dgm:spPr/>
    </dgm:pt>
    <dgm:pt modelId="{88AD81C1-EE0F-41B8-9546-F523EB031B12}" type="pres">
      <dgm:prSet presAssocID="{6B2EF2BC-81D1-4737-92D1-F52CD041B053}" presName="arc4" presStyleLbl="node1" presStyleIdx="3" presStyleCnt="4"/>
      <dgm:spPr/>
    </dgm:pt>
    <dgm:pt modelId="{C5B45414-AEE4-42BD-A442-17D380A4ABCC}" type="pres">
      <dgm:prSet presAssocID="{6B2EF2BC-81D1-4737-92D1-F52CD041B053}" presName="parentText3" presStyleLbl="revTx" presStyleIdx="1" presStyleCnt="3">
        <dgm:presLayoutVars>
          <dgm:chMax val="1"/>
          <dgm:chPref val="1"/>
          <dgm:bulletEnabled val="1"/>
        </dgm:presLayoutVars>
      </dgm:prSet>
      <dgm:spPr/>
      <dgm:t>
        <a:bodyPr/>
        <a:lstStyle/>
        <a:p>
          <a:endParaRPr lang="zh-TW" altLang="en-US"/>
        </a:p>
      </dgm:t>
    </dgm:pt>
    <dgm:pt modelId="{37F47D36-8F86-4FA0-9F65-13A3570C82CE}" type="pres">
      <dgm:prSet presAssocID="{6B2EF2BC-81D1-4737-92D1-F52CD041B053}" presName="middleComposite" presStyleCnt="0"/>
      <dgm:spPr/>
    </dgm:pt>
    <dgm:pt modelId="{75A7A54E-43C6-45F8-861F-93D18205C860}" type="pres">
      <dgm:prSet presAssocID="{1525BB57-9F37-41E1-808F-32EC957E83A0}" presName="circ1" presStyleLbl="vennNode1" presStyleIdx="0" presStyleCnt="4"/>
      <dgm:spPr/>
      <dgm:t>
        <a:bodyPr/>
        <a:lstStyle/>
        <a:p>
          <a:endParaRPr lang="zh-TW" altLang="en-US"/>
        </a:p>
      </dgm:t>
    </dgm:pt>
    <dgm:pt modelId="{3A86F523-AA43-4D6E-B8C6-E2AFCBEB8F83}" type="pres">
      <dgm:prSet presAssocID="{1525BB57-9F37-41E1-808F-32EC957E83A0}" presName="circ1Tx" presStyleLbl="revTx" presStyleIdx="1" presStyleCnt="3">
        <dgm:presLayoutVars>
          <dgm:chMax val="0"/>
          <dgm:chPref val="0"/>
        </dgm:presLayoutVars>
      </dgm:prSet>
      <dgm:spPr/>
      <dgm:t>
        <a:bodyPr/>
        <a:lstStyle/>
        <a:p>
          <a:endParaRPr lang="zh-TW" altLang="en-US"/>
        </a:p>
      </dgm:t>
    </dgm:pt>
    <dgm:pt modelId="{63FF808F-130C-4021-9542-33B5C2EFAE1F}" type="pres">
      <dgm:prSet presAssocID="{6B2EF2BC-81D1-4737-92D1-F52CD041B053}" presName="leftComposite" presStyleCnt="0"/>
      <dgm:spPr/>
    </dgm:pt>
    <dgm:pt modelId="{D1475714-FA89-44ED-9BF2-F5309AC0418A}" type="pres">
      <dgm:prSet presAssocID="{4181D847-F38D-41D6-9F10-D0FEAF6EF55B}" presName="childText1_1" presStyleLbl="vennNode1" presStyleIdx="1" presStyleCnt="4">
        <dgm:presLayoutVars>
          <dgm:chMax val="0"/>
          <dgm:chPref val="0"/>
        </dgm:presLayoutVars>
      </dgm:prSet>
      <dgm:spPr/>
      <dgm:t>
        <a:bodyPr/>
        <a:lstStyle/>
        <a:p>
          <a:endParaRPr lang="zh-TW" altLang="en-US"/>
        </a:p>
      </dgm:t>
    </dgm:pt>
    <dgm:pt modelId="{D965D3D3-E04F-47CC-BADE-723FBF505FF7}" type="pres">
      <dgm:prSet presAssocID="{4181D847-F38D-41D6-9F10-D0FEAF6EF55B}" presName="ellipse1" presStyleLbl="vennNode1" presStyleIdx="2" presStyleCnt="4"/>
      <dgm:spPr/>
    </dgm:pt>
    <dgm:pt modelId="{6498F8FE-5714-4BB3-A4A8-EE4C481ADC3B}" type="pres">
      <dgm:prSet presAssocID="{4181D847-F38D-41D6-9F10-D0FEAF6EF55B}" presName="ellipse2" presStyleLbl="vennNode1" presStyleIdx="3" presStyleCnt="4"/>
      <dgm:spPr/>
    </dgm:pt>
    <dgm:pt modelId="{60BECC59-C0BA-41ED-A948-775B69498869}" type="pres">
      <dgm:prSet presAssocID="{6B2EF2BC-81D1-4737-92D1-F52CD041B053}" presName="rightChild" presStyleLbl="node2" presStyleIdx="0" presStyleCnt="1">
        <dgm:presLayoutVars>
          <dgm:chMax val="0"/>
          <dgm:chPref val="0"/>
        </dgm:presLayoutVars>
      </dgm:prSet>
      <dgm:spPr/>
      <dgm:t>
        <a:bodyPr/>
        <a:lstStyle/>
        <a:p>
          <a:endParaRPr lang="zh-TW" altLang="en-US"/>
        </a:p>
      </dgm:t>
    </dgm:pt>
    <dgm:pt modelId="{ACF6A38C-908E-43BE-ACAE-FAD630654548}" type="pres">
      <dgm:prSet presAssocID="{6B2EF2BC-81D1-4737-92D1-F52CD041B053}" presName="parentText1" presStyleLbl="revTx" presStyleIdx="2" presStyleCnt="3">
        <dgm:presLayoutVars>
          <dgm:chMax val="4"/>
          <dgm:chPref val="3"/>
          <dgm:bulletEnabled val="1"/>
        </dgm:presLayoutVars>
      </dgm:prSet>
      <dgm:spPr/>
      <dgm:t>
        <a:bodyPr/>
        <a:lstStyle/>
        <a:p>
          <a:endParaRPr lang="zh-TW" altLang="en-US"/>
        </a:p>
      </dgm:t>
    </dgm:pt>
  </dgm:ptLst>
  <dgm:cxnLst>
    <dgm:cxn modelId="{12C993E7-09F4-47B2-A983-7A7DE1015480}" srcId="{6B2EF2BC-81D1-4737-92D1-F52CD041B053}" destId="{46465367-6632-40FF-8447-D3983CA68A41}" srcOrd="2" destOrd="0" parTransId="{CC20AC30-6962-4F59-B009-90DC1AD9AB2F}" sibTransId="{CC9E688B-DA8F-4FA6-931C-52B7218D8E14}"/>
    <dgm:cxn modelId="{F6BF1295-1258-422A-9AC2-F84AF02501A3}" type="presOf" srcId="{B2E8D95B-C44B-4FB0-A9A5-E25759086F6F}" destId="{ACF6A38C-908E-43BE-ACAE-FAD630654548}" srcOrd="0" destOrd="0" presId="urn:microsoft.com/office/officeart/2009/3/layout/PhasedProcess"/>
    <dgm:cxn modelId="{F1BF9686-88D7-44E7-B8EB-CCD9930B15A5}" type="presOf" srcId="{1525BB57-9F37-41E1-808F-32EC957E83A0}" destId="{75A7A54E-43C6-45F8-861F-93D18205C860}" srcOrd="0" destOrd="0" presId="urn:microsoft.com/office/officeart/2009/3/layout/PhasedProcess"/>
    <dgm:cxn modelId="{142B74E6-71AF-4162-9EE7-4B0928265E92}" type="presOf" srcId="{6B2EF2BC-81D1-4737-92D1-F52CD041B053}" destId="{0AF54E10-B14A-4EB6-9E13-73D3ECDDAA01}" srcOrd="0" destOrd="0" presId="urn:microsoft.com/office/officeart/2009/3/layout/PhasedProcess"/>
    <dgm:cxn modelId="{78065782-4DF5-4F97-9E44-04BC413285F1}" srcId="{A65905D9-620A-42E1-858B-7C3919383E92}" destId="{1525BB57-9F37-41E1-808F-32EC957E83A0}" srcOrd="0" destOrd="0" parTransId="{D8C219FE-B6F7-4E49-B89C-A0C7679D8B4D}" sibTransId="{706B6AB9-3A59-404E-AD1B-7743A5B642FE}"/>
    <dgm:cxn modelId="{6E26D519-DBDE-488F-8E9B-327DE59A8E0F}" type="presOf" srcId="{A65905D9-620A-42E1-858B-7C3919383E92}" destId="{61739E2D-D545-4161-A495-5F4EA31013A7}" srcOrd="0" destOrd="0" presId="urn:microsoft.com/office/officeart/2009/3/layout/PhasedProcess"/>
    <dgm:cxn modelId="{9246ED61-5F7A-427F-A164-FA10758797DF}" type="presOf" srcId="{46465367-6632-40FF-8447-D3983CA68A41}" destId="{C5B45414-AEE4-42BD-A442-17D380A4ABCC}" srcOrd="0" destOrd="0" presId="urn:microsoft.com/office/officeart/2009/3/layout/PhasedProcess"/>
    <dgm:cxn modelId="{C893F970-9C0B-4F02-BFBA-24BCD19AFD5C}" type="presOf" srcId="{6703C9B7-CD4C-44A1-9871-9365553DB4A9}" destId="{60BECC59-C0BA-41ED-A948-775B69498869}" srcOrd="0" destOrd="0" presId="urn:microsoft.com/office/officeart/2009/3/layout/PhasedProcess"/>
    <dgm:cxn modelId="{B7C86046-D449-4DE9-AF57-75AFF4C78AF8}" srcId="{46465367-6632-40FF-8447-D3983CA68A41}" destId="{6703C9B7-CD4C-44A1-9871-9365553DB4A9}" srcOrd="0" destOrd="0" parTransId="{4E35F475-B225-41CC-9F63-BEF727E2F88E}" sibTransId="{D84D62E9-BD6B-4B6E-94D4-99D811704072}"/>
    <dgm:cxn modelId="{B8A5C0D6-838D-46E8-937C-CC88E253E8B4}" type="presOf" srcId="{1525BB57-9F37-41E1-808F-32EC957E83A0}" destId="{3A86F523-AA43-4D6E-B8C6-E2AFCBEB8F83}" srcOrd="1" destOrd="0" presId="urn:microsoft.com/office/officeart/2009/3/layout/PhasedProcess"/>
    <dgm:cxn modelId="{985130CE-EC38-4D2E-9212-2179882BE628}" srcId="{B2E8D95B-C44B-4FB0-A9A5-E25759086F6F}" destId="{4181D847-F38D-41D6-9F10-D0FEAF6EF55B}" srcOrd="0" destOrd="0" parTransId="{DB2675C5-79C5-49BB-A246-F3E4465D8D3B}" sibTransId="{19D909A3-D5AF-4B6D-8CDA-2838A8665506}"/>
    <dgm:cxn modelId="{7AD6EE43-9964-4C9F-A2F6-47883987716F}" srcId="{6B2EF2BC-81D1-4737-92D1-F52CD041B053}" destId="{B2E8D95B-C44B-4FB0-A9A5-E25759086F6F}" srcOrd="0" destOrd="0" parTransId="{4A553560-4EF5-4AD0-9CB8-E0AC573DEF51}" sibTransId="{73D33A85-B6F3-4146-A1FE-073180105E6A}"/>
    <dgm:cxn modelId="{3623664E-3B16-41B9-B8EA-7E43E75EDDD3}" srcId="{6B2EF2BC-81D1-4737-92D1-F52CD041B053}" destId="{A65905D9-620A-42E1-858B-7C3919383E92}" srcOrd="1" destOrd="0" parTransId="{397FB5B8-7FB8-48D4-99EC-75059B80BC80}" sibTransId="{99268C00-277E-403C-B42F-596151CF332A}"/>
    <dgm:cxn modelId="{442154A4-5192-461C-BBC8-DCA748BA86B3}" type="presOf" srcId="{4181D847-F38D-41D6-9F10-D0FEAF6EF55B}" destId="{D1475714-FA89-44ED-9BF2-F5309AC0418A}" srcOrd="0" destOrd="0" presId="urn:microsoft.com/office/officeart/2009/3/layout/PhasedProcess"/>
    <dgm:cxn modelId="{00BA752F-24D3-431C-A538-E1E150095250}" type="presParOf" srcId="{0AF54E10-B14A-4EB6-9E13-73D3ECDDAA01}" destId="{2CE877B2-C6CB-444B-AA87-5B5F5071846D}" srcOrd="0" destOrd="0" presId="urn:microsoft.com/office/officeart/2009/3/layout/PhasedProcess"/>
    <dgm:cxn modelId="{D8D47215-78A4-4829-870D-4531C653E5DF}" type="presParOf" srcId="{0AF54E10-B14A-4EB6-9E13-73D3ECDDAA01}" destId="{C8F10714-07B2-4F54-9C1B-F10992F77222}" srcOrd="1" destOrd="0" presId="urn:microsoft.com/office/officeart/2009/3/layout/PhasedProcess"/>
    <dgm:cxn modelId="{AB7CED0F-995B-442B-B4AB-BD2543069A1C}" type="presParOf" srcId="{0AF54E10-B14A-4EB6-9E13-73D3ECDDAA01}" destId="{61739E2D-D545-4161-A495-5F4EA31013A7}" srcOrd="2" destOrd="0" presId="urn:microsoft.com/office/officeart/2009/3/layout/PhasedProcess"/>
    <dgm:cxn modelId="{F9809BE5-20BE-49D8-9F67-C18721E45E16}" type="presParOf" srcId="{0AF54E10-B14A-4EB6-9E13-73D3ECDDAA01}" destId="{2FEAF1C9-F5B1-483E-AC0E-4743966EC6CB}" srcOrd="3" destOrd="0" presId="urn:microsoft.com/office/officeart/2009/3/layout/PhasedProcess"/>
    <dgm:cxn modelId="{11257390-D9C7-4BA7-9367-B1E38364099D}" type="presParOf" srcId="{0AF54E10-B14A-4EB6-9E13-73D3ECDDAA01}" destId="{88AD81C1-EE0F-41B8-9546-F523EB031B12}" srcOrd="4" destOrd="0" presId="urn:microsoft.com/office/officeart/2009/3/layout/PhasedProcess"/>
    <dgm:cxn modelId="{9F908FE1-8A5F-430E-93D8-0F21EF656C2E}" type="presParOf" srcId="{0AF54E10-B14A-4EB6-9E13-73D3ECDDAA01}" destId="{C5B45414-AEE4-42BD-A442-17D380A4ABCC}" srcOrd="5" destOrd="0" presId="urn:microsoft.com/office/officeart/2009/3/layout/PhasedProcess"/>
    <dgm:cxn modelId="{F1638960-DB4B-4644-960B-904EAAAFB149}" type="presParOf" srcId="{0AF54E10-B14A-4EB6-9E13-73D3ECDDAA01}" destId="{37F47D36-8F86-4FA0-9F65-13A3570C82CE}" srcOrd="6" destOrd="0" presId="urn:microsoft.com/office/officeart/2009/3/layout/PhasedProcess"/>
    <dgm:cxn modelId="{F0136668-21BD-43AD-8902-16D8A772C0F7}" type="presParOf" srcId="{37F47D36-8F86-4FA0-9F65-13A3570C82CE}" destId="{75A7A54E-43C6-45F8-861F-93D18205C860}" srcOrd="0" destOrd="0" presId="urn:microsoft.com/office/officeart/2009/3/layout/PhasedProcess"/>
    <dgm:cxn modelId="{3E9BA5F7-EF35-40FD-8C71-1D49F9535839}" type="presParOf" srcId="{37F47D36-8F86-4FA0-9F65-13A3570C82CE}" destId="{3A86F523-AA43-4D6E-B8C6-E2AFCBEB8F83}" srcOrd="1" destOrd="0" presId="urn:microsoft.com/office/officeart/2009/3/layout/PhasedProcess"/>
    <dgm:cxn modelId="{60EA4D25-D1DB-440B-B8B3-0F8D431C66C2}" type="presParOf" srcId="{0AF54E10-B14A-4EB6-9E13-73D3ECDDAA01}" destId="{63FF808F-130C-4021-9542-33B5C2EFAE1F}" srcOrd="7" destOrd="0" presId="urn:microsoft.com/office/officeart/2009/3/layout/PhasedProcess"/>
    <dgm:cxn modelId="{4A21A193-5818-4BCB-B24A-F539C408D40B}" type="presParOf" srcId="{63FF808F-130C-4021-9542-33B5C2EFAE1F}" destId="{D1475714-FA89-44ED-9BF2-F5309AC0418A}" srcOrd="0" destOrd="0" presId="urn:microsoft.com/office/officeart/2009/3/layout/PhasedProcess"/>
    <dgm:cxn modelId="{304A12A0-E6A7-4B1A-A97E-DBB0FE0524A5}" type="presParOf" srcId="{63FF808F-130C-4021-9542-33B5C2EFAE1F}" destId="{D965D3D3-E04F-47CC-BADE-723FBF505FF7}" srcOrd="1" destOrd="0" presId="urn:microsoft.com/office/officeart/2009/3/layout/PhasedProcess"/>
    <dgm:cxn modelId="{6080E3A2-096C-49C0-BFB1-3D0F4B2E8F18}" type="presParOf" srcId="{63FF808F-130C-4021-9542-33B5C2EFAE1F}" destId="{6498F8FE-5714-4BB3-A4A8-EE4C481ADC3B}" srcOrd="2" destOrd="0" presId="urn:microsoft.com/office/officeart/2009/3/layout/PhasedProcess"/>
    <dgm:cxn modelId="{782598B0-CA01-4B0E-944B-27E8EAD30460}" type="presParOf" srcId="{0AF54E10-B14A-4EB6-9E13-73D3ECDDAA01}" destId="{60BECC59-C0BA-41ED-A948-775B69498869}" srcOrd="8" destOrd="0" presId="urn:microsoft.com/office/officeart/2009/3/layout/PhasedProcess"/>
    <dgm:cxn modelId="{423BB47C-F89F-4450-A0FC-E98B408E2591}" type="presParOf" srcId="{0AF54E10-B14A-4EB6-9E13-73D3ECDDAA01}" destId="{ACF6A38C-908E-43BE-ACAE-FAD630654548}" srcOrd="9" destOrd="0" presId="urn:microsoft.com/office/officeart/2009/3/layout/Phased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F86F0F-2F86-4FD2-BBF4-A98F60A3264A}" type="doc">
      <dgm:prSet loTypeId="urn:microsoft.com/office/officeart/2005/8/layout/arrow2" loCatId="process" qsTypeId="urn:microsoft.com/office/officeart/2005/8/quickstyle/simple1" qsCatId="simple" csTypeId="urn:microsoft.com/office/officeart/2005/8/colors/accent1_5" csCatId="accent1" phldr="1"/>
      <dgm:spPr/>
    </dgm:pt>
    <dgm:pt modelId="{42E008F2-C110-4A64-8188-B061427841E4}">
      <dgm:prSet phldrT="[文本]"/>
      <dgm:spPr/>
      <dgm:t>
        <a:bodyPr/>
        <a:lstStyle/>
        <a:p>
          <a:r>
            <a:rPr lang="zh-TW" altLang="en-US" dirty="0">
              <a:latin typeface="微軟正黑體" panose="020B0604030504040204" pitchFamily="34" charset="-120"/>
              <a:ea typeface="微軟正黑體" panose="020B0604030504040204" pitchFamily="34" charset="-120"/>
            </a:rPr>
            <a:t>社群   </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試營運</a:t>
          </a:r>
        </a:p>
      </dgm:t>
    </dgm:pt>
    <dgm:pt modelId="{C6B06756-25FC-4E18-B881-0155525AB00D}" type="parTrans" cxnId="{326ADBD1-4F43-4991-BEF3-10BD6268C3D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D4EBC0-0B9B-47C1-ACD5-889C6183E65F}" type="sibTrans" cxnId="{326ADBD1-4F43-4991-BEF3-10BD6268C3D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7D7CD4-FDB7-4E7F-9D75-F258FF15F585}">
      <dgm:prSet phldrT="[文本]"/>
      <dgm:spPr/>
      <dgm:t>
        <a:bodyPr/>
        <a:lstStyle/>
        <a:p>
          <a:r>
            <a:rPr lang="zh-TW" altLang="en-US" dirty="0">
              <a:latin typeface="微軟正黑體" panose="020B0604030504040204" pitchFamily="34" charset="-120"/>
              <a:ea typeface="微軟正黑體" panose="020B0604030504040204" pitchFamily="34" charset="-120"/>
            </a:rPr>
            <a:t>全校性          開張</a:t>
          </a:r>
        </a:p>
      </dgm:t>
    </dgm:pt>
    <dgm:pt modelId="{8BC543CC-5C6C-4841-9522-EBE2D3ADD920}" type="parTrans" cxnId="{E3283953-9F07-4147-8CB2-492CD7126A8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4683FCA-8FA9-49BF-832E-149FC9A784A6}" type="sibTrans" cxnId="{E3283953-9F07-4147-8CB2-492CD7126A8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2DCF4E8-A489-40FB-BE18-D14393887CA4}" type="pres">
      <dgm:prSet presAssocID="{A7F86F0F-2F86-4FD2-BBF4-A98F60A3264A}" presName="arrowDiagram" presStyleCnt="0">
        <dgm:presLayoutVars>
          <dgm:chMax val="5"/>
          <dgm:dir/>
          <dgm:resizeHandles val="exact"/>
        </dgm:presLayoutVars>
      </dgm:prSet>
      <dgm:spPr/>
    </dgm:pt>
    <dgm:pt modelId="{7EE92BA4-C823-4E79-9B3F-3C875CF5D65B}" type="pres">
      <dgm:prSet presAssocID="{A7F86F0F-2F86-4FD2-BBF4-A98F60A3264A}" presName="arrow" presStyleLbl="bgShp" presStyleIdx="0" presStyleCnt="1"/>
      <dgm:spPr/>
    </dgm:pt>
    <dgm:pt modelId="{71BAF5D9-F5A5-4ADA-BDFD-E9C447CD934E}" type="pres">
      <dgm:prSet presAssocID="{A7F86F0F-2F86-4FD2-BBF4-A98F60A3264A}" presName="arrowDiagram2" presStyleCnt="0"/>
      <dgm:spPr/>
    </dgm:pt>
    <dgm:pt modelId="{57AD53E0-2FE1-49EE-A56B-7EE9C535DF2D}" type="pres">
      <dgm:prSet presAssocID="{42E008F2-C110-4A64-8188-B061427841E4}" presName="bullet2a" presStyleLbl="node1" presStyleIdx="0" presStyleCnt="2"/>
      <dgm:spPr/>
    </dgm:pt>
    <dgm:pt modelId="{F56438E0-7F6D-492C-AB57-53582DD6111E}" type="pres">
      <dgm:prSet presAssocID="{42E008F2-C110-4A64-8188-B061427841E4}" presName="textBox2a" presStyleLbl="revTx" presStyleIdx="0" presStyleCnt="2">
        <dgm:presLayoutVars>
          <dgm:bulletEnabled val="1"/>
        </dgm:presLayoutVars>
      </dgm:prSet>
      <dgm:spPr/>
      <dgm:t>
        <a:bodyPr/>
        <a:lstStyle/>
        <a:p>
          <a:endParaRPr lang="zh-TW" altLang="en-US"/>
        </a:p>
      </dgm:t>
    </dgm:pt>
    <dgm:pt modelId="{F8B9E423-F7EB-4C9A-9436-C57B9A517F35}" type="pres">
      <dgm:prSet presAssocID="{C57D7CD4-FDB7-4E7F-9D75-F258FF15F585}" presName="bullet2b" presStyleLbl="node1" presStyleIdx="1" presStyleCnt="2"/>
      <dgm:spPr/>
    </dgm:pt>
    <dgm:pt modelId="{8972EE0F-7DF4-40BD-8914-32BBA3014404}" type="pres">
      <dgm:prSet presAssocID="{C57D7CD4-FDB7-4E7F-9D75-F258FF15F585}" presName="textBox2b" presStyleLbl="revTx" presStyleIdx="1" presStyleCnt="2">
        <dgm:presLayoutVars>
          <dgm:bulletEnabled val="1"/>
        </dgm:presLayoutVars>
      </dgm:prSet>
      <dgm:spPr/>
      <dgm:t>
        <a:bodyPr/>
        <a:lstStyle/>
        <a:p>
          <a:endParaRPr lang="zh-TW" altLang="en-US"/>
        </a:p>
      </dgm:t>
    </dgm:pt>
  </dgm:ptLst>
  <dgm:cxnLst>
    <dgm:cxn modelId="{17D734D6-B588-4C79-A0AB-505BAC8B3485}" type="presOf" srcId="{A7F86F0F-2F86-4FD2-BBF4-A98F60A3264A}" destId="{62DCF4E8-A489-40FB-BE18-D14393887CA4}" srcOrd="0" destOrd="0" presId="urn:microsoft.com/office/officeart/2005/8/layout/arrow2"/>
    <dgm:cxn modelId="{8B4BE05B-73DF-4A18-B8E4-81ED81093CA2}" type="presOf" srcId="{C57D7CD4-FDB7-4E7F-9D75-F258FF15F585}" destId="{8972EE0F-7DF4-40BD-8914-32BBA3014404}" srcOrd="0" destOrd="0" presId="urn:microsoft.com/office/officeart/2005/8/layout/arrow2"/>
    <dgm:cxn modelId="{E3283953-9F07-4147-8CB2-492CD7126A88}" srcId="{A7F86F0F-2F86-4FD2-BBF4-A98F60A3264A}" destId="{C57D7CD4-FDB7-4E7F-9D75-F258FF15F585}" srcOrd="1" destOrd="0" parTransId="{8BC543CC-5C6C-4841-9522-EBE2D3ADD920}" sibTransId="{74683FCA-8FA9-49BF-832E-149FC9A784A6}"/>
    <dgm:cxn modelId="{1D563F9E-9199-4591-A81A-F9B4E9966269}" type="presOf" srcId="{42E008F2-C110-4A64-8188-B061427841E4}" destId="{F56438E0-7F6D-492C-AB57-53582DD6111E}" srcOrd="0" destOrd="0" presId="urn:microsoft.com/office/officeart/2005/8/layout/arrow2"/>
    <dgm:cxn modelId="{326ADBD1-4F43-4991-BEF3-10BD6268C3D3}" srcId="{A7F86F0F-2F86-4FD2-BBF4-A98F60A3264A}" destId="{42E008F2-C110-4A64-8188-B061427841E4}" srcOrd="0" destOrd="0" parTransId="{C6B06756-25FC-4E18-B881-0155525AB00D}" sibTransId="{D6D4EBC0-0B9B-47C1-ACD5-889C6183E65F}"/>
    <dgm:cxn modelId="{03973795-C523-4EB0-BC7A-84D457E26D6E}" type="presParOf" srcId="{62DCF4E8-A489-40FB-BE18-D14393887CA4}" destId="{7EE92BA4-C823-4E79-9B3F-3C875CF5D65B}" srcOrd="0" destOrd="0" presId="urn:microsoft.com/office/officeart/2005/8/layout/arrow2"/>
    <dgm:cxn modelId="{326E3A67-5FEA-4D7F-9ED0-501338CC784E}" type="presParOf" srcId="{62DCF4E8-A489-40FB-BE18-D14393887CA4}" destId="{71BAF5D9-F5A5-4ADA-BDFD-E9C447CD934E}" srcOrd="1" destOrd="0" presId="urn:microsoft.com/office/officeart/2005/8/layout/arrow2"/>
    <dgm:cxn modelId="{AD5F5BED-8957-46A4-8D5B-752881D140FD}" type="presParOf" srcId="{71BAF5D9-F5A5-4ADA-BDFD-E9C447CD934E}" destId="{57AD53E0-2FE1-49EE-A56B-7EE9C535DF2D}" srcOrd="0" destOrd="0" presId="urn:microsoft.com/office/officeart/2005/8/layout/arrow2"/>
    <dgm:cxn modelId="{9D6D11F9-8559-4275-A760-E7246E935C61}" type="presParOf" srcId="{71BAF5D9-F5A5-4ADA-BDFD-E9C447CD934E}" destId="{F56438E0-7F6D-492C-AB57-53582DD6111E}" srcOrd="1" destOrd="0" presId="urn:microsoft.com/office/officeart/2005/8/layout/arrow2"/>
    <dgm:cxn modelId="{EB909ABD-B2C8-4470-ADD7-5016F215E5EE}" type="presParOf" srcId="{71BAF5D9-F5A5-4ADA-BDFD-E9C447CD934E}" destId="{F8B9E423-F7EB-4C9A-9436-C57B9A517F35}" srcOrd="2" destOrd="0" presId="urn:microsoft.com/office/officeart/2005/8/layout/arrow2"/>
    <dgm:cxn modelId="{52A966D1-878C-4786-B87D-CB099E18BB4C}" type="presParOf" srcId="{71BAF5D9-F5A5-4ADA-BDFD-E9C447CD934E}" destId="{8972EE0F-7DF4-40BD-8914-32BBA3014404}" srcOrd="3" destOrd="0" presId="urn:microsoft.com/office/officeart/2005/8/layout/arrow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877B2-C6CB-444B-AA87-5B5F5071846D}">
      <dsp:nvSpPr>
        <dsp:cNvPr id="0" name=""/>
        <dsp:cNvSpPr/>
      </dsp:nvSpPr>
      <dsp:spPr>
        <a:xfrm rot="5400000">
          <a:off x="87" y="168072"/>
          <a:ext cx="1140398" cy="1140573"/>
        </a:xfrm>
        <a:prstGeom prst="blockArc">
          <a:avLst>
            <a:gd name="adj1" fmla="val 13500000"/>
            <a:gd name="adj2" fmla="val 18900000"/>
            <a:gd name="adj3" fmla="val 496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F10714-07B2-4F54-9C1B-F10992F77222}">
      <dsp:nvSpPr>
        <dsp:cNvPr id="0" name=""/>
        <dsp:cNvSpPr/>
      </dsp:nvSpPr>
      <dsp:spPr>
        <a:xfrm rot="16200000">
          <a:off x="1173791" y="168072"/>
          <a:ext cx="1140398" cy="1140573"/>
        </a:xfrm>
        <a:prstGeom prst="blockArc">
          <a:avLst>
            <a:gd name="adj1" fmla="val 13500000"/>
            <a:gd name="adj2" fmla="val 18900000"/>
            <a:gd name="adj3" fmla="val 4960"/>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39E2D-D545-4161-A495-5F4EA31013A7}">
      <dsp:nvSpPr>
        <dsp:cNvPr id="0" name=""/>
        <dsp:cNvSpPr/>
      </dsp:nvSpPr>
      <dsp:spPr>
        <a:xfrm>
          <a:off x="1308639" y="1158772"/>
          <a:ext cx="865869" cy="22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TW" altLang="en-US" sz="1000" kern="1200" dirty="0">
              <a:latin typeface="微軟正黑體" panose="020B0604030504040204" pitchFamily="34" charset="-120"/>
              <a:ea typeface="微軟正黑體" panose="020B0604030504040204" pitchFamily="34" charset="-120"/>
            </a:rPr>
            <a:t>態度</a:t>
          </a:r>
        </a:p>
      </dsp:txBody>
      <dsp:txXfrm>
        <a:off x="1308639" y="1158772"/>
        <a:ext cx="865869" cy="228152"/>
      </dsp:txXfrm>
    </dsp:sp>
    <dsp:sp modelId="{2FEAF1C9-F5B1-483E-AC0E-4743966EC6CB}">
      <dsp:nvSpPr>
        <dsp:cNvPr id="0" name=""/>
        <dsp:cNvSpPr/>
      </dsp:nvSpPr>
      <dsp:spPr>
        <a:xfrm rot="5400000">
          <a:off x="1137209" y="168072"/>
          <a:ext cx="1140398" cy="1140573"/>
        </a:xfrm>
        <a:prstGeom prst="blockArc">
          <a:avLst>
            <a:gd name="adj1" fmla="val 13500000"/>
            <a:gd name="adj2" fmla="val 18900000"/>
            <a:gd name="adj3" fmla="val 4960"/>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D81C1-EE0F-41B8-9546-F523EB031B12}">
      <dsp:nvSpPr>
        <dsp:cNvPr id="0" name=""/>
        <dsp:cNvSpPr/>
      </dsp:nvSpPr>
      <dsp:spPr>
        <a:xfrm rot="16200000">
          <a:off x="2310568" y="168072"/>
          <a:ext cx="1140398" cy="1140573"/>
        </a:xfrm>
        <a:prstGeom prst="blockArc">
          <a:avLst>
            <a:gd name="adj1" fmla="val 13500000"/>
            <a:gd name="adj2" fmla="val 18900000"/>
            <a:gd name="adj3" fmla="val 496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B45414-AEE4-42BD-A442-17D380A4ABCC}">
      <dsp:nvSpPr>
        <dsp:cNvPr id="0" name=""/>
        <dsp:cNvSpPr/>
      </dsp:nvSpPr>
      <dsp:spPr>
        <a:xfrm>
          <a:off x="2362246" y="1158772"/>
          <a:ext cx="865869" cy="22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TW" altLang="en-US" sz="1000" kern="1200" dirty="0">
              <a:latin typeface="微軟正黑體" panose="020B0604030504040204" pitchFamily="34" charset="-120"/>
              <a:ea typeface="微軟正黑體" panose="020B0604030504040204" pitchFamily="34" charset="-120"/>
            </a:rPr>
            <a:t>工具</a:t>
          </a:r>
        </a:p>
      </dsp:txBody>
      <dsp:txXfrm>
        <a:off x="2362246" y="1158772"/>
        <a:ext cx="865869" cy="228152"/>
      </dsp:txXfrm>
    </dsp:sp>
    <dsp:sp modelId="{75A7A54E-43C6-45F8-861F-93D18205C860}">
      <dsp:nvSpPr>
        <dsp:cNvPr id="0" name=""/>
        <dsp:cNvSpPr/>
      </dsp:nvSpPr>
      <dsp:spPr>
        <a:xfrm>
          <a:off x="1330177" y="356459"/>
          <a:ext cx="800362" cy="800362"/>
        </a:xfrm>
        <a:prstGeom prst="ellipse">
          <a:avLst/>
        </a:prstGeom>
        <a:solidFill>
          <a:schemeClr val="accent1">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r>
            <a:rPr lang="zh-TW" altLang="en-US" sz="700" kern="1200" dirty="0">
              <a:latin typeface="微軟正黑體" panose="020B0604030504040204" pitchFamily="34" charset="-120"/>
              <a:ea typeface="微軟正黑體" panose="020B0604030504040204" pitchFamily="34" charset="-120"/>
            </a:rPr>
            <a:t>成長型思維</a:t>
          </a:r>
          <a:endParaRPr lang="en-US" altLang="zh-TW" sz="700" kern="1200" dirty="0">
            <a:latin typeface="微軟正黑體" panose="020B0604030504040204" pitchFamily="34" charset="-120"/>
            <a:ea typeface="微軟正黑體" panose="020B0604030504040204" pitchFamily="34" charset="-120"/>
          </a:endParaRPr>
        </a:p>
        <a:p>
          <a:pPr lvl="0" algn="ctr" defTabSz="311150">
            <a:lnSpc>
              <a:spcPct val="90000"/>
            </a:lnSpc>
            <a:spcBef>
              <a:spcPct val="0"/>
            </a:spcBef>
            <a:spcAft>
              <a:spcPct val="35000"/>
            </a:spcAft>
          </a:pPr>
          <a:r>
            <a:rPr lang="zh-TW" altLang="en-US" sz="800" kern="1200" dirty="0">
              <a:latin typeface="微軟正黑體" panose="020B0604030504040204" pitchFamily="34" charset="-120"/>
              <a:ea typeface="微軟正黑體" panose="020B0604030504040204" pitchFamily="34" charset="-120"/>
            </a:rPr>
            <a:t>原子習慣</a:t>
          </a:r>
        </a:p>
      </dsp:txBody>
      <dsp:txXfrm>
        <a:off x="1490249" y="436495"/>
        <a:ext cx="480217" cy="640290"/>
      </dsp:txXfrm>
    </dsp:sp>
    <dsp:sp modelId="{D1475714-FA89-44ED-9BF2-F5309AC0418A}">
      <dsp:nvSpPr>
        <dsp:cNvPr id="0" name=""/>
        <dsp:cNvSpPr/>
      </dsp:nvSpPr>
      <dsp:spPr>
        <a:xfrm>
          <a:off x="382193" y="409376"/>
          <a:ext cx="487921" cy="487879"/>
        </a:xfrm>
        <a:prstGeom prst="ellipse">
          <a:avLst/>
        </a:prstGeom>
        <a:solidFill>
          <a:schemeClr val="accent1">
            <a:shade val="80000"/>
            <a:alpha val="50000"/>
            <a:hueOff val="-16"/>
            <a:satOff val="5213"/>
            <a:lumOff val="2008"/>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zh-TW" altLang="en-US" sz="500" kern="1200" dirty="0">
              <a:latin typeface="微軟正黑體" panose="020B0604030504040204" pitchFamily="34" charset="-120"/>
              <a:ea typeface="微軟正黑體" panose="020B0604030504040204" pitchFamily="34" charset="-120"/>
            </a:rPr>
            <a:t>升學需求</a:t>
          </a:r>
          <a:endParaRPr lang="en-US" altLang="zh-TW" sz="500" kern="1200" dirty="0">
            <a:latin typeface="微軟正黑體" panose="020B0604030504040204" pitchFamily="34" charset="-120"/>
            <a:ea typeface="微軟正黑體" panose="020B0604030504040204" pitchFamily="34" charset="-120"/>
          </a:endParaRPr>
        </a:p>
        <a:p>
          <a:pPr lvl="0" algn="ctr" defTabSz="222250">
            <a:lnSpc>
              <a:spcPct val="90000"/>
            </a:lnSpc>
            <a:spcBef>
              <a:spcPct val="0"/>
            </a:spcBef>
            <a:spcAft>
              <a:spcPct val="35000"/>
            </a:spcAft>
          </a:pPr>
          <a:r>
            <a:rPr lang="zh-TW" altLang="en-US" sz="500" kern="1200" dirty="0">
              <a:latin typeface="微軟正黑體" panose="020B0604030504040204" pitchFamily="34" charset="-120"/>
              <a:ea typeface="微軟正黑體" panose="020B0604030504040204" pitchFamily="34" charset="-120"/>
            </a:rPr>
            <a:t>自我認識</a:t>
          </a:r>
        </a:p>
      </dsp:txBody>
      <dsp:txXfrm>
        <a:off x="453647" y="480824"/>
        <a:ext cx="345013" cy="344983"/>
      </dsp:txXfrm>
    </dsp:sp>
    <dsp:sp modelId="{D965D3D3-E04F-47CC-BADE-723FBF505FF7}">
      <dsp:nvSpPr>
        <dsp:cNvPr id="0" name=""/>
        <dsp:cNvSpPr/>
      </dsp:nvSpPr>
      <dsp:spPr>
        <a:xfrm>
          <a:off x="202240" y="817291"/>
          <a:ext cx="239597" cy="239569"/>
        </a:xfrm>
        <a:prstGeom prst="ellipse">
          <a:avLst/>
        </a:prstGeom>
        <a:solidFill>
          <a:schemeClr val="accent1">
            <a:shade val="80000"/>
            <a:alpha val="50000"/>
            <a:hueOff val="-33"/>
            <a:satOff val="10427"/>
            <a:lumOff val="4016"/>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498F8FE-5714-4BB3-A4A8-EE4C481ADC3B}">
      <dsp:nvSpPr>
        <dsp:cNvPr id="0" name=""/>
        <dsp:cNvSpPr/>
      </dsp:nvSpPr>
      <dsp:spPr>
        <a:xfrm>
          <a:off x="896972" y="519448"/>
          <a:ext cx="139369" cy="139403"/>
        </a:xfrm>
        <a:prstGeom prst="ellipse">
          <a:avLst/>
        </a:prstGeom>
        <a:solidFill>
          <a:schemeClr val="accent1">
            <a:shade val="80000"/>
            <a:alpha val="50000"/>
            <a:hueOff val="-49"/>
            <a:satOff val="15640"/>
            <a:lumOff val="6024"/>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0BECC59-C0BA-41ED-A948-775B69498869}">
      <dsp:nvSpPr>
        <dsp:cNvPr id="0" name=""/>
        <dsp:cNvSpPr/>
      </dsp:nvSpPr>
      <dsp:spPr>
        <a:xfrm>
          <a:off x="2460601" y="403869"/>
          <a:ext cx="666053" cy="665933"/>
        </a:xfrm>
        <a:prstGeom prst="ellipse">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zh-TW" altLang="en-US" sz="800" kern="1200" dirty="0">
              <a:solidFill>
                <a:schemeClr val="tx1"/>
              </a:solidFill>
              <a:latin typeface="微軟正黑體" panose="020B0604030504040204" pitchFamily="34" charset="-120"/>
              <a:ea typeface="微軟正黑體" panose="020B0604030504040204" pitchFamily="34" charset="-120"/>
            </a:rPr>
            <a:t>資料搜尋</a:t>
          </a:r>
          <a:endParaRPr lang="en-US" altLang="zh-TW" sz="800" kern="1200" dirty="0">
            <a:solidFill>
              <a:schemeClr val="tx1"/>
            </a:solidFill>
            <a:latin typeface="微軟正黑體" panose="020B0604030504040204" pitchFamily="34" charset="-120"/>
            <a:ea typeface="微軟正黑體" panose="020B0604030504040204" pitchFamily="34" charset="-120"/>
          </a:endParaRPr>
        </a:p>
        <a:p>
          <a:pPr lvl="0" algn="ctr" defTabSz="355600">
            <a:lnSpc>
              <a:spcPct val="90000"/>
            </a:lnSpc>
            <a:spcBef>
              <a:spcPct val="0"/>
            </a:spcBef>
            <a:spcAft>
              <a:spcPct val="35000"/>
            </a:spcAft>
          </a:pPr>
          <a:r>
            <a:rPr lang="zh-TW" altLang="en-US" sz="800" kern="1200" dirty="0">
              <a:solidFill>
                <a:schemeClr val="tx1"/>
              </a:solidFill>
              <a:latin typeface="微軟正黑體" panose="020B0604030504040204" pitchFamily="34" charset="-120"/>
              <a:ea typeface="微軟正黑體" panose="020B0604030504040204" pitchFamily="34" charset="-120"/>
            </a:rPr>
            <a:t>筆記術</a:t>
          </a:r>
          <a:endParaRPr lang="en-US" altLang="zh-TW" sz="800" kern="1200" dirty="0">
            <a:solidFill>
              <a:schemeClr val="tx1"/>
            </a:solidFill>
            <a:latin typeface="微軟正黑體" panose="020B0604030504040204" pitchFamily="34" charset="-120"/>
            <a:ea typeface="微軟正黑體" panose="020B0604030504040204" pitchFamily="34" charset="-120"/>
          </a:endParaRPr>
        </a:p>
        <a:p>
          <a:pPr lvl="0" algn="ctr" defTabSz="355600">
            <a:lnSpc>
              <a:spcPct val="90000"/>
            </a:lnSpc>
            <a:spcBef>
              <a:spcPct val="0"/>
            </a:spcBef>
            <a:spcAft>
              <a:spcPct val="35000"/>
            </a:spcAft>
          </a:pPr>
          <a:r>
            <a:rPr lang="zh-TW" altLang="en-US" sz="800" kern="1200" dirty="0">
              <a:solidFill>
                <a:schemeClr val="tx1"/>
              </a:solidFill>
              <a:latin typeface="微軟正黑體" panose="020B0604030504040204" pitchFamily="34" charset="-120"/>
              <a:ea typeface="微軟正黑體" panose="020B0604030504040204" pitchFamily="34" charset="-120"/>
            </a:rPr>
            <a:t>時間管理</a:t>
          </a:r>
        </a:p>
      </dsp:txBody>
      <dsp:txXfrm>
        <a:off x="2558142" y="501393"/>
        <a:ext cx="470971" cy="470885"/>
      </dsp:txXfrm>
    </dsp:sp>
    <dsp:sp modelId="{ACF6A38C-908E-43BE-ACAE-FAD630654548}">
      <dsp:nvSpPr>
        <dsp:cNvPr id="0" name=""/>
        <dsp:cNvSpPr/>
      </dsp:nvSpPr>
      <dsp:spPr>
        <a:xfrm>
          <a:off x="214310" y="1158772"/>
          <a:ext cx="865869" cy="22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TW" altLang="en-US" sz="1000" kern="1200" dirty="0">
              <a:latin typeface="微軟正黑體" panose="020B0604030504040204" pitchFamily="34" charset="-120"/>
              <a:ea typeface="微軟正黑體" panose="020B0604030504040204" pitchFamily="34" charset="-120"/>
            </a:rPr>
            <a:t>認知</a:t>
          </a:r>
        </a:p>
      </dsp:txBody>
      <dsp:txXfrm>
        <a:off x="214310" y="1158772"/>
        <a:ext cx="865869" cy="228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92BA4-C823-4E79-9B3F-3C875CF5D65B}">
      <dsp:nvSpPr>
        <dsp:cNvPr id="0" name=""/>
        <dsp:cNvSpPr/>
      </dsp:nvSpPr>
      <dsp:spPr>
        <a:xfrm>
          <a:off x="83364" y="0"/>
          <a:ext cx="1629542" cy="101846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AD53E0-2FE1-49EE-A56B-7EE9C535DF2D}">
      <dsp:nvSpPr>
        <dsp:cNvPr id="0" name=""/>
        <dsp:cNvSpPr/>
      </dsp:nvSpPr>
      <dsp:spPr>
        <a:xfrm>
          <a:off x="462233" y="555062"/>
          <a:ext cx="57033" cy="57033"/>
        </a:xfrm>
        <a:prstGeom prst="ellips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6438E0-7F6D-492C-AB57-53582DD6111E}">
      <dsp:nvSpPr>
        <dsp:cNvPr id="0" name=""/>
        <dsp:cNvSpPr/>
      </dsp:nvSpPr>
      <dsp:spPr>
        <a:xfrm>
          <a:off x="490750" y="583579"/>
          <a:ext cx="529601" cy="434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21" tIns="0" rIns="0" bIns="0" numCol="1" spcCol="1270" anchor="t" anchorCtr="0">
          <a:noAutofit/>
        </a:bodyPr>
        <a:lstStyle/>
        <a:p>
          <a:pPr lvl="0" algn="l" defTabSz="444500">
            <a:lnSpc>
              <a:spcPct val="90000"/>
            </a:lnSpc>
            <a:spcBef>
              <a:spcPct val="0"/>
            </a:spcBef>
            <a:spcAft>
              <a:spcPct val="35000"/>
            </a:spcAft>
          </a:pPr>
          <a:r>
            <a:rPr lang="zh-TW" altLang="en-US" sz="1000" kern="1200" dirty="0">
              <a:latin typeface="微軟正黑體" panose="020B0604030504040204" pitchFamily="34" charset="-120"/>
              <a:ea typeface="微軟正黑體" panose="020B0604030504040204" pitchFamily="34" charset="-120"/>
            </a:rPr>
            <a:t>社群   </a:t>
          </a:r>
          <a:r>
            <a:rPr lang="en-US" altLang="zh-TW" sz="1000" kern="1200" dirty="0">
              <a:latin typeface="微軟正黑體" panose="020B0604030504040204" pitchFamily="34" charset="-120"/>
              <a:ea typeface="微軟正黑體" panose="020B0604030504040204" pitchFamily="34" charset="-120"/>
            </a:rPr>
            <a:t/>
          </a:r>
          <a:br>
            <a:rPr lang="en-US" altLang="zh-TW" sz="1000" kern="1200" dirty="0">
              <a:latin typeface="微軟正黑體" panose="020B0604030504040204" pitchFamily="34" charset="-120"/>
              <a:ea typeface="微軟正黑體" panose="020B0604030504040204" pitchFamily="34" charset="-120"/>
            </a:rPr>
          </a:br>
          <a:r>
            <a:rPr lang="zh-TW" altLang="en-US" sz="1000" kern="1200" dirty="0">
              <a:latin typeface="微軟正黑體" panose="020B0604030504040204" pitchFamily="34" charset="-120"/>
              <a:ea typeface="微軟正黑體" panose="020B0604030504040204" pitchFamily="34" charset="-120"/>
            </a:rPr>
            <a:t>試營運</a:t>
          </a:r>
        </a:p>
      </dsp:txBody>
      <dsp:txXfrm>
        <a:off x="490750" y="583579"/>
        <a:ext cx="529601" cy="434884"/>
      </dsp:txXfrm>
    </dsp:sp>
    <dsp:sp modelId="{F8B9E423-F7EB-4C9A-9436-C57B9A517F35}">
      <dsp:nvSpPr>
        <dsp:cNvPr id="0" name=""/>
        <dsp:cNvSpPr/>
      </dsp:nvSpPr>
      <dsp:spPr>
        <a:xfrm>
          <a:off x="987760" y="295354"/>
          <a:ext cx="97772" cy="97772"/>
        </a:xfrm>
        <a:prstGeom prst="ellipse">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2EE0F-7DF4-40BD-8914-32BBA3014404}">
      <dsp:nvSpPr>
        <dsp:cNvPr id="0" name=""/>
        <dsp:cNvSpPr/>
      </dsp:nvSpPr>
      <dsp:spPr>
        <a:xfrm>
          <a:off x="1036647" y="344240"/>
          <a:ext cx="529601" cy="674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808" tIns="0" rIns="0" bIns="0" numCol="1" spcCol="1270" anchor="t" anchorCtr="0">
          <a:noAutofit/>
        </a:bodyPr>
        <a:lstStyle/>
        <a:p>
          <a:pPr lvl="0" algn="l" defTabSz="444500">
            <a:lnSpc>
              <a:spcPct val="90000"/>
            </a:lnSpc>
            <a:spcBef>
              <a:spcPct val="0"/>
            </a:spcBef>
            <a:spcAft>
              <a:spcPct val="35000"/>
            </a:spcAft>
          </a:pPr>
          <a:r>
            <a:rPr lang="zh-TW" altLang="en-US" sz="1000" kern="1200" dirty="0">
              <a:latin typeface="微軟正黑體" panose="020B0604030504040204" pitchFamily="34" charset="-120"/>
              <a:ea typeface="微軟正黑體" panose="020B0604030504040204" pitchFamily="34" charset="-120"/>
            </a:rPr>
            <a:t>全校性          開張</a:t>
          </a:r>
        </a:p>
      </dsp:txBody>
      <dsp:txXfrm>
        <a:off x="1036647" y="344240"/>
        <a:ext cx="529601" cy="674223"/>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None/>
            </a:pPr>
            <a:r>
              <a:rPr lang="zh-TW" dirty="0">
                <a:latin typeface="Arial Narrow"/>
                <a:ea typeface="Arial Narrow"/>
                <a:cs typeface="Arial Narrow"/>
                <a:sym typeface="Arial Narrow"/>
              </a:rPr>
              <a:t>我們可以看出學生的產出及議題選擇相當多元</a:t>
            </a:r>
            <a:endParaRPr dirty="0">
              <a:latin typeface="Arial Narrow"/>
              <a:ea typeface="Arial Narrow"/>
              <a:cs typeface="Arial Narrow"/>
              <a:sym typeface="Arial Narrow"/>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39cba7a6fb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1" name="Google Shape;771;g239cba7a6fb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包含我們曾經帶領共340位師生前往家樂福及無印良品參訪</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39cba7a6fb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5" name="Google Shape;845;g239cba7a6fb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最後各組在進行成果產出時，形式也非常豐富多元。例如這組學生便是將複雜的統計數據與完整倡議計畫，轉換成簡單易懂的展示箱。他們讓大眾可以直接釣出最感興趣的海產，此時打開釣桿上的解說，便能立刻了解該物種是否瀕臨絕種？學生們希望透過此有趣又充滿互動性的倡議行動，拉近與大眾的距離，進而達到</a:t>
            </a:r>
            <a:r>
              <a:rPr lang="zh-TW">
                <a:solidFill>
                  <a:schemeClr val="dk1"/>
                </a:solidFill>
              </a:rPr>
              <a:t>SDGs14永續海洋與保育的目標。</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39e545ec8c_1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g239e545ec8c_1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600"/>
              <a:buNone/>
            </a:pPr>
            <a:r>
              <a:rPr lang="zh-TW">
                <a:solidFill>
                  <a:schemeClr val="dk1"/>
                </a:solidFill>
                <a:latin typeface="Arial Narrow"/>
                <a:ea typeface="Arial Narrow"/>
                <a:cs typeface="Arial Narrow"/>
                <a:sym typeface="Arial Narrow"/>
              </a:rPr>
              <a:t>此外，我們也在學期末舉辦了學生的海報成果展。</a:t>
            </a:r>
            <a:endParaRPr>
              <a:solidFill>
                <a:schemeClr val="dk1"/>
              </a:solidFill>
              <a:latin typeface="Arial Narrow"/>
              <a:ea typeface="Arial Narrow"/>
              <a:cs typeface="Arial Narrow"/>
              <a:sym typeface="Arial Narrow"/>
            </a:endParaRPr>
          </a:p>
          <a:p>
            <a:pPr marL="0" lvl="0" indent="0" algn="l" rtl="0">
              <a:spcBef>
                <a:spcPts val="0"/>
              </a:spcBef>
              <a:spcAft>
                <a:spcPts val="0"/>
              </a:spcAft>
              <a:buSzPts val="1600"/>
              <a:buNone/>
            </a:pPr>
            <a:r>
              <a:rPr lang="zh-TW">
                <a:solidFill>
                  <a:schemeClr val="dk1"/>
                </a:solidFill>
                <a:latin typeface="Arial Narrow"/>
                <a:ea typeface="Arial Narrow"/>
                <a:cs typeface="Arial Narrow"/>
                <a:sym typeface="Arial Narrow"/>
              </a:rPr>
              <a:t>＃與教務處協調資源首度承辦校內探究成果展</a:t>
            </a:r>
            <a:endParaRPr>
              <a:solidFill>
                <a:schemeClr val="dk1"/>
              </a:solidFill>
              <a:latin typeface="Nanum Gothic"/>
              <a:ea typeface="Nanum Gothic"/>
              <a:cs typeface="Nanum Gothic"/>
              <a:sym typeface="Nanum Gothic"/>
            </a:endParaRPr>
          </a:p>
          <a:p>
            <a:pPr marL="0" lvl="0" indent="0" algn="l" rtl="0">
              <a:spcBef>
                <a:spcPts val="0"/>
              </a:spcBef>
              <a:spcAft>
                <a:spcPts val="0"/>
              </a:spcAft>
              <a:buSzPts val="1600"/>
              <a:buNone/>
            </a:pPr>
            <a:r>
              <a:rPr lang="zh-TW">
                <a:solidFill>
                  <a:schemeClr val="dk1"/>
                </a:solidFill>
                <a:latin typeface="Arial Narrow"/>
                <a:ea typeface="Arial Narrow"/>
                <a:cs typeface="Arial Narrow"/>
                <a:sym typeface="Arial Narrow"/>
              </a:rPr>
              <a:t>＃開放校內師長預約帶班前來動態成果展</a:t>
            </a:r>
            <a:endParaRPr>
              <a:solidFill>
                <a:schemeClr val="dk1"/>
              </a:solidFill>
              <a:latin typeface="Arial Narrow"/>
              <a:ea typeface="Arial Narrow"/>
              <a:cs typeface="Arial Narrow"/>
              <a:sym typeface="Arial Narrow"/>
            </a:endParaRPr>
          </a:p>
          <a:p>
            <a:pPr marL="0" lvl="0" indent="0" algn="l" rtl="0">
              <a:spcBef>
                <a:spcPts val="0"/>
              </a:spcBef>
              <a:spcAft>
                <a:spcPts val="0"/>
              </a:spcAft>
              <a:buSzPts val="1600"/>
              <a:buNone/>
            </a:pPr>
            <a:r>
              <a:rPr lang="zh-TW">
                <a:solidFill>
                  <a:schemeClr val="dk1"/>
                </a:solidFill>
                <a:latin typeface="Arial Narrow"/>
                <a:ea typeface="Arial Narrow"/>
                <a:cs typeface="Arial Narrow"/>
                <a:sym typeface="Arial Narrow"/>
              </a:rPr>
              <a:t>＃讓高三學長姐傳遞探究精神和學習歷程理念</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39e545ec8c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g239e545ec8c_1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這場活動成功結合行政、教學與導師能量，總計超過500位學生及近50位師長，包含校長一同響應。</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39e545ec8c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6" name="Google Shape;896;g239e545ec8c_1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照片當中的組別，以SDG5性別平等、跨國同性婚姻為題，訪談馬來西亞、丹麥、香港的三對跨國同性伴侶，愈漸感同身受受訪者的處境與艱難。其中，馬來西亞的伴侶因無法取得國籍及居留證，僅能考取研究所後半工半讀留在台灣，經濟來源僅能仰賴對方。丹麥則是相對開放的國家，如受訪者所言，同性婚姻「</a:t>
            </a:r>
            <a:r>
              <a:rPr lang="zh-TW">
                <a:solidFill>
                  <a:schemeClr val="dk1"/>
                </a:solidFill>
              </a:rPr>
              <a:t>如同呼吸一樣」簡單平常。</a:t>
            </a:r>
            <a:r>
              <a:rPr lang="zh-TW"/>
              <a:t>同學將這些跨國比較的結果與發現以海報展呈現。其後，更與學務處合作，利用彈性時間舉辦年級講座，邀請受訪者現身說法，感動全校逾千名師生。</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239e545ec8c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 name="Google Shape;915;g239e545ec8c_1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另外一個組別：浪紙回頭樹不爛：校園紙張浪費改善倡議行動，他們關注的是右下圖，一疊又一疊放在教師辦公室及各班教室的棄置教科書。每學期「沒有使用過卻被丟棄」的教科書數量龐大，讓人關心為什麼我們要印製和購買它？教科書產業如何迎向永續？</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39e545ec8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g239e545ec8c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受學長姊的行動力感染後，經常前往大直美麗華逛街的學妹們，決定在這學年以Uniqulo大直分店的二手衣回收政策為主題，比較與街道舊衣回收箱之差異並實地訪談店長後，了解UQ除了會將舊衣捐贈外，更會將已不適合捐贈的衣物製作成環保燃料棒，達到循環經濟！即將升高三的她們，計畫將於開學後，號召師生一同響應舊衣回收，期望達成時尚與永續的平衡。</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39e545ec8c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6" name="Google Shape;1056;g239e545ec8c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這門課程，影響力深遠。對內的部分，三年來本團隊共實施15個班級課程，參與學生逾550位學生，並邀請英文科、國文科、地理科教師一同進行課程。</a:t>
            </a:r>
            <a:endParaRPr/>
          </a:p>
          <a:p>
            <a:pPr marL="0" lvl="0" indent="0" algn="l" rtl="0">
              <a:lnSpc>
                <a:spcPct val="100000"/>
              </a:lnSpc>
              <a:spcBef>
                <a:spcPts val="0"/>
              </a:spcBef>
              <a:spcAft>
                <a:spcPts val="0"/>
              </a:spcAft>
              <a:buSzPts val="1100"/>
              <a:buNone/>
            </a:pPr>
            <a:r>
              <a:rPr lang="zh-TW"/>
              <a:t>對外，包含家樂福、無印良品等企業；關愛之家等非政府組織，以及日本沼津西高校等教育單位，都是我們密切的合作夥伴。</a:t>
            </a: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39e545ec8c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39e545ec8c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而在空間拓展的部分，學生的行動倡議從本校的台北市內湖區出發（例如，學生前往距離內湖高中只要300公尺的湖光市場進行減塑行動），延伸至包含中山、萬華、大安、文山，甚至自發前往淡水、貢寮等北北基地區，特別值得說明的是，已持續舉辦四屆的貢寮漁工冬衣送暖活動更同時展現了空間與時間的延續性。</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這次的分享，總共分為以下三大部分</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239e545ec8c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239e545ec8c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不僅如此，感謝本校國際教育組的鼎力協助，讓我們能有機會帶領學生進行跨國交流與合作，完成包含前述的日本姊妹校環保永續行動、跨國同婚議題比較以及台灣與新加坡的減碳行動。</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06595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73446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6835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47372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6"/>
        <p:cNvGrpSpPr/>
        <p:nvPr/>
      </p:nvGrpSpPr>
      <p:grpSpPr>
        <a:xfrm>
          <a:off x="0" y="0"/>
          <a:ext cx="0" cy="0"/>
          <a:chOff x="0" y="0"/>
          <a:chExt cx="0" cy="0"/>
        </a:xfrm>
      </p:grpSpPr>
      <p:sp>
        <p:nvSpPr>
          <p:cNvPr id="2867" name="Google Shape;2867;g2169bc5fc82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8" name="Google Shape;2868;g2169bc5fc82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087eed9dbf_0_4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dirty="0"/>
              <a:t>1. </a:t>
            </a:r>
            <a:r>
              <a:rPr lang="zh-TW" altLang="en-US" dirty="0"/>
              <a:t>帶領負責</a:t>
            </a:r>
            <a:r>
              <a:rPr lang="en-US" altLang="zh-TW" dirty="0"/>
              <a:t>110</a:t>
            </a:r>
            <a:r>
              <a:rPr lang="zh-TW" altLang="en-US" dirty="0"/>
              <a:t>學年度自主學習課程的老師深入了解本校自主學習實施規範，同時熟悉自主學習課程上課流程與內容。</a:t>
            </a:r>
          </a:p>
          <a:p>
            <a:pPr marL="0" lvl="0" indent="0" algn="l" rtl="0">
              <a:spcBef>
                <a:spcPts val="0"/>
              </a:spcBef>
              <a:spcAft>
                <a:spcPts val="0"/>
              </a:spcAft>
              <a:buNone/>
            </a:pPr>
            <a:r>
              <a:rPr lang="en-US" altLang="zh-TW" dirty="0"/>
              <a:t>2.</a:t>
            </a:r>
            <a:r>
              <a:rPr lang="en-US" altLang="zh-TW" baseline="0" dirty="0"/>
              <a:t> </a:t>
            </a:r>
            <a:r>
              <a:rPr lang="zh-TW" altLang="en-US" dirty="0"/>
              <a:t>透過教師經驗分享，熟悉每次上課教案，以利引導（</a:t>
            </a:r>
            <a:r>
              <a:rPr lang="en-US" altLang="zh-TW" dirty="0"/>
              <a:t>1</a:t>
            </a:r>
            <a:r>
              <a:rPr lang="zh-TW" altLang="en-US" dirty="0"/>
              <a:t>）高一「探索」：新生擬定自主學習相關計畫；（</a:t>
            </a:r>
            <a:r>
              <a:rPr lang="en-US" altLang="zh-TW" dirty="0"/>
              <a:t>2</a:t>
            </a:r>
            <a:r>
              <a:rPr lang="zh-TW" altLang="en-US" dirty="0"/>
              <a:t>）高二「實踐」：執行並完善自主學習計畫內容；（</a:t>
            </a:r>
            <a:r>
              <a:rPr lang="en-US" altLang="zh-TW" dirty="0"/>
              <a:t>3</a:t>
            </a:r>
            <a:r>
              <a:rPr lang="zh-TW" altLang="en-US" dirty="0"/>
              <a:t>）高三「精粹」：整合自主學習成果並提交升學之用。</a:t>
            </a:r>
          </a:p>
          <a:p>
            <a:pPr marL="0" lvl="0" indent="0" algn="l" rtl="0">
              <a:spcBef>
                <a:spcPts val="0"/>
              </a:spcBef>
              <a:spcAft>
                <a:spcPts val="0"/>
              </a:spcAft>
              <a:buNone/>
            </a:pPr>
            <a:r>
              <a:rPr lang="en-US" altLang="zh-TW" dirty="0"/>
              <a:t>3.   </a:t>
            </a:r>
            <a:r>
              <a:rPr lang="zh-TW" altLang="en-US" dirty="0"/>
              <a:t>邀請外聘講師分享，橫向獲取他校執行經驗，並縱向連結大學端對自主學習的期待。</a:t>
            </a:r>
          </a:p>
          <a:p>
            <a:pPr marL="0" lvl="0" indent="0" algn="l" rtl="0">
              <a:spcBef>
                <a:spcPts val="0"/>
              </a:spcBef>
              <a:spcAft>
                <a:spcPts val="0"/>
              </a:spcAft>
              <a:buNone/>
            </a:pPr>
            <a:endParaRPr dirty="0"/>
          </a:p>
        </p:txBody>
      </p:sp>
      <p:sp>
        <p:nvSpPr>
          <p:cNvPr id="836" name="Google Shape;836;g1087eed9dbf_0_4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891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雲端</a:t>
            </a:r>
            <a:endParaRPr lang="en-US" altLang="zh-TW" dirty="0"/>
          </a:p>
          <a:p>
            <a:r>
              <a:rPr lang="en-US" altLang="zh-TW" dirty="0"/>
              <a:t>https://drive.google.com/drive/folders/12OQk-RPqYHwMKearmSl5EHZq3cKhXJEN</a:t>
            </a:r>
            <a:endParaRPr lang="zh-TW" altLang="en-US" dirty="0"/>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C6B803-83C8-4357-80B5-AA5E08122EF9}" type="slidenum">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5134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087eed9dbf_0_5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6" name="Google Shape;1046;g1087eed9dbf_0_5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4973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87eed9dbf_0_4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1087eed9dbf_0_4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tLang="zh-TW" dirty="0"/>
              <a:t>https://padlet.com/t5532/padlet-e7me85gmh8pqfrvx</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dirty="0" smtClean="0"/>
              <a:t>https://</a:t>
            </a:r>
            <a:r>
              <a:rPr lang="en-US" altLang="zh-TW" dirty="0" err="1" smtClean="0"/>
              <a:t>docs.google.com</a:t>
            </a:r>
            <a:r>
              <a:rPr lang="en-US" altLang="zh-TW" dirty="0" smtClean="0"/>
              <a:t>/presentation/d/</a:t>
            </a:r>
            <a:r>
              <a:rPr lang="en-US" altLang="zh-TW" dirty="0" err="1" smtClean="0"/>
              <a:t>1rWhUCagtvU-ZFHsH5q3dOU3hUBzZfGebG8HgfqreazY</a:t>
            </a:r>
            <a:r>
              <a:rPr lang="en-US" altLang="zh-TW" dirty="0" smtClean="0"/>
              <a:t>/</a:t>
            </a:r>
            <a:r>
              <a:rPr lang="en-US" altLang="zh-TW" dirty="0" err="1" smtClean="0"/>
              <a:t>edit?usp</a:t>
            </a:r>
            <a:r>
              <a:rPr lang="en-US" altLang="zh-TW" dirty="0" smtClean="0"/>
              <a:t>=sharing</a:t>
            </a:r>
          </a:p>
          <a:p>
            <a:endParaRPr lang="zh-TW" altLang="en-US" dirty="0"/>
          </a:p>
        </p:txBody>
      </p:sp>
    </p:spTree>
    <p:extLst>
      <p:ext uri="{BB962C8B-B14F-4D97-AF65-F5344CB8AC3E}">
        <p14:creationId xmlns:p14="http://schemas.microsoft.com/office/powerpoint/2010/main" val="3904719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87eed9dbf_0_4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1087eed9dbf_0_4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8440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087eed9dbf_0_5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6" name="Google Shape;1046;g1087eed9dbf_0_5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618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972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23261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3608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t>根據</a:t>
            </a:r>
            <a:r>
              <a:rPr lang="zh-TW">
                <a:solidFill>
                  <a:schemeClr val="dk1"/>
                </a:solidFill>
                <a:latin typeface="Arial Narrow"/>
                <a:ea typeface="Arial Narrow"/>
                <a:cs typeface="Arial Narrow"/>
                <a:sym typeface="Arial Narrow"/>
              </a:rPr>
              <a:t>國際公民教育與素養調查計畫，台灣學生排名名列前茅，但在「發展行動參與」及「發展責任意識」兩個情意與行動面向卻有蠻大努力空間。</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dirty="0"/>
              <a:t>+動畫</a:t>
            </a:r>
            <a:endParaRPr dirty="0">
              <a:solidFill>
                <a:schemeClr val="dk1"/>
              </a:solidFill>
            </a:endParaRPr>
          </a:p>
          <a:p>
            <a:pPr marL="0" lvl="0" indent="0" algn="l" rtl="0">
              <a:spcBef>
                <a:spcPts val="0"/>
              </a:spcBef>
              <a:spcAft>
                <a:spcPts val="0"/>
              </a:spcAft>
              <a:buClr>
                <a:schemeClr val="dk1"/>
              </a:buClr>
              <a:buSzPts val="1100"/>
              <a:buFont typeface="Arial"/>
              <a:buNone/>
            </a:pPr>
            <a:r>
              <a:rPr lang="zh-TW" dirty="0">
                <a:solidFill>
                  <a:schemeClr val="dk1"/>
                </a:solidFill>
              </a:rPr>
              <a:t>因此</a:t>
            </a:r>
            <a:r>
              <a:rPr lang="zh-TW" altLang="en-US" dirty="0">
                <a:solidFill>
                  <a:schemeClr val="dk1"/>
                </a:solidFill>
              </a:rPr>
              <a:t>，</a:t>
            </a:r>
            <a:r>
              <a:rPr lang="zh-TW" dirty="0">
                <a:solidFill>
                  <a:schemeClr val="dk1"/>
                </a:solidFill>
              </a:rPr>
              <a:t>我們希望結合SDGs議題、國際教育、ESG等永續觀點加以落實</a:t>
            </a:r>
            <a:r>
              <a:rPr lang="zh-TW" altLang="en-US" dirty="0">
                <a:solidFill>
                  <a:schemeClr val="dk1"/>
                </a:solidFill>
              </a:rPr>
              <a:t>行動參與</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zh-TW"/>
              <a:t>而這是我們的課程架構，首先我們會進行SDGs目標的介紹，接下來以探究課程四大要項分述，最後，學生產出多元成果並進行議題倡議行動（包含小論文、永續倡議行動及展示箱）</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875" y="2967675"/>
            <a:ext cx="9144000" cy="222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2"/>
          <p:cNvSpPr/>
          <p:nvPr/>
        </p:nvSpPr>
        <p:spPr>
          <a:xfrm flipH="1">
            <a:off x="4308450" y="2753483"/>
            <a:ext cx="527100" cy="2142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exend Deca SemiBold"/>
              <a:ea typeface="Lexend Deca SemiBold"/>
              <a:cs typeface="Lexend Deca SemiBold"/>
              <a:sym typeface="Lexend Deca SemiBold"/>
            </a:endParaRPr>
          </a:p>
        </p:txBody>
      </p:sp>
      <p:sp>
        <p:nvSpPr>
          <p:cNvPr id="11" name="Google Shape;11;p2"/>
          <p:cNvSpPr txBox="1">
            <a:spLocks noGrp="1"/>
          </p:cNvSpPr>
          <p:nvPr>
            <p:ph type="ctrTitle"/>
          </p:nvPr>
        </p:nvSpPr>
        <p:spPr>
          <a:xfrm>
            <a:off x="720000" y="1492875"/>
            <a:ext cx="7704000" cy="126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73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413800" y="3233925"/>
            <a:ext cx="4539000" cy="410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TITLE_AND_TWO_COLUMNS_1_1">
    <p:spTree>
      <p:nvGrpSpPr>
        <p:cNvPr id="1" name="Shape 80"/>
        <p:cNvGrpSpPr/>
        <p:nvPr/>
      </p:nvGrpSpPr>
      <p:grpSpPr>
        <a:xfrm>
          <a:off x="0" y="0"/>
          <a:ext cx="0" cy="0"/>
          <a:chOff x="0" y="0"/>
          <a:chExt cx="0" cy="0"/>
        </a:xfrm>
      </p:grpSpPr>
      <p:sp>
        <p:nvSpPr>
          <p:cNvPr id="81" name="Google Shape;81;p13"/>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3"/>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094"/>
        <p:cNvGrpSpPr/>
        <p:nvPr/>
      </p:nvGrpSpPr>
      <p:grpSpPr>
        <a:xfrm>
          <a:off x="0" y="0"/>
          <a:ext cx="0" cy="0"/>
          <a:chOff x="0" y="0"/>
          <a:chExt cx="0" cy="0"/>
        </a:xfrm>
      </p:grpSpPr>
      <p:sp>
        <p:nvSpPr>
          <p:cNvPr id="1095" name="Google Shape;109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6" name="Google Shape;1096;p26"/>
          <p:cNvSpPr txBox="1">
            <a:spLocks noGrp="1"/>
          </p:cNvSpPr>
          <p:nvPr>
            <p:ph type="subTitle" idx="1"/>
          </p:nvPr>
        </p:nvSpPr>
        <p:spPr>
          <a:xfrm>
            <a:off x="1727900" y="3538700"/>
            <a:ext cx="6701100" cy="530400"/>
          </a:xfrm>
          <a:prstGeom prst="rect">
            <a:avLst/>
          </a:prstGeom>
          <a:solidFill>
            <a:schemeClr val="dk1"/>
          </a:solid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2000">
                <a:solidFill>
                  <a:schemeClr val="accen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97" name="Google Shape;1097;p26"/>
          <p:cNvSpPr txBox="1">
            <a:spLocks noGrp="1"/>
          </p:cNvSpPr>
          <p:nvPr>
            <p:ph type="subTitle" idx="2"/>
          </p:nvPr>
        </p:nvSpPr>
        <p:spPr>
          <a:xfrm>
            <a:off x="1727900" y="4069100"/>
            <a:ext cx="6701100" cy="53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98" name="Google Shape;1098;p26"/>
          <p:cNvSpPr txBox="1">
            <a:spLocks noGrp="1"/>
          </p:cNvSpPr>
          <p:nvPr>
            <p:ph type="subTitle" idx="3"/>
          </p:nvPr>
        </p:nvSpPr>
        <p:spPr>
          <a:xfrm>
            <a:off x="1727900" y="2365750"/>
            <a:ext cx="6701100" cy="530400"/>
          </a:xfrm>
          <a:prstGeom prst="rect">
            <a:avLst/>
          </a:prstGeom>
          <a:solidFill>
            <a:schemeClr val="dk1"/>
          </a:solid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2000">
                <a:solidFill>
                  <a:schemeClr val="accen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99" name="Google Shape;1099;p26"/>
          <p:cNvSpPr txBox="1">
            <a:spLocks noGrp="1"/>
          </p:cNvSpPr>
          <p:nvPr>
            <p:ph type="subTitle" idx="4"/>
          </p:nvPr>
        </p:nvSpPr>
        <p:spPr>
          <a:xfrm>
            <a:off x="1727900" y="2896150"/>
            <a:ext cx="6701100" cy="53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00" name="Google Shape;1100;p26"/>
          <p:cNvSpPr txBox="1">
            <a:spLocks noGrp="1"/>
          </p:cNvSpPr>
          <p:nvPr>
            <p:ph type="subTitle" idx="5"/>
          </p:nvPr>
        </p:nvSpPr>
        <p:spPr>
          <a:xfrm>
            <a:off x="1727900" y="1183800"/>
            <a:ext cx="6701100" cy="530400"/>
          </a:xfrm>
          <a:prstGeom prst="rect">
            <a:avLst/>
          </a:prstGeom>
          <a:solidFill>
            <a:schemeClr val="dk1"/>
          </a:solid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2000">
                <a:solidFill>
                  <a:schemeClr val="accen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01" name="Google Shape;1101;p26"/>
          <p:cNvSpPr txBox="1">
            <a:spLocks noGrp="1"/>
          </p:cNvSpPr>
          <p:nvPr>
            <p:ph type="subTitle" idx="6"/>
          </p:nvPr>
        </p:nvSpPr>
        <p:spPr>
          <a:xfrm>
            <a:off x="1727900" y="1723200"/>
            <a:ext cx="6701100" cy="53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16643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67544" y="205979"/>
            <a:ext cx="8466906" cy="857250"/>
          </a:xfrm>
        </p:spPr>
        <p:txBody>
          <a:bodyPr/>
          <a:lstStyle/>
          <a:p>
            <a:r>
              <a:rPr lang="zh-TW" altLang="en-US" dirty="0"/>
              <a:t>按一下以編輯母片標題樣式</a:t>
            </a:r>
            <a:endParaRPr lang="en-US" dirty="0"/>
          </a:p>
        </p:txBody>
      </p:sp>
      <p:sp>
        <p:nvSpPr>
          <p:cNvPr id="3" name="內容版面配置區 2"/>
          <p:cNvSpPr>
            <a:spLocks noGrp="1"/>
          </p:cNvSpPr>
          <p:nvPr>
            <p:ph idx="1"/>
          </p:nvPr>
        </p:nvSpPr>
        <p:spPr>
          <a:xfrm>
            <a:off x="395536" y="1085850"/>
            <a:ext cx="8538914" cy="36004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23"/>
          <p:cNvSpPr>
            <a:spLocks noGrp="1"/>
          </p:cNvSpPr>
          <p:nvPr>
            <p:ph type="dt" sz="half" idx="10"/>
          </p:nvPr>
        </p:nvSpPr>
        <p:spPr/>
        <p:txBody>
          <a:bodyPr/>
          <a:lstStyle>
            <a:lvl1pPr>
              <a:defRPr/>
            </a:lvl1pPr>
          </a:lstStyle>
          <a:p>
            <a:pPr>
              <a:defRPr/>
            </a:pPr>
            <a:endParaRPr lang="en-US" altLang="zh-TW"/>
          </a:p>
        </p:txBody>
      </p:sp>
      <p:sp>
        <p:nvSpPr>
          <p:cNvPr id="5" name="頁尾版面配置區 9"/>
          <p:cNvSpPr>
            <a:spLocks noGrp="1"/>
          </p:cNvSpPr>
          <p:nvPr>
            <p:ph type="ftr" sz="quarter" idx="11"/>
          </p:nvPr>
        </p:nvSpPr>
        <p:spPr/>
        <p:txBody>
          <a:bodyPr/>
          <a:lstStyle>
            <a:lvl1pPr>
              <a:defRPr/>
            </a:lvl1pPr>
          </a:lstStyle>
          <a:p>
            <a:pPr>
              <a:defRPr/>
            </a:pPr>
            <a:endParaRPr lang="en-US" altLang="zh-TW"/>
          </a:p>
        </p:txBody>
      </p:sp>
      <p:sp>
        <p:nvSpPr>
          <p:cNvPr id="7" name="橢圓 6">
            <a:extLst>
              <a:ext uri="{FF2B5EF4-FFF2-40B4-BE49-F238E27FC236}">
                <a16:creationId xmlns:a16="http://schemas.microsoft.com/office/drawing/2014/main" id="{7528DC10-B293-4696-BC06-AEFF95287B16}"/>
              </a:ext>
            </a:extLst>
          </p:cNvPr>
          <p:cNvSpPr/>
          <p:nvPr userDrawn="1"/>
        </p:nvSpPr>
        <p:spPr>
          <a:xfrm>
            <a:off x="8676456" y="4702629"/>
            <a:ext cx="426508" cy="417190"/>
          </a:xfrm>
          <a:prstGeom prst="ellipse">
            <a:avLst/>
          </a:prstGeom>
          <a:solidFill>
            <a:schemeClr val="bg1"/>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BD2FFBB-958F-4B4B-AD7E-FF145BC9EE8A}" type="slidenum">
              <a:rPr lang="en-US" altLang="zh-TW" sz="1050" smtClean="0">
                <a:solidFill>
                  <a:schemeClr val="tx1">
                    <a:lumMod val="75000"/>
                  </a:schemeClr>
                </a:solidFill>
                <a:latin typeface="Gill Sans MT" panose="020B0502020104020203" pitchFamily="34" charset="0"/>
              </a:rPr>
              <a:pPr/>
              <a:t>‹#›</a:t>
            </a:fld>
            <a:endParaRPr lang="zh-TW" altLang="en-US" sz="1050" dirty="0">
              <a:solidFill>
                <a:schemeClr val="tx1">
                  <a:lumMod val="75000"/>
                </a:schemeClr>
              </a:solidFill>
              <a:latin typeface="Gill Sans MT" panose="020B0502020104020203" pitchFamily="34" charset="0"/>
            </a:endParaRPr>
          </a:p>
        </p:txBody>
      </p:sp>
    </p:spTree>
    <p:extLst>
      <p:ext uri="{BB962C8B-B14F-4D97-AF65-F5344CB8AC3E}">
        <p14:creationId xmlns:p14="http://schemas.microsoft.com/office/powerpoint/2010/main" val="1255171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rgbClr val="2F3239"/>
        </a:solidFill>
        <a:effectLst/>
      </p:bgPr>
    </p:bg>
    <p:spTree>
      <p:nvGrpSpPr>
        <p:cNvPr id="1" name="Shape 89"/>
        <p:cNvGrpSpPr/>
        <p:nvPr/>
      </p:nvGrpSpPr>
      <p:grpSpPr>
        <a:xfrm>
          <a:off x="0" y="0"/>
          <a:ext cx="0" cy="0"/>
          <a:chOff x="0" y="0"/>
          <a:chExt cx="0" cy="0"/>
        </a:xfrm>
      </p:grpSpPr>
      <p:sp>
        <p:nvSpPr>
          <p:cNvPr id="90" name="Google Shape;90;p15"/>
          <p:cNvSpPr/>
          <p:nvPr/>
        </p:nvSpPr>
        <p:spPr>
          <a:xfrm>
            <a:off x="363649" y="4663861"/>
            <a:ext cx="1628972" cy="1962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675"/>
              <a:buFont typeface="Arial"/>
              <a:buNone/>
            </a:pPr>
            <a:r>
              <a:rPr lang="zh-TW" sz="675" b="0" i="0" u="none" strike="noStrike" cap="none">
                <a:solidFill>
                  <a:srgbClr val="FFFFFF"/>
                </a:solidFill>
                <a:latin typeface="Open Sans"/>
                <a:ea typeface="Open Sans"/>
                <a:cs typeface="Open Sans"/>
                <a:sym typeface="Open Sans"/>
              </a:rPr>
              <a:t>© 2018 </a:t>
            </a:r>
            <a:r>
              <a:rPr lang="zh-TW" sz="675" b="1" i="0" u="none" strike="noStrike" cap="none">
                <a:solidFill>
                  <a:srgbClr val="FFFFFF"/>
                </a:solidFill>
                <a:latin typeface="Open Sans"/>
                <a:ea typeface="Open Sans"/>
                <a:cs typeface="Open Sans"/>
                <a:sym typeface="Open Sans"/>
              </a:rPr>
              <a:t>Slidefabric.com</a:t>
            </a:r>
            <a:r>
              <a:rPr lang="zh-TW" sz="675" b="0" i="0" u="none" strike="noStrike" cap="none">
                <a:solidFill>
                  <a:srgbClr val="FFFFFF"/>
                </a:solidFill>
                <a:latin typeface="Open Sans"/>
                <a:ea typeface="Open Sans"/>
                <a:cs typeface="Open Sans"/>
                <a:sym typeface="Open Sans"/>
              </a:rPr>
              <a:t> All rights reserved.</a:t>
            </a:r>
            <a:endParaRPr sz="675" b="0" i="0" u="none" strike="noStrike" cap="none">
              <a:solidFill>
                <a:srgbClr val="FFFFFF"/>
              </a:solidFill>
              <a:latin typeface="Open Sans"/>
              <a:ea typeface="Open Sans"/>
              <a:cs typeface="Open Sans"/>
              <a:sym typeface="Open Sans"/>
            </a:endParaRPr>
          </a:p>
        </p:txBody>
      </p:sp>
      <p:sp>
        <p:nvSpPr>
          <p:cNvPr id="91" name="Google Shape;91;p15"/>
          <p:cNvSpPr/>
          <p:nvPr/>
        </p:nvSpPr>
        <p:spPr>
          <a:xfrm>
            <a:off x="8118752" y="4646549"/>
            <a:ext cx="792205"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25"/>
              <a:buFont typeface="Arial"/>
              <a:buNone/>
            </a:pPr>
            <a:r>
              <a:rPr lang="zh-TW" sz="525" b="0" i="0" u="none" strike="noStrike" cap="none">
                <a:solidFill>
                  <a:srgbClr val="FFFFFF"/>
                </a:solidFill>
                <a:latin typeface="Arial"/>
                <a:ea typeface="Arial"/>
                <a:cs typeface="Arial"/>
                <a:sym typeface="Arial"/>
              </a:rPr>
              <a:t>SLIDE</a:t>
            </a:r>
            <a:fld id="{00000000-1234-1234-1234-123412341234}" type="slidenum">
              <a:rPr lang="zh-TW" sz="900" b="0" i="0" u="none" strike="noStrike" cap="none">
                <a:solidFill>
                  <a:srgbClr val="FFFFFF"/>
                </a:solidFill>
                <a:latin typeface="Arial"/>
                <a:ea typeface="Arial"/>
                <a:cs typeface="Arial"/>
                <a:sym typeface="Arial"/>
              </a:rPr>
              <a:t>‹#›</a:t>
            </a:fld>
            <a:endParaRPr sz="825" b="0" i="0" u="none" strike="noStrike" cap="none">
              <a:solidFill>
                <a:srgbClr val="FFFFFF"/>
              </a:solidFill>
              <a:latin typeface="Arial"/>
              <a:ea typeface="Arial"/>
              <a:cs typeface="Arial"/>
              <a:sym typeface="Arial"/>
            </a:endParaRPr>
          </a:p>
        </p:txBody>
      </p:sp>
      <p:sp>
        <p:nvSpPr>
          <p:cNvPr id="92" name="Google Shape;92;p15"/>
          <p:cNvSpPr>
            <a:spLocks noGrp="1"/>
          </p:cNvSpPr>
          <p:nvPr>
            <p:ph type="pic" idx="2"/>
          </p:nvPr>
        </p:nvSpPr>
        <p:spPr>
          <a:xfrm>
            <a:off x="-636795" y="2633449"/>
            <a:ext cx="2462670" cy="1772582"/>
          </a:xfrm>
          <a:prstGeom prst="rect">
            <a:avLst/>
          </a:prstGeom>
          <a:noFill/>
          <a:ln>
            <a:noFill/>
          </a:ln>
        </p:spPr>
      </p:sp>
      <p:sp>
        <p:nvSpPr>
          <p:cNvPr id="93" name="Google Shape;93;p15"/>
          <p:cNvSpPr>
            <a:spLocks noGrp="1"/>
          </p:cNvSpPr>
          <p:nvPr>
            <p:ph type="pic" idx="3"/>
          </p:nvPr>
        </p:nvSpPr>
        <p:spPr>
          <a:xfrm>
            <a:off x="1974882" y="2633449"/>
            <a:ext cx="2462670" cy="1772582"/>
          </a:xfrm>
          <a:prstGeom prst="rect">
            <a:avLst/>
          </a:prstGeom>
          <a:noFill/>
          <a:ln>
            <a:noFill/>
          </a:ln>
        </p:spPr>
      </p:sp>
      <p:sp>
        <p:nvSpPr>
          <p:cNvPr id="94" name="Google Shape;94;p15"/>
          <p:cNvSpPr>
            <a:spLocks noGrp="1"/>
          </p:cNvSpPr>
          <p:nvPr>
            <p:ph type="pic" idx="4"/>
          </p:nvPr>
        </p:nvSpPr>
        <p:spPr>
          <a:xfrm>
            <a:off x="4610045" y="2633449"/>
            <a:ext cx="2462670" cy="1772582"/>
          </a:xfrm>
          <a:prstGeom prst="rect">
            <a:avLst/>
          </a:prstGeom>
          <a:noFill/>
          <a:ln>
            <a:noFill/>
          </a:ln>
        </p:spPr>
      </p:sp>
      <p:sp>
        <p:nvSpPr>
          <p:cNvPr id="95" name="Google Shape;95;p15"/>
          <p:cNvSpPr>
            <a:spLocks noGrp="1"/>
          </p:cNvSpPr>
          <p:nvPr>
            <p:ph type="pic" idx="5"/>
          </p:nvPr>
        </p:nvSpPr>
        <p:spPr>
          <a:xfrm>
            <a:off x="7221722" y="2633449"/>
            <a:ext cx="2462670" cy="1772582"/>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2F3239"/>
        </a:solid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2F3239"/>
        </a:solidFill>
        <a:effectLst/>
      </p:bgPr>
    </p:bg>
    <p:spTree>
      <p:nvGrpSpPr>
        <p:cNvPr id="1" name="Shape 97"/>
        <p:cNvGrpSpPr/>
        <p:nvPr/>
      </p:nvGrpSpPr>
      <p:grpSpPr>
        <a:xfrm>
          <a:off x="0" y="0"/>
          <a:ext cx="0" cy="0"/>
          <a:chOff x="0" y="0"/>
          <a:chExt cx="0" cy="0"/>
        </a:xfrm>
      </p:grpSpPr>
      <p:sp>
        <p:nvSpPr>
          <p:cNvPr id="98" name="Google Shape;98;p17"/>
          <p:cNvSpPr/>
          <p:nvPr/>
        </p:nvSpPr>
        <p:spPr>
          <a:xfrm>
            <a:off x="363649" y="4663861"/>
            <a:ext cx="1628972" cy="1962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675"/>
              <a:buFont typeface="Arial"/>
              <a:buNone/>
            </a:pPr>
            <a:r>
              <a:rPr lang="zh-TW" sz="675" b="0" i="0" u="none" strike="noStrike" cap="none">
                <a:solidFill>
                  <a:srgbClr val="FFFFFF"/>
                </a:solidFill>
                <a:latin typeface="Open Sans"/>
                <a:ea typeface="Open Sans"/>
                <a:cs typeface="Open Sans"/>
                <a:sym typeface="Open Sans"/>
              </a:rPr>
              <a:t>© 2018 </a:t>
            </a:r>
            <a:r>
              <a:rPr lang="zh-TW" sz="675" b="1" i="0" u="none" strike="noStrike" cap="none">
                <a:solidFill>
                  <a:srgbClr val="FFFFFF"/>
                </a:solidFill>
                <a:latin typeface="Open Sans"/>
                <a:ea typeface="Open Sans"/>
                <a:cs typeface="Open Sans"/>
                <a:sym typeface="Open Sans"/>
              </a:rPr>
              <a:t>Slidefabric.com</a:t>
            </a:r>
            <a:r>
              <a:rPr lang="zh-TW" sz="675" b="0" i="0" u="none" strike="noStrike" cap="none">
                <a:solidFill>
                  <a:srgbClr val="FFFFFF"/>
                </a:solidFill>
                <a:latin typeface="Open Sans"/>
                <a:ea typeface="Open Sans"/>
                <a:cs typeface="Open Sans"/>
                <a:sym typeface="Open Sans"/>
              </a:rPr>
              <a:t> All rights reserved.</a:t>
            </a:r>
            <a:endParaRPr sz="675" b="0" i="0" u="none" strike="noStrike" cap="none">
              <a:solidFill>
                <a:srgbClr val="FFFFFF"/>
              </a:solidFill>
              <a:latin typeface="Open Sans"/>
              <a:ea typeface="Open Sans"/>
              <a:cs typeface="Open Sans"/>
              <a:sym typeface="Open Sans"/>
            </a:endParaRPr>
          </a:p>
        </p:txBody>
      </p:sp>
      <p:sp>
        <p:nvSpPr>
          <p:cNvPr id="99" name="Google Shape;99;p17"/>
          <p:cNvSpPr/>
          <p:nvPr/>
        </p:nvSpPr>
        <p:spPr>
          <a:xfrm>
            <a:off x="8118752" y="4646549"/>
            <a:ext cx="792205"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25"/>
              <a:buFont typeface="Arial"/>
              <a:buNone/>
            </a:pPr>
            <a:r>
              <a:rPr lang="zh-TW" sz="525" b="0" i="0" u="none" strike="noStrike" cap="none">
                <a:solidFill>
                  <a:srgbClr val="FFFFFF"/>
                </a:solidFill>
                <a:latin typeface="Arial"/>
                <a:ea typeface="Arial"/>
                <a:cs typeface="Arial"/>
                <a:sym typeface="Arial"/>
              </a:rPr>
              <a:t>SLIDE</a:t>
            </a:r>
            <a:fld id="{00000000-1234-1234-1234-123412341234}" type="slidenum">
              <a:rPr lang="zh-TW" sz="900" b="0" i="0" u="none" strike="noStrike" cap="none">
                <a:solidFill>
                  <a:srgbClr val="FFFFFF"/>
                </a:solidFill>
                <a:latin typeface="Arial"/>
                <a:ea typeface="Arial"/>
                <a:cs typeface="Arial"/>
                <a:sym typeface="Arial"/>
              </a:rPr>
              <a:t>‹#›</a:t>
            </a:fld>
            <a:endParaRPr sz="825"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2F3239"/>
        </a:solidFill>
        <a:effectLst/>
      </p:bgPr>
    </p:bg>
    <p:spTree>
      <p:nvGrpSpPr>
        <p:cNvPr id="1" name="Shape 100"/>
        <p:cNvGrpSpPr/>
        <p:nvPr/>
      </p:nvGrpSpPr>
      <p:grpSpPr>
        <a:xfrm>
          <a:off x="0" y="0"/>
          <a:ext cx="0" cy="0"/>
          <a:chOff x="0" y="0"/>
          <a:chExt cx="0" cy="0"/>
        </a:xfrm>
      </p:grpSpPr>
      <p:sp>
        <p:nvSpPr>
          <p:cNvPr id="101" name="Google Shape;101;p18"/>
          <p:cNvSpPr/>
          <p:nvPr/>
        </p:nvSpPr>
        <p:spPr>
          <a:xfrm rot="-5400000">
            <a:off x="3633593" y="-591890"/>
            <a:ext cx="5778187" cy="5894004"/>
          </a:xfrm>
          <a:custGeom>
            <a:avLst/>
            <a:gdLst/>
            <a:ahLst/>
            <a:cxnLst/>
            <a:rect l="l" t="t" r="r" b="b"/>
            <a:pathLst>
              <a:path w="4260" h="4345" extrusionOk="0">
                <a:moveTo>
                  <a:pt x="1966" y="3626"/>
                </a:moveTo>
                <a:cubicBezTo>
                  <a:pt x="1966" y="3626"/>
                  <a:pt x="1966" y="3626"/>
                  <a:pt x="1966" y="3626"/>
                </a:cubicBezTo>
                <a:cubicBezTo>
                  <a:pt x="1977" y="3634"/>
                  <a:pt x="1983" y="3649"/>
                  <a:pt x="2000" y="3645"/>
                </a:cubicBezTo>
                <a:cubicBezTo>
                  <a:pt x="1989" y="3633"/>
                  <a:pt x="1977" y="3621"/>
                  <a:pt x="1966" y="3609"/>
                </a:cubicBezTo>
                <a:cubicBezTo>
                  <a:pt x="1970" y="3609"/>
                  <a:pt x="1974" y="3609"/>
                  <a:pt x="1979" y="3609"/>
                </a:cubicBezTo>
                <a:cubicBezTo>
                  <a:pt x="1981" y="3606"/>
                  <a:pt x="1983" y="3604"/>
                  <a:pt x="1986" y="3601"/>
                </a:cubicBezTo>
                <a:cubicBezTo>
                  <a:pt x="1988" y="3599"/>
                  <a:pt x="1991" y="3598"/>
                  <a:pt x="1994" y="3597"/>
                </a:cubicBezTo>
                <a:cubicBezTo>
                  <a:pt x="2003" y="3591"/>
                  <a:pt x="2012" y="3586"/>
                  <a:pt x="2022" y="3581"/>
                </a:cubicBezTo>
                <a:cubicBezTo>
                  <a:pt x="2031" y="3586"/>
                  <a:pt x="2040" y="3590"/>
                  <a:pt x="2050" y="3595"/>
                </a:cubicBezTo>
                <a:cubicBezTo>
                  <a:pt x="2052" y="3593"/>
                  <a:pt x="2055" y="3591"/>
                  <a:pt x="2058" y="3588"/>
                </a:cubicBezTo>
                <a:cubicBezTo>
                  <a:pt x="2064" y="3565"/>
                  <a:pt x="2061" y="3544"/>
                  <a:pt x="2038" y="3530"/>
                </a:cubicBezTo>
                <a:cubicBezTo>
                  <a:pt x="2036" y="3531"/>
                  <a:pt x="2035" y="3532"/>
                  <a:pt x="2033" y="3533"/>
                </a:cubicBezTo>
                <a:cubicBezTo>
                  <a:pt x="2037" y="3524"/>
                  <a:pt x="2043" y="3516"/>
                  <a:pt x="2045" y="3507"/>
                </a:cubicBezTo>
                <a:cubicBezTo>
                  <a:pt x="2049" y="3514"/>
                  <a:pt x="2057" y="3517"/>
                  <a:pt x="2064" y="3520"/>
                </a:cubicBezTo>
                <a:cubicBezTo>
                  <a:pt x="2073" y="3522"/>
                  <a:pt x="2082" y="3523"/>
                  <a:pt x="2091" y="3519"/>
                </a:cubicBezTo>
                <a:cubicBezTo>
                  <a:pt x="2096" y="3516"/>
                  <a:pt x="2100" y="3511"/>
                  <a:pt x="2101" y="3505"/>
                </a:cubicBezTo>
                <a:cubicBezTo>
                  <a:pt x="2103" y="3507"/>
                  <a:pt x="2105" y="3510"/>
                  <a:pt x="2107" y="3512"/>
                </a:cubicBezTo>
                <a:cubicBezTo>
                  <a:pt x="2109" y="3517"/>
                  <a:pt x="2112" y="3519"/>
                  <a:pt x="2117" y="3518"/>
                </a:cubicBezTo>
                <a:cubicBezTo>
                  <a:pt x="2120" y="3521"/>
                  <a:pt x="2122" y="3524"/>
                  <a:pt x="2125" y="3527"/>
                </a:cubicBezTo>
                <a:cubicBezTo>
                  <a:pt x="2125" y="3528"/>
                  <a:pt x="2124" y="3528"/>
                  <a:pt x="2124" y="3528"/>
                </a:cubicBezTo>
                <a:cubicBezTo>
                  <a:pt x="2119" y="3534"/>
                  <a:pt x="2119" y="3539"/>
                  <a:pt x="2120" y="3545"/>
                </a:cubicBezTo>
                <a:cubicBezTo>
                  <a:pt x="2113" y="3542"/>
                  <a:pt x="2106" y="3542"/>
                  <a:pt x="2100" y="3549"/>
                </a:cubicBezTo>
                <a:cubicBezTo>
                  <a:pt x="2099" y="3554"/>
                  <a:pt x="2098" y="3560"/>
                  <a:pt x="2098" y="3565"/>
                </a:cubicBezTo>
                <a:cubicBezTo>
                  <a:pt x="2099" y="3568"/>
                  <a:pt x="2099" y="3568"/>
                  <a:pt x="2099" y="3568"/>
                </a:cubicBezTo>
                <a:cubicBezTo>
                  <a:pt x="2099" y="3568"/>
                  <a:pt x="2101" y="3569"/>
                  <a:pt x="2101" y="3569"/>
                </a:cubicBezTo>
                <a:cubicBezTo>
                  <a:pt x="2090" y="3590"/>
                  <a:pt x="2115" y="3608"/>
                  <a:pt x="2111" y="3628"/>
                </a:cubicBezTo>
                <a:cubicBezTo>
                  <a:pt x="2101" y="3620"/>
                  <a:pt x="2092" y="3610"/>
                  <a:pt x="2078" y="3622"/>
                </a:cubicBezTo>
                <a:cubicBezTo>
                  <a:pt x="2074" y="3627"/>
                  <a:pt x="2069" y="3632"/>
                  <a:pt x="2064" y="3637"/>
                </a:cubicBezTo>
                <a:cubicBezTo>
                  <a:pt x="2055" y="3629"/>
                  <a:pt x="2045" y="3620"/>
                  <a:pt x="2035" y="3611"/>
                </a:cubicBezTo>
                <a:cubicBezTo>
                  <a:pt x="2033" y="3613"/>
                  <a:pt x="2032" y="3615"/>
                  <a:pt x="2030" y="3616"/>
                </a:cubicBezTo>
                <a:cubicBezTo>
                  <a:pt x="2039" y="3626"/>
                  <a:pt x="2048" y="3635"/>
                  <a:pt x="2056" y="3645"/>
                </a:cubicBezTo>
                <a:cubicBezTo>
                  <a:pt x="2056" y="3645"/>
                  <a:pt x="2056" y="3645"/>
                  <a:pt x="2056" y="3645"/>
                </a:cubicBezTo>
                <a:cubicBezTo>
                  <a:pt x="2054" y="3647"/>
                  <a:pt x="2052" y="3650"/>
                  <a:pt x="2050" y="3652"/>
                </a:cubicBezTo>
                <a:cubicBezTo>
                  <a:pt x="2068" y="3683"/>
                  <a:pt x="2092" y="3662"/>
                  <a:pt x="2114" y="3660"/>
                </a:cubicBezTo>
                <a:cubicBezTo>
                  <a:pt x="2118" y="3664"/>
                  <a:pt x="2123" y="3668"/>
                  <a:pt x="2128" y="3672"/>
                </a:cubicBezTo>
                <a:cubicBezTo>
                  <a:pt x="2133" y="3664"/>
                  <a:pt x="2139" y="3655"/>
                  <a:pt x="2144" y="3646"/>
                </a:cubicBezTo>
                <a:cubicBezTo>
                  <a:pt x="2158" y="3648"/>
                  <a:pt x="2171" y="3637"/>
                  <a:pt x="2185" y="3645"/>
                </a:cubicBezTo>
                <a:cubicBezTo>
                  <a:pt x="2201" y="3643"/>
                  <a:pt x="2217" y="3641"/>
                  <a:pt x="2222" y="3621"/>
                </a:cubicBezTo>
                <a:cubicBezTo>
                  <a:pt x="2220" y="3608"/>
                  <a:pt x="2212" y="3599"/>
                  <a:pt x="2200" y="3593"/>
                </a:cubicBezTo>
                <a:cubicBezTo>
                  <a:pt x="2199" y="3593"/>
                  <a:pt x="2198" y="3593"/>
                  <a:pt x="2197" y="3594"/>
                </a:cubicBezTo>
                <a:cubicBezTo>
                  <a:pt x="2199" y="3591"/>
                  <a:pt x="2201" y="3589"/>
                  <a:pt x="2201" y="3585"/>
                </a:cubicBezTo>
                <a:cubicBezTo>
                  <a:pt x="2199" y="3576"/>
                  <a:pt x="2193" y="3570"/>
                  <a:pt x="2184" y="3567"/>
                </a:cubicBezTo>
                <a:cubicBezTo>
                  <a:pt x="2184" y="3567"/>
                  <a:pt x="2183" y="3567"/>
                  <a:pt x="2182" y="3567"/>
                </a:cubicBezTo>
                <a:cubicBezTo>
                  <a:pt x="2184" y="3555"/>
                  <a:pt x="2181" y="3544"/>
                  <a:pt x="2171" y="3535"/>
                </a:cubicBezTo>
                <a:cubicBezTo>
                  <a:pt x="2168" y="3532"/>
                  <a:pt x="2163" y="3530"/>
                  <a:pt x="2159" y="3529"/>
                </a:cubicBezTo>
                <a:cubicBezTo>
                  <a:pt x="2157" y="3530"/>
                  <a:pt x="2156" y="3531"/>
                  <a:pt x="2154" y="3531"/>
                </a:cubicBezTo>
                <a:cubicBezTo>
                  <a:pt x="2154" y="3531"/>
                  <a:pt x="2154" y="3531"/>
                  <a:pt x="2154" y="3531"/>
                </a:cubicBezTo>
                <a:cubicBezTo>
                  <a:pt x="2148" y="3529"/>
                  <a:pt x="2142" y="3526"/>
                  <a:pt x="2135" y="3524"/>
                </a:cubicBezTo>
                <a:cubicBezTo>
                  <a:pt x="2141" y="3515"/>
                  <a:pt x="2153" y="3510"/>
                  <a:pt x="2149" y="3496"/>
                </a:cubicBezTo>
                <a:cubicBezTo>
                  <a:pt x="2142" y="3498"/>
                  <a:pt x="2135" y="3500"/>
                  <a:pt x="2128" y="3502"/>
                </a:cubicBezTo>
                <a:cubicBezTo>
                  <a:pt x="2117" y="3488"/>
                  <a:pt x="2104" y="3483"/>
                  <a:pt x="2089" y="3488"/>
                </a:cubicBezTo>
                <a:cubicBezTo>
                  <a:pt x="2087" y="3486"/>
                  <a:pt x="2086" y="3485"/>
                  <a:pt x="2084" y="3484"/>
                </a:cubicBezTo>
                <a:cubicBezTo>
                  <a:pt x="2078" y="3480"/>
                  <a:pt x="2072" y="3477"/>
                  <a:pt x="2065" y="3475"/>
                </a:cubicBezTo>
                <a:cubicBezTo>
                  <a:pt x="2066" y="3472"/>
                  <a:pt x="2067" y="3469"/>
                  <a:pt x="2067" y="3465"/>
                </a:cubicBezTo>
                <a:cubicBezTo>
                  <a:pt x="2067" y="3465"/>
                  <a:pt x="2067" y="3465"/>
                  <a:pt x="2067" y="3465"/>
                </a:cubicBezTo>
                <a:cubicBezTo>
                  <a:pt x="2069" y="3464"/>
                  <a:pt x="2071" y="3463"/>
                  <a:pt x="2072" y="3462"/>
                </a:cubicBezTo>
                <a:cubicBezTo>
                  <a:pt x="2072" y="3462"/>
                  <a:pt x="2072" y="3462"/>
                  <a:pt x="2072" y="3462"/>
                </a:cubicBezTo>
                <a:cubicBezTo>
                  <a:pt x="2093" y="3448"/>
                  <a:pt x="2121" y="3462"/>
                  <a:pt x="2141" y="3446"/>
                </a:cubicBezTo>
                <a:cubicBezTo>
                  <a:pt x="2141" y="3446"/>
                  <a:pt x="2141" y="3446"/>
                  <a:pt x="2141" y="3446"/>
                </a:cubicBezTo>
                <a:cubicBezTo>
                  <a:pt x="2102" y="3415"/>
                  <a:pt x="2140" y="3413"/>
                  <a:pt x="2157" y="3403"/>
                </a:cubicBezTo>
                <a:cubicBezTo>
                  <a:pt x="2159" y="3404"/>
                  <a:pt x="2161" y="3405"/>
                  <a:pt x="2163" y="3407"/>
                </a:cubicBezTo>
                <a:cubicBezTo>
                  <a:pt x="2163" y="3407"/>
                  <a:pt x="2163" y="3407"/>
                  <a:pt x="2163" y="3407"/>
                </a:cubicBezTo>
                <a:cubicBezTo>
                  <a:pt x="2163" y="3407"/>
                  <a:pt x="2163" y="3407"/>
                  <a:pt x="2163" y="3407"/>
                </a:cubicBezTo>
                <a:cubicBezTo>
                  <a:pt x="2168" y="3414"/>
                  <a:pt x="2175" y="3420"/>
                  <a:pt x="2185" y="3417"/>
                </a:cubicBezTo>
                <a:cubicBezTo>
                  <a:pt x="2185" y="3417"/>
                  <a:pt x="2185" y="3417"/>
                  <a:pt x="2185" y="3417"/>
                </a:cubicBezTo>
                <a:cubicBezTo>
                  <a:pt x="2185" y="3417"/>
                  <a:pt x="2185" y="3417"/>
                  <a:pt x="2185" y="3417"/>
                </a:cubicBezTo>
                <a:cubicBezTo>
                  <a:pt x="2197" y="3415"/>
                  <a:pt x="2209" y="3413"/>
                  <a:pt x="2221" y="3411"/>
                </a:cubicBezTo>
                <a:cubicBezTo>
                  <a:pt x="2221" y="3416"/>
                  <a:pt x="2223" y="3419"/>
                  <a:pt x="2228" y="3419"/>
                </a:cubicBezTo>
                <a:cubicBezTo>
                  <a:pt x="2229" y="3420"/>
                  <a:pt x="2230" y="3419"/>
                  <a:pt x="2232" y="3418"/>
                </a:cubicBezTo>
                <a:cubicBezTo>
                  <a:pt x="2234" y="3416"/>
                  <a:pt x="2235" y="3414"/>
                  <a:pt x="2234" y="3410"/>
                </a:cubicBezTo>
                <a:cubicBezTo>
                  <a:pt x="2230" y="3401"/>
                  <a:pt x="2225" y="3392"/>
                  <a:pt x="2221" y="3383"/>
                </a:cubicBezTo>
                <a:cubicBezTo>
                  <a:pt x="2228" y="3376"/>
                  <a:pt x="2236" y="3369"/>
                  <a:pt x="2242" y="3361"/>
                </a:cubicBezTo>
                <a:cubicBezTo>
                  <a:pt x="2251" y="3353"/>
                  <a:pt x="2257" y="3343"/>
                  <a:pt x="2261" y="3332"/>
                </a:cubicBezTo>
                <a:cubicBezTo>
                  <a:pt x="2270" y="3317"/>
                  <a:pt x="2288" y="3310"/>
                  <a:pt x="2296" y="3293"/>
                </a:cubicBezTo>
                <a:cubicBezTo>
                  <a:pt x="2301" y="3289"/>
                  <a:pt x="2307" y="3286"/>
                  <a:pt x="2312" y="3282"/>
                </a:cubicBezTo>
                <a:cubicBezTo>
                  <a:pt x="2315" y="3278"/>
                  <a:pt x="2319" y="3273"/>
                  <a:pt x="2323" y="3269"/>
                </a:cubicBezTo>
                <a:cubicBezTo>
                  <a:pt x="2324" y="3269"/>
                  <a:pt x="2324" y="3269"/>
                  <a:pt x="2325" y="3269"/>
                </a:cubicBezTo>
                <a:cubicBezTo>
                  <a:pt x="2329" y="3267"/>
                  <a:pt x="2333" y="3264"/>
                  <a:pt x="2334" y="3259"/>
                </a:cubicBezTo>
                <a:cubicBezTo>
                  <a:pt x="2341" y="3253"/>
                  <a:pt x="2348" y="3247"/>
                  <a:pt x="2356" y="3241"/>
                </a:cubicBezTo>
                <a:cubicBezTo>
                  <a:pt x="2357" y="3238"/>
                  <a:pt x="2357" y="3235"/>
                  <a:pt x="2358" y="3232"/>
                </a:cubicBezTo>
                <a:cubicBezTo>
                  <a:pt x="2360" y="3230"/>
                  <a:pt x="2363" y="3228"/>
                  <a:pt x="2365" y="3226"/>
                </a:cubicBezTo>
                <a:cubicBezTo>
                  <a:pt x="2366" y="3228"/>
                  <a:pt x="2368" y="3231"/>
                  <a:pt x="2369" y="3233"/>
                </a:cubicBezTo>
                <a:cubicBezTo>
                  <a:pt x="2397" y="3237"/>
                  <a:pt x="2389" y="3221"/>
                  <a:pt x="2386" y="3208"/>
                </a:cubicBezTo>
                <a:cubicBezTo>
                  <a:pt x="2394" y="3201"/>
                  <a:pt x="2402" y="3194"/>
                  <a:pt x="2409" y="3187"/>
                </a:cubicBezTo>
                <a:cubicBezTo>
                  <a:pt x="2420" y="3189"/>
                  <a:pt x="2431" y="3187"/>
                  <a:pt x="2428" y="3167"/>
                </a:cubicBezTo>
                <a:cubicBezTo>
                  <a:pt x="2429" y="3165"/>
                  <a:pt x="2431" y="3163"/>
                  <a:pt x="2433" y="3160"/>
                </a:cubicBezTo>
                <a:cubicBezTo>
                  <a:pt x="2445" y="3152"/>
                  <a:pt x="2457" y="3142"/>
                  <a:pt x="2466" y="3130"/>
                </a:cubicBezTo>
                <a:cubicBezTo>
                  <a:pt x="2473" y="3125"/>
                  <a:pt x="2480" y="3119"/>
                  <a:pt x="2487" y="3114"/>
                </a:cubicBezTo>
                <a:cubicBezTo>
                  <a:pt x="2488" y="3111"/>
                  <a:pt x="2489" y="3108"/>
                  <a:pt x="2490" y="3104"/>
                </a:cubicBezTo>
                <a:cubicBezTo>
                  <a:pt x="2497" y="3099"/>
                  <a:pt x="2504" y="3094"/>
                  <a:pt x="2511" y="3089"/>
                </a:cubicBezTo>
                <a:cubicBezTo>
                  <a:pt x="2511" y="3087"/>
                  <a:pt x="2511" y="3085"/>
                  <a:pt x="2511" y="3084"/>
                </a:cubicBezTo>
                <a:cubicBezTo>
                  <a:pt x="2511" y="3084"/>
                  <a:pt x="2511" y="3084"/>
                  <a:pt x="2511" y="3084"/>
                </a:cubicBezTo>
                <a:cubicBezTo>
                  <a:pt x="2517" y="3078"/>
                  <a:pt x="2524" y="3073"/>
                  <a:pt x="2530" y="3068"/>
                </a:cubicBezTo>
                <a:cubicBezTo>
                  <a:pt x="2531" y="3069"/>
                  <a:pt x="2532" y="3070"/>
                  <a:pt x="2533" y="3070"/>
                </a:cubicBezTo>
                <a:cubicBezTo>
                  <a:pt x="2545" y="3078"/>
                  <a:pt x="2552" y="3093"/>
                  <a:pt x="2569" y="3092"/>
                </a:cubicBezTo>
                <a:cubicBezTo>
                  <a:pt x="2571" y="3089"/>
                  <a:pt x="2574" y="3086"/>
                  <a:pt x="2577" y="3083"/>
                </a:cubicBezTo>
                <a:cubicBezTo>
                  <a:pt x="2569" y="3072"/>
                  <a:pt x="2560" y="3061"/>
                  <a:pt x="2549" y="3053"/>
                </a:cubicBezTo>
                <a:cubicBezTo>
                  <a:pt x="2551" y="3051"/>
                  <a:pt x="2553" y="3050"/>
                  <a:pt x="2555" y="3048"/>
                </a:cubicBezTo>
                <a:cubicBezTo>
                  <a:pt x="2556" y="3046"/>
                  <a:pt x="2556" y="3044"/>
                  <a:pt x="2557" y="3042"/>
                </a:cubicBezTo>
                <a:cubicBezTo>
                  <a:pt x="2564" y="3038"/>
                  <a:pt x="2571" y="3034"/>
                  <a:pt x="2576" y="3027"/>
                </a:cubicBezTo>
                <a:cubicBezTo>
                  <a:pt x="2575" y="3026"/>
                  <a:pt x="2575" y="3025"/>
                  <a:pt x="2574" y="3024"/>
                </a:cubicBezTo>
                <a:cubicBezTo>
                  <a:pt x="2585" y="3015"/>
                  <a:pt x="2596" y="3006"/>
                  <a:pt x="2606" y="2997"/>
                </a:cubicBezTo>
                <a:cubicBezTo>
                  <a:pt x="2620" y="2991"/>
                  <a:pt x="2631" y="2982"/>
                  <a:pt x="2637" y="2968"/>
                </a:cubicBezTo>
                <a:cubicBezTo>
                  <a:pt x="2637" y="2968"/>
                  <a:pt x="2637" y="2968"/>
                  <a:pt x="2637" y="2968"/>
                </a:cubicBezTo>
                <a:cubicBezTo>
                  <a:pt x="2644" y="2968"/>
                  <a:pt x="2646" y="2972"/>
                  <a:pt x="2646" y="2978"/>
                </a:cubicBezTo>
                <a:cubicBezTo>
                  <a:pt x="2646" y="2982"/>
                  <a:pt x="2646" y="2985"/>
                  <a:pt x="2646" y="2989"/>
                </a:cubicBezTo>
                <a:cubicBezTo>
                  <a:pt x="2661" y="2977"/>
                  <a:pt x="2679" y="2968"/>
                  <a:pt x="2686" y="2948"/>
                </a:cubicBezTo>
                <a:cubicBezTo>
                  <a:pt x="2686" y="2948"/>
                  <a:pt x="2686" y="2948"/>
                  <a:pt x="2686" y="2948"/>
                </a:cubicBezTo>
                <a:cubicBezTo>
                  <a:pt x="2686" y="2948"/>
                  <a:pt x="2686" y="2948"/>
                  <a:pt x="2686" y="2948"/>
                </a:cubicBezTo>
                <a:cubicBezTo>
                  <a:pt x="2686" y="2948"/>
                  <a:pt x="2686" y="2948"/>
                  <a:pt x="2686" y="2948"/>
                </a:cubicBezTo>
                <a:cubicBezTo>
                  <a:pt x="2687" y="2947"/>
                  <a:pt x="2689" y="2946"/>
                  <a:pt x="2691" y="2945"/>
                </a:cubicBezTo>
                <a:cubicBezTo>
                  <a:pt x="2691" y="2949"/>
                  <a:pt x="2694" y="2952"/>
                  <a:pt x="2698" y="2955"/>
                </a:cubicBezTo>
                <a:cubicBezTo>
                  <a:pt x="2698" y="2955"/>
                  <a:pt x="2698" y="2955"/>
                  <a:pt x="2698" y="2955"/>
                </a:cubicBezTo>
                <a:cubicBezTo>
                  <a:pt x="2683" y="2968"/>
                  <a:pt x="2669" y="2981"/>
                  <a:pt x="2654" y="2994"/>
                </a:cubicBezTo>
                <a:cubicBezTo>
                  <a:pt x="2650" y="2998"/>
                  <a:pt x="2641" y="3002"/>
                  <a:pt x="2650" y="3011"/>
                </a:cubicBezTo>
                <a:cubicBezTo>
                  <a:pt x="2651" y="3011"/>
                  <a:pt x="2653" y="3011"/>
                  <a:pt x="2655" y="3011"/>
                </a:cubicBezTo>
                <a:cubicBezTo>
                  <a:pt x="2660" y="3015"/>
                  <a:pt x="2662" y="3023"/>
                  <a:pt x="2670" y="3023"/>
                </a:cubicBezTo>
                <a:cubicBezTo>
                  <a:pt x="2674" y="3019"/>
                  <a:pt x="2678" y="3016"/>
                  <a:pt x="2682" y="3013"/>
                </a:cubicBezTo>
                <a:cubicBezTo>
                  <a:pt x="2684" y="3011"/>
                  <a:pt x="2685" y="3009"/>
                  <a:pt x="2686" y="3007"/>
                </a:cubicBezTo>
                <a:cubicBezTo>
                  <a:pt x="2686" y="3006"/>
                  <a:pt x="2686" y="3006"/>
                  <a:pt x="2686" y="3006"/>
                </a:cubicBezTo>
                <a:cubicBezTo>
                  <a:pt x="2688" y="3005"/>
                  <a:pt x="2691" y="3004"/>
                  <a:pt x="2693" y="3003"/>
                </a:cubicBezTo>
                <a:cubicBezTo>
                  <a:pt x="2693" y="3003"/>
                  <a:pt x="2693" y="3003"/>
                  <a:pt x="2694" y="3004"/>
                </a:cubicBezTo>
                <a:cubicBezTo>
                  <a:pt x="2702" y="3009"/>
                  <a:pt x="2708" y="3001"/>
                  <a:pt x="2715" y="2998"/>
                </a:cubicBezTo>
                <a:cubicBezTo>
                  <a:pt x="2721" y="2995"/>
                  <a:pt x="2726" y="2992"/>
                  <a:pt x="2732" y="2989"/>
                </a:cubicBezTo>
                <a:cubicBezTo>
                  <a:pt x="2734" y="2987"/>
                  <a:pt x="2735" y="2985"/>
                  <a:pt x="2737" y="2983"/>
                </a:cubicBezTo>
                <a:cubicBezTo>
                  <a:pt x="2738" y="2982"/>
                  <a:pt x="2739" y="2981"/>
                  <a:pt x="2740" y="2980"/>
                </a:cubicBezTo>
                <a:cubicBezTo>
                  <a:pt x="2745" y="2982"/>
                  <a:pt x="2750" y="2986"/>
                  <a:pt x="2753" y="2992"/>
                </a:cubicBezTo>
                <a:cubicBezTo>
                  <a:pt x="2756" y="2989"/>
                  <a:pt x="2759" y="2986"/>
                  <a:pt x="2761" y="2984"/>
                </a:cubicBezTo>
                <a:cubicBezTo>
                  <a:pt x="2762" y="2985"/>
                  <a:pt x="2763" y="2985"/>
                  <a:pt x="2764" y="2985"/>
                </a:cubicBezTo>
                <a:cubicBezTo>
                  <a:pt x="2770" y="2982"/>
                  <a:pt x="2776" y="2979"/>
                  <a:pt x="2781" y="2975"/>
                </a:cubicBezTo>
                <a:cubicBezTo>
                  <a:pt x="2795" y="2954"/>
                  <a:pt x="2816" y="2939"/>
                  <a:pt x="2833" y="2919"/>
                </a:cubicBezTo>
                <a:cubicBezTo>
                  <a:pt x="2840" y="2914"/>
                  <a:pt x="2847" y="2909"/>
                  <a:pt x="2855" y="2904"/>
                </a:cubicBezTo>
                <a:cubicBezTo>
                  <a:pt x="2855" y="2892"/>
                  <a:pt x="2867" y="2890"/>
                  <a:pt x="2872" y="2883"/>
                </a:cubicBezTo>
                <a:cubicBezTo>
                  <a:pt x="2874" y="2882"/>
                  <a:pt x="2876" y="2880"/>
                  <a:pt x="2878" y="2879"/>
                </a:cubicBezTo>
                <a:cubicBezTo>
                  <a:pt x="2880" y="2877"/>
                  <a:pt x="2882" y="2875"/>
                  <a:pt x="2884" y="2873"/>
                </a:cubicBezTo>
                <a:cubicBezTo>
                  <a:pt x="2884" y="2872"/>
                  <a:pt x="2884" y="2870"/>
                  <a:pt x="2884" y="2868"/>
                </a:cubicBezTo>
                <a:cubicBezTo>
                  <a:pt x="2892" y="2864"/>
                  <a:pt x="2898" y="2858"/>
                  <a:pt x="2904" y="2851"/>
                </a:cubicBezTo>
                <a:cubicBezTo>
                  <a:pt x="2906" y="2858"/>
                  <a:pt x="2913" y="2864"/>
                  <a:pt x="2917" y="2871"/>
                </a:cubicBezTo>
                <a:cubicBezTo>
                  <a:pt x="2914" y="2870"/>
                  <a:pt x="2910" y="2872"/>
                  <a:pt x="2907" y="2874"/>
                </a:cubicBezTo>
                <a:cubicBezTo>
                  <a:pt x="2902" y="2881"/>
                  <a:pt x="2902" y="2887"/>
                  <a:pt x="2908" y="2893"/>
                </a:cubicBezTo>
                <a:cubicBezTo>
                  <a:pt x="2929" y="2938"/>
                  <a:pt x="2947" y="2885"/>
                  <a:pt x="2966" y="2891"/>
                </a:cubicBezTo>
                <a:cubicBezTo>
                  <a:pt x="2970" y="2894"/>
                  <a:pt x="2970" y="2894"/>
                  <a:pt x="2970" y="2894"/>
                </a:cubicBezTo>
                <a:cubicBezTo>
                  <a:pt x="2973" y="2898"/>
                  <a:pt x="2973" y="2898"/>
                  <a:pt x="2973" y="2898"/>
                </a:cubicBezTo>
                <a:cubicBezTo>
                  <a:pt x="2989" y="2888"/>
                  <a:pt x="2982" y="2870"/>
                  <a:pt x="2987" y="2856"/>
                </a:cubicBezTo>
                <a:cubicBezTo>
                  <a:pt x="2987" y="2856"/>
                  <a:pt x="2987" y="2855"/>
                  <a:pt x="2987" y="2855"/>
                </a:cubicBezTo>
                <a:cubicBezTo>
                  <a:pt x="2989" y="2853"/>
                  <a:pt x="2990" y="2850"/>
                  <a:pt x="2990" y="2847"/>
                </a:cubicBezTo>
                <a:cubicBezTo>
                  <a:pt x="2990" y="2846"/>
                  <a:pt x="2990" y="2846"/>
                  <a:pt x="2990" y="2845"/>
                </a:cubicBezTo>
                <a:cubicBezTo>
                  <a:pt x="2991" y="2844"/>
                  <a:pt x="2992" y="2843"/>
                  <a:pt x="2993" y="2842"/>
                </a:cubicBezTo>
                <a:cubicBezTo>
                  <a:pt x="2995" y="2840"/>
                  <a:pt x="2997" y="2839"/>
                  <a:pt x="2999" y="2837"/>
                </a:cubicBezTo>
                <a:cubicBezTo>
                  <a:pt x="3008" y="2830"/>
                  <a:pt x="3021" y="2827"/>
                  <a:pt x="3024" y="2813"/>
                </a:cubicBezTo>
                <a:cubicBezTo>
                  <a:pt x="3024" y="2812"/>
                  <a:pt x="3024" y="2811"/>
                  <a:pt x="3024" y="2810"/>
                </a:cubicBezTo>
                <a:cubicBezTo>
                  <a:pt x="3029" y="2808"/>
                  <a:pt x="3034" y="2806"/>
                  <a:pt x="3038" y="2803"/>
                </a:cubicBezTo>
                <a:cubicBezTo>
                  <a:pt x="3039" y="2804"/>
                  <a:pt x="3040" y="2805"/>
                  <a:pt x="3041" y="2805"/>
                </a:cubicBezTo>
                <a:cubicBezTo>
                  <a:pt x="3029" y="2822"/>
                  <a:pt x="3033" y="2840"/>
                  <a:pt x="3052" y="2851"/>
                </a:cubicBezTo>
                <a:cubicBezTo>
                  <a:pt x="3055" y="2849"/>
                  <a:pt x="3059" y="2848"/>
                  <a:pt x="3063" y="2846"/>
                </a:cubicBezTo>
                <a:cubicBezTo>
                  <a:pt x="3080" y="2832"/>
                  <a:pt x="3090" y="2801"/>
                  <a:pt x="3120" y="2820"/>
                </a:cubicBezTo>
                <a:cubicBezTo>
                  <a:pt x="3113" y="2819"/>
                  <a:pt x="3104" y="2818"/>
                  <a:pt x="3093" y="2817"/>
                </a:cubicBezTo>
                <a:cubicBezTo>
                  <a:pt x="3081" y="2833"/>
                  <a:pt x="3079" y="2851"/>
                  <a:pt x="3082" y="2870"/>
                </a:cubicBezTo>
                <a:cubicBezTo>
                  <a:pt x="3086" y="2882"/>
                  <a:pt x="3100" y="2889"/>
                  <a:pt x="3102" y="2902"/>
                </a:cubicBezTo>
                <a:cubicBezTo>
                  <a:pt x="3104" y="2919"/>
                  <a:pt x="3089" y="2926"/>
                  <a:pt x="3082" y="2938"/>
                </a:cubicBezTo>
                <a:cubicBezTo>
                  <a:pt x="3077" y="2960"/>
                  <a:pt x="3054" y="2983"/>
                  <a:pt x="3081" y="3006"/>
                </a:cubicBezTo>
                <a:cubicBezTo>
                  <a:pt x="3083" y="3014"/>
                  <a:pt x="3079" y="3021"/>
                  <a:pt x="3073" y="3027"/>
                </a:cubicBezTo>
                <a:cubicBezTo>
                  <a:pt x="3073" y="3027"/>
                  <a:pt x="3073" y="3027"/>
                  <a:pt x="3073" y="3027"/>
                </a:cubicBezTo>
                <a:cubicBezTo>
                  <a:pt x="3094" y="3046"/>
                  <a:pt x="3095" y="3046"/>
                  <a:pt x="3109" y="3006"/>
                </a:cubicBezTo>
                <a:cubicBezTo>
                  <a:pt x="3123" y="3001"/>
                  <a:pt x="3136" y="2996"/>
                  <a:pt x="3150" y="2990"/>
                </a:cubicBezTo>
                <a:cubicBezTo>
                  <a:pt x="3150" y="2990"/>
                  <a:pt x="3150" y="2989"/>
                  <a:pt x="3150" y="2989"/>
                </a:cubicBezTo>
                <a:cubicBezTo>
                  <a:pt x="3155" y="2980"/>
                  <a:pt x="3168" y="2976"/>
                  <a:pt x="3165" y="2963"/>
                </a:cubicBezTo>
                <a:cubicBezTo>
                  <a:pt x="3161" y="2957"/>
                  <a:pt x="3155" y="2951"/>
                  <a:pt x="3158" y="2942"/>
                </a:cubicBezTo>
                <a:cubicBezTo>
                  <a:pt x="3169" y="2927"/>
                  <a:pt x="3185" y="2926"/>
                  <a:pt x="3201" y="2928"/>
                </a:cubicBezTo>
                <a:cubicBezTo>
                  <a:pt x="3201" y="2928"/>
                  <a:pt x="3201" y="2928"/>
                  <a:pt x="3201" y="2928"/>
                </a:cubicBezTo>
                <a:cubicBezTo>
                  <a:pt x="3223" y="2906"/>
                  <a:pt x="3208" y="2880"/>
                  <a:pt x="3209" y="2857"/>
                </a:cubicBezTo>
                <a:cubicBezTo>
                  <a:pt x="3209" y="2856"/>
                  <a:pt x="3209" y="2855"/>
                  <a:pt x="3209" y="2854"/>
                </a:cubicBezTo>
                <a:cubicBezTo>
                  <a:pt x="3222" y="2857"/>
                  <a:pt x="3225" y="2888"/>
                  <a:pt x="3245" y="2870"/>
                </a:cubicBezTo>
                <a:cubicBezTo>
                  <a:pt x="3265" y="2850"/>
                  <a:pt x="3241" y="2837"/>
                  <a:pt x="3237" y="2820"/>
                </a:cubicBezTo>
                <a:cubicBezTo>
                  <a:pt x="3231" y="2795"/>
                  <a:pt x="3218" y="2809"/>
                  <a:pt x="3207" y="2813"/>
                </a:cubicBezTo>
                <a:cubicBezTo>
                  <a:pt x="3207" y="2811"/>
                  <a:pt x="3207" y="2810"/>
                  <a:pt x="3207" y="2809"/>
                </a:cubicBezTo>
                <a:cubicBezTo>
                  <a:pt x="3204" y="2793"/>
                  <a:pt x="3198" y="2781"/>
                  <a:pt x="3178" y="2787"/>
                </a:cubicBezTo>
                <a:cubicBezTo>
                  <a:pt x="3155" y="2815"/>
                  <a:pt x="3149" y="2822"/>
                  <a:pt x="3125" y="2820"/>
                </a:cubicBezTo>
                <a:cubicBezTo>
                  <a:pt x="3128" y="2816"/>
                  <a:pt x="3132" y="2811"/>
                  <a:pt x="3135" y="2807"/>
                </a:cubicBezTo>
                <a:cubicBezTo>
                  <a:pt x="3137" y="2804"/>
                  <a:pt x="3139" y="2800"/>
                  <a:pt x="3141" y="2797"/>
                </a:cubicBezTo>
                <a:cubicBezTo>
                  <a:pt x="3160" y="2782"/>
                  <a:pt x="3179" y="2767"/>
                  <a:pt x="3197" y="2751"/>
                </a:cubicBezTo>
                <a:cubicBezTo>
                  <a:pt x="3208" y="2763"/>
                  <a:pt x="3217" y="2779"/>
                  <a:pt x="3236" y="2780"/>
                </a:cubicBezTo>
                <a:cubicBezTo>
                  <a:pt x="3241" y="2784"/>
                  <a:pt x="3246" y="2787"/>
                  <a:pt x="3251" y="2791"/>
                </a:cubicBezTo>
                <a:cubicBezTo>
                  <a:pt x="3258" y="2798"/>
                  <a:pt x="3265" y="2805"/>
                  <a:pt x="3272" y="2812"/>
                </a:cubicBezTo>
                <a:cubicBezTo>
                  <a:pt x="3287" y="2812"/>
                  <a:pt x="3293" y="2796"/>
                  <a:pt x="3307" y="2793"/>
                </a:cubicBezTo>
                <a:cubicBezTo>
                  <a:pt x="3308" y="2792"/>
                  <a:pt x="3310" y="2791"/>
                  <a:pt x="3312" y="2790"/>
                </a:cubicBezTo>
                <a:cubicBezTo>
                  <a:pt x="3325" y="2801"/>
                  <a:pt x="3328" y="2820"/>
                  <a:pt x="3342" y="2830"/>
                </a:cubicBezTo>
                <a:cubicBezTo>
                  <a:pt x="3342" y="2830"/>
                  <a:pt x="3342" y="2830"/>
                  <a:pt x="3342" y="2830"/>
                </a:cubicBezTo>
                <a:cubicBezTo>
                  <a:pt x="3345" y="2831"/>
                  <a:pt x="3348" y="2833"/>
                  <a:pt x="3351" y="2834"/>
                </a:cubicBezTo>
                <a:cubicBezTo>
                  <a:pt x="3355" y="2834"/>
                  <a:pt x="3360" y="2834"/>
                  <a:pt x="3364" y="2834"/>
                </a:cubicBezTo>
                <a:cubicBezTo>
                  <a:pt x="3396" y="2823"/>
                  <a:pt x="3392" y="2802"/>
                  <a:pt x="3380" y="2778"/>
                </a:cubicBezTo>
                <a:cubicBezTo>
                  <a:pt x="3370" y="2768"/>
                  <a:pt x="3359" y="2759"/>
                  <a:pt x="3343" y="2766"/>
                </a:cubicBezTo>
                <a:cubicBezTo>
                  <a:pt x="3343" y="2766"/>
                  <a:pt x="3343" y="2767"/>
                  <a:pt x="3342" y="2767"/>
                </a:cubicBezTo>
                <a:cubicBezTo>
                  <a:pt x="3341" y="2761"/>
                  <a:pt x="3337" y="2757"/>
                  <a:pt x="3329" y="2757"/>
                </a:cubicBezTo>
                <a:cubicBezTo>
                  <a:pt x="3329" y="2757"/>
                  <a:pt x="3329" y="2757"/>
                  <a:pt x="3328" y="2757"/>
                </a:cubicBezTo>
                <a:cubicBezTo>
                  <a:pt x="3328" y="2757"/>
                  <a:pt x="3328" y="2757"/>
                  <a:pt x="3328" y="2756"/>
                </a:cubicBezTo>
                <a:cubicBezTo>
                  <a:pt x="3330" y="2756"/>
                  <a:pt x="3332" y="2757"/>
                  <a:pt x="3335" y="2757"/>
                </a:cubicBezTo>
                <a:cubicBezTo>
                  <a:pt x="3341" y="2753"/>
                  <a:pt x="3345" y="2748"/>
                  <a:pt x="3345" y="2740"/>
                </a:cubicBezTo>
                <a:cubicBezTo>
                  <a:pt x="3345" y="2740"/>
                  <a:pt x="3345" y="2740"/>
                  <a:pt x="3345" y="2739"/>
                </a:cubicBezTo>
                <a:cubicBezTo>
                  <a:pt x="3347" y="2738"/>
                  <a:pt x="3349" y="2737"/>
                  <a:pt x="3351" y="2736"/>
                </a:cubicBezTo>
                <a:cubicBezTo>
                  <a:pt x="3362" y="2731"/>
                  <a:pt x="3375" y="2742"/>
                  <a:pt x="3385" y="2731"/>
                </a:cubicBezTo>
                <a:cubicBezTo>
                  <a:pt x="3385" y="2735"/>
                  <a:pt x="3386" y="2738"/>
                  <a:pt x="3388" y="2742"/>
                </a:cubicBezTo>
                <a:cubicBezTo>
                  <a:pt x="3392" y="2748"/>
                  <a:pt x="3397" y="2753"/>
                  <a:pt x="3403" y="2757"/>
                </a:cubicBezTo>
                <a:cubicBezTo>
                  <a:pt x="3404" y="2759"/>
                  <a:pt x="3406" y="2762"/>
                  <a:pt x="3407" y="2764"/>
                </a:cubicBezTo>
                <a:cubicBezTo>
                  <a:pt x="3403" y="2772"/>
                  <a:pt x="3399" y="2780"/>
                  <a:pt x="3395" y="2787"/>
                </a:cubicBezTo>
                <a:cubicBezTo>
                  <a:pt x="3401" y="2796"/>
                  <a:pt x="3408" y="2804"/>
                  <a:pt x="3414" y="2813"/>
                </a:cubicBezTo>
                <a:cubicBezTo>
                  <a:pt x="3421" y="2806"/>
                  <a:pt x="3428" y="2799"/>
                  <a:pt x="3434" y="2792"/>
                </a:cubicBezTo>
                <a:cubicBezTo>
                  <a:pt x="3432" y="2790"/>
                  <a:pt x="3429" y="2788"/>
                  <a:pt x="3427" y="2785"/>
                </a:cubicBezTo>
                <a:cubicBezTo>
                  <a:pt x="3429" y="2785"/>
                  <a:pt x="3429" y="2785"/>
                  <a:pt x="3429" y="2785"/>
                </a:cubicBezTo>
                <a:cubicBezTo>
                  <a:pt x="3428" y="2780"/>
                  <a:pt x="3427" y="2775"/>
                  <a:pt x="3425" y="2770"/>
                </a:cubicBezTo>
                <a:cubicBezTo>
                  <a:pt x="3445" y="2756"/>
                  <a:pt x="3431" y="2746"/>
                  <a:pt x="3422" y="2735"/>
                </a:cubicBezTo>
                <a:cubicBezTo>
                  <a:pt x="3421" y="2724"/>
                  <a:pt x="3415" y="2716"/>
                  <a:pt x="3405" y="2713"/>
                </a:cubicBezTo>
                <a:cubicBezTo>
                  <a:pt x="3404" y="2712"/>
                  <a:pt x="3402" y="2712"/>
                  <a:pt x="3401" y="2713"/>
                </a:cubicBezTo>
                <a:cubicBezTo>
                  <a:pt x="3402" y="2711"/>
                  <a:pt x="3403" y="2709"/>
                  <a:pt x="3404" y="2707"/>
                </a:cubicBezTo>
                <a:cubicBezTo>
                  <a:pt x="3405" y="2703"/>
                  <a:pt x="3405" y="2698"/>
                  <a:pt x="3405" y="2693"/>
                </a:cubicBezTo>
                <a:cubicBezTo>
                  <a:pt x="3408" y="2691"/>
                  <a:pt x="3411" y="2688"/>
                  <a:pt x="3414" y="2686"/>
                </a:cubicBezTo>
                <a:cubicBezTo>
                  <a:pt x="3411" y="2679"/>
                  <a:pt x="3408" y="2672"/>
                  <a:pt x="3406" y="2664"/>
                </a:cubicBezTo>
                <a:cubicBezTo>
                  <a:pt x="3406" y="2664"/>
                  <a:pt x="3406" y="2664"/>
                  <a:pt x="3406" y="2664"/>
                </a:cubicBezTo>
                <a:cubicBezTo>
                  <a:pt x="3406" y="2664"/>
                  <a:pt x="3406" y="2664"/>
                  <a:pt x="3406" y="2664"/>
                </a:cubicBezTo>
                <a:cubicBezTo>
                  <a:pt x="3402" y="2660"/>
                  <a:pt x="3398" y="2655"/>
                  <a:pt x="3394" y="2650"/>
                </a:cubicBezTo>
                <a:cubicBezTo>
                  <a:pt x="3391" y="2634"/>
                  <a:pt x="3389" y="2617"/>
                  <a:pt x="3386" y="2600"/>
                </a:cubicBezTo>
                <a:cubicBezTo>
                  <a:pt x="3388" y="2598"/>
                  <a:pt x="3390" y="2596"/>
                  <a:pt x="3392" y="2593"/>
                </a:cubicBezTo>
                <a:cubicBezTo>
                  <a:pt x="3392" y="2593"/>
                  <a:pt x="3392" y="2593"/>
                  <a:pt x="3392" y="2593"/>
                </a:cubicBezTo>
                <a:cubicBezTo>
                  <a:pt x="3399" y="2582"/>
                  <a:pt x="3406" y="2570"/>
                  <a:pt x="3413" y="2558"/>
                </a:cubicBezTo>
                <a:cubicBezTo>
                  <a:pt x="3412" y="2556"/>
                  <a:pt x="3410" y="2553"/>
                  <a:pt x="3408" y="2551"/>
                </a:cubicBezTo>
                <a:cubicBezTo>
                  <a:pt x="3407" y="2550"/>
                  <a:pt x="3405" y="2549"/>
                  <a:pt x="3404" y="2547"/>
                </a:cubicBezTo>
                <a:cubicBezTo>
                  <a:pt x="3413" y="2538"/>
                  <a:pt x="3422" y="2529"/>
                  <a:pt x="3432" y="2520"/>
                </a:cubicBezTo>
                <a:cubicBezTo>
                  <a:pt x="3433" y="2521"/>
                  <a:pt x="3434" y="2523"/>
                  <a:pt x="3435" y="2525"/>
                </a:cubicBezTo>
                <a:cubicBezTo>
                  <a:pt x="3437" y="2521"/>
                  <a:pt x="3440" y="2518"/>
                  <a:pt x="3443" y="2515"/>
                </a:cubicBezTo>
                <a:cubicBezTo>
                  <a:pt x="3443" y="2513"/>
                  <a:pt x="3443" y="2511"/>
                  <a:pt x="3443" y="2509"/>
                </a:cubicBezTo>
                <a:cubicBezTo>
                  <a:pt x="3460" y="2492"/>
                  <a:pt x="3477" y="2476"/>
                  <a:pt x="3495" y="2459"/>
                </a:cubicBezTo>
                <a:cubicBezTo>
                  <a:pt x="3495" y="2459"/>
                  <a:pt x="3495" y="2459"/>
                  <a:pt x="3495" y="2458"/>
                </a:cubicBezTo>
                <a:cubicBezTo>
                  <a:pt x="3495" y="2460"/>
                  <a:pt x="3494" y="2462"/>
                  <a:pt x="3494" y="2465"/>
                </a:cubicBezTo>
                <a:cubicBezTo>
                  <a:pt x="3499" y="2475"/>
                  <a:pt x="3503" y="2484"/>
                  <a:pt x="3508" y="2493"/>
                </a:cubicBezTo>
                <a:cubicBezTo>
                  <a:pt x="3509" y="2499"/>
                  <a:pt x="3511" y="2504"/>
                  <a:pt x="3512" y="2510"/>
                </a:cubicBezTo>
                <a:cubicBezTo>
                  <a:pt x="3512" y="2510"/>
                  <a:pt x="3511" y="2511"/>
                  <a:pt x="3511" y="2511"/>
                </a:cubicBezTo>
                <a:cubicBezTo>
                  <a:pt x="3509" y="2513"/>
                  <a:pt x="3508" y="2514"/>
                  <a:pt x="3508" y="2516"/>
                </a:cubicBezTo>
                <a:cubicBezTo>
                  <a:pt x="3492" y="2499"/>
                  <a:pt x="3477" y="2494"/>
                  <a:pt x="3462" y="2517"/>
                </a:cubicBezTo>
                <a:cubicBezTo>
                  <a:pt x="3455" y="2532"/>
                  <a:pt x="3452" y="2547"/>
                  <a:pt x="3461" y="2562"/>
                </a:cubicBezTo>
                <a:cubicBezTo>
                  <a:pt x="3474" y="2581"/>
                  <a:pt x="3495" y="2589"/>
                  <a:pt x="3514" y="2601"/>
                </a:cubicBezTo>
                <a:cubicBezTo>
                  <a:pt x="3514" y="2601"/>
                  <a:pt x="3514" y="2601"/>
                  <a:pt x="3514" y="2601"/>
                </a:cubicBezTo>
                <a:cubicBezTo>
                  <a:pt x="3516" y="2598"/>
                  <a:pt x="3518" y="2596"/>
                  <a:pt x="3521" y="2594"/>
                </a:cubicBezTo>
                <a:cubicBezTo>
                  <a:pt x="3539" y="2574"/>
                  <a:pt x="3494" y="2563"/>
                  <a:pt x="3514" y="2543"/>
                </a:cubicBezTo>
                <a:cubicBezTo>
                  <a:pt x="3525" y="2527"/>
                  <a:pt x="3554" y="2529"/>
                  <a:pt x="3554" y="2502"/>
                </a:cubicBezTo>
                <a:cubicBezTo>
                  <a:pt x="3555" y="2497"/>
                  <a:pt x="3556" y="2493"/>
                  <a:pt x="3558" y="2489"/>
                </a:cubicBezTo>
                <a:cubicBezTo>
                  <a:pt x="3571" y="2502"/>
                  <a:pt x="3585" y="2515"/>
                  <a:pt x="3599" y="2529"/>
                </a:cubicBezTo>
                <a:cubicBezTo>
                  <a:pt x="3616" y="2513"/>
                  <a:pt x="3574" y="2483"/>
                  <a:pt x="3614" y="2473"/>
                </a:cubicBezTo>
                <a:cubicBezTo>
                  <a:pt x="3626" y="2471"/>
                  <a:pt x="3640" y="2480"/>
                  <a:pt x="3652" y="2469"/>
                </a:cubicBezTo>
                <a:cubicBezTo>
                  <a:pt x="3652" y="2469"/>
                  <a:pt x="3653" y="2469"/>
                  <a:pt x="3653" y="2468"/>
                </a:cubicBezTo>
                <a:cubicBezTo>
                  <a:pt x="3656" y="2472"/>
                  <a:pt x="3660" y="2475"/>
                  <a:pt x="3663" y="2478"/>
                </a:cubicBezTo>
                <a:cubicBezTo>
                  <a:pt x="3672" y="2475"/>
                  <a:pt x="3682" y="2471"/>
                  <a:pt x="3691" y="2467"/>
                </a:cubicBezTo>
                <a:cubicBezTo>
                  <a:pt x="3700" y="2471"/>
                  <a:pt x="3710" y="2475"/>
                  <a:pt x="3719" y="2480"/>
                </a:cubicBezTo>
                <a:cubicBezTo>
                  <a:pt x="3670" y="2487"/>
                  <a:pt x="3663" y="2498"/>
                  <a:pt x="3684" y="2530"/>
                </a:cubicBezTo>
                <a:cubicBezTo>
                  <a:pt x="3689" y="2525"/>
                  <a:pt x="3695" y="2521"/>
                  <a:pt x="3700" y="2517"/>
                </a:cubicBezTo>
                <a:cubicBezTo>
                  <a:pt x="3707" y="2514"/>
                  <a:pt x="3713" y="2512"/>
                  <a:pt x="3720" y="2509"/>
                </a:cubicBezTo>
                <a:cubicBezTo>
                  <a:pt x="3724" y="2504"/>
                  <a:pt x="3729" y="2499"/>
                  <a:pt x="3733" y="2494"/>
                </a:cubicBezTo>
                <a:cubicBezTo>
                  <a:pt x="3728" y="2489"/>
                  <a:pt x="3724" y="2484"/>
                  <a:pt x="3720" y="2480"/>
                </a:cubicBezTo>
                <a:cubicBezTo>
                  <a:pt x="3723" y="2454"/>
                  <a:pt x="3688" y="2448"/>
                  <a:pt x="3690" y="2423"/>
                </a:cubicBezTo>
                <a:cubicBezTo>
                  <a:pt x="3690" y="2421"/>
                  <a:pt x="3690" y="2419"/>
                  <a:pt x="3690" y="2416"/>
                </a:cubicBezTo>
                <a:cubicBezTo>
                  <a:pt x="3687" y="2410"/>
                  <a:pt x="3682" y="2406"/>
                  <a:pt x="3674" y="2405"/>
                </a:cubicBezTo>
                <a:cubicBezTo>
                  <a:pt x="3653" y="2406"/>
                  <a:pt x="3650" y="2420"/>
                  <a:pt x="3650" y="2436"/>
                </a:cubicBezTo>
                <a:cubicBezTo>
                  <a:pt x="3639" y="2424"/>
                  <a:pt x="3625" y="2423"/>
                  <a:pt x="3608" y="2430"/>
                </a:cubicBezTo>
                <a:cubicBezTo>
                  <a:pt x="3607" y="2432"/>
                  <a:pt x="3606" y="2434"/>
                  <a:pt x="3604" y="2435"/>
                </a:cubicBezTo>
                <a:cubicBezTo>
                  <a:pt x="3601" y="2431"/>
                  <a:pt x="3597" y="2427"/>
                  <a:pt x="3594" y="2423"/>
                </a:cubicBezTo>
                <a:cubicBezTo>
                  <a:pt x="3594" y="2423"/>
                  <a:pt x="3594" y="2423"/>
                  <a:pt x="3594" y="2423"/>
                </a:cubicBezTo>
                <a:cubicBezTo>
                  <a:pt x="3595" y="2417"/>
                  <a:pt x="3597" y="2410"/>
                  <a:pt x="3599" y="2404"/>
                </a:cubicBezTo>
                <a:cubicBezTo>
                  <a:pt x="3599" y="2404"/>
                  <a:pt x="3598" y="2404"/>
                  <a:pt x="3598" y="2404"/>
                </a:cubicBezTo>
                <a:cubicBezTo>
                  <a:pt x="3594" y="2394"/>
                  <a:pt x="3582" y="2388"/>
                  <a:pt x="3579" y="2377"/>
                </a:cubicBezTo>
                <a:cubicBezTo>
                  <a:pt x="3586" y="2382"/>
                  <a:pt x="3594" y="2383"/>
                  <a:pt x="3602" y="2376"/>
                </a:cubicBezTo>
                <a:cubicBezTo>
                  <a:pt x="3607" y="2368"/>
                  <a:pt x="3610" y="2359"/>
                  <a:pt x="3608" y="2349"/>
                </a:cubicBezTo>
                <a:cubicBezTo>
                  <a:pt x="3608" y="2348"/>
                  <a:pt x="3608" y="2348"/>
                  <a:pt x="3608" y="2348"/>
                </a:cubicBezTo>
                <a:cubicBezTo>
                  <a:pt x="3618" y="2337"/>
                  <a:pt x="3628" y="2326"/>
                  <a:pt x="3639" y="2316"/>
                </a:cubicBezTo>
                <a:cubicBezTo>
                  <a:pt x="3644" y="2322"/>
                  <a:pt x="3654" y="2322"/>
                  <a:pt x="3663" y="2322"/>
                </a:cubicBezTo>
                <a:cubicBezTo>
                  <a:pt x="3673" y="2310"/>
                  <a:pt x="3695" y="2302"/>
                  <a:pt x="3677" y="2281"/>
                </a:cubicBezTo>
                <a:cubicBezTo>
                  <a:pt x="3675" y="2281"/>
                  <a:pt x="3672" y="2282"/>
                  <a:pt x="3670" y="2283"/>
                </a:cubicBezTo>
                <a:cubicBezTo>
                  <a:pt x="3678" y="2274"/>
                  <a:pt x="3686" y="2265"/>
                  <a:pt x="3695" y="2256"/>
                </a:cubicBezTo>
                <a:cubicBezTo>
                  <a:pt x="3710" y="2268"/>
                  <a:pt x="3722" y="2250"/>
                  <a:pt x="3734" y="2239"/>
                </a:cubicBezTo>
                <a:cubicBezTo>
                  <a:pt x="3739" y="2231"/>
                  <a:pt x="3744" y="2222"/>
                  <a:pt x="3741" y="2214"/>
                </a:cubicBezTo>
                <a:cubicBezTo>
                  <a:pt x="3757" y="2211"/>
                  <a:pt x="3770" y="2206"/>
                  <a:pt x="3776" y="2188"/>
                </a:cubicBezTo>
                <a:cubicBezTo>
                  <a:pt x="3776" y="2188"/>
                  <a:pt x="3776" y="2188"/>
                  <a:pt x="3776" y="2188"/>
                </a:cubicBezTo>
                <a:cubicBezTo>
                  <a:pt x="3783" y="2198"/>
                  <a:pt x="3786" y="2211"/>
                  <a:pt x="3798" y="2217"/>
                </a:cubicBezTo>
                <a:cubicBezTo>
                  <a:pt x="3797" y="2219"/>
                  <a:pt x="3796" y="2221"/>
                  <a:pt x="3795" y="2223"/>
                </a:cubicBezTo>
                <a:cubicBezTo>
                  <a:pt x="3795" y="2233"/>
                  <a:pt x="3796" y="2241"/>
                  <a:pt x="3806" y="2244"/>
                </a:cubicBezTo>
                <a:cubicBezTo>
                  <a:pt x="3800" y="2257"/>
                  <a:pt x="3804" y="2268"/>
                  <a:pt x="3814" y="2279"/>
                </a:cubicBezTo>
                <a:cubicBezTo>
                  <a:pt x="3815" y="2279"/>
                  <a:pt x="3817" y="2280"/>
                  <a:pt x="3818" y="2281"/>
                </a:cubicBezTo>
                <a:cubicBezTo>
                  <a:pt x="3797" y="2284"/>
                  <a:pt x="3778" y="2289"/>
                  <a:pt x="3782" y="2317"/>
                </a:cubicBezTo>
                <a:cubicBezTo>
                  <a:pt x="3781" y="2319"/>
                  <a:pt x="3779" y="2321"/>
                  <a:pt x="3777" y="2324"/>
                </a:cubicBezTo>
                <a:cubicBezTo>
                  <a:pt x="3777" y="2324"/>
                  <a:pt x="3777" y="2324"/>
                  <a:pt x="3777" y="2324"/>
                </a:cubicBezTo>
                <a:cubicBezTo>
                  <a:pt x="3777" y="2324"/>
                  <a:pt x="3777" y="2324"/>
                  <a:pt x="3777" y="2324"/>
                </a:cubicBezTo>
                <a:cubicBezTo>
                  <a:pt x="3772" y="2323"/>
                  <a:pt x="3767" y="2323"/>
                  <a:pt x="3762" y="2323"/>
                </a:cubicBezTo>
                <a:cubicBezTo>
                  <a:pt x="3758" y="2328"/>
                  <a:pt x="3754" y="2333"/>
                  <a:pt x="3749" y="2338"/>
                </a:cubicBezTo>
                <a:cubicBezTo>
                  <a:pt x="3749" y="2345"/>
                  <a:pt x="3752" y="2349"/>
                  <a:pt x="3757" y="2352"/>
                </a:cubicBezTo>
                <a:cubicBezTo>
                  <a:pt x="3757" y="2353"/>
                  <a:pt x="3756" y="2354"/>
                  <a:pt x="3755" y="2355"/>
                </a:cubicBezTo>
                <a:cubicBezTo>
                  <a:pt x="3754" y="2374"/>
                  <a:pt x="3756" y="2390"/>
                  <a:pt x="3782" y="2386"/>
                </a:cubicBezTo>
                <a:cubicBezTo>
                  <a:pt x="3787" y="2384"/>
                  <a:pt x="3791" y="2381"/>
                  <a:pt x="3795" y="2378"/>
                </a:cubicBezTo>
                <a:cubicBezTo>
                  <a:pt x="3803" y="2371"/>
                  <a:pt x="3809" y="2363"/>
                  <a:pt x="3811" y="2353"/>
                </a:cubicBezTo>
                <a:cubicBezTo>
                  <a:pt x="3813" y="2355"/>
                  <a:pt x="3815" y="2356"/>
                  <a:pt x="3818" y="2358"/>
                </a:cubicBezTo>
                <a:cubicBezTo>
                  <a:pt x="3818" y="2362"/>
                  <a:pt x="3818" y="2367"/>
                  <a:pt x="3821" y="2371"/>
                </a:cubicBezTo>
                <a:cubicBezTo>
                  <a:pt x="3824" y="2372"/>
                  <a:pt x="3826" y="2372"/>
                  <a:pt x="3827" y="2373"/>
                </a:cubicBezTo>
                <a:cubicBezTo>
                  <a:pt x="3827" y="2373"/>
                  <a:pt x="3827" y="2373"/>
                  <a:pt x="3826" y="2373"/>
                </a:cubicBezTo>
                <a:cubicBezTo>
                  <a:pt x="3814" y="2373"/>
                  <a:pt x="3805" y="2380"/>
                  <a:pt x="3799" y="2391"/>
                </a:cubicBezTo>
                <a:cubicBezTo>
                  <a:pt x="3796" y="2403"/>
                  <a:pt x="3797" y="2413"/>
                  <a:pt x="3812" y="2416"/>
                </a:cubicBezTo>
                <a:cubicBezTo>
                  <a:pt x="3810" y="2416"/>
                  <a:pt x="3808" y="2416"/>
                  <a:pt x="3806" y="2416"/>
                </a:cubicBezTo>
                <a:cubicBezTo>
                  <a:pt x="3801" y="2419"/>
                  <a:pt x="3797" y="2423"/>
                  <a:pt x="3799" y="2430"/>
                </a:cubicBezTo>
                <a:cubicBezTo>
                  <a:pt x="3801" y="2432"/>
                  <a:pt x="3802" y="2435"/>
                  <a:pt x="3803" y="2438"/>
                </a:cubicBezTo>
                <a:cubicBezTo>
                  <a:pt x="3803" y="2438"/>
                  <a:pt x="3803" y="2438"/>
                  <a:pt x="3804" y="2438"/>
                </a:cubicBezTo>
                <a:cubicBezTo>
                  <a:pt x="3797" y="2441"/>
                  <a:pt x="3798" y="2446"/>
                  <a:pt x="3800" y="2451"/>
                </a:cubicBezTo>
                <a:cubicBezTo>
                  <a:pt x="3795" y="2449"/>
                  <a:pt x="3790" y="2449"/>
                  <a:pt x="3784" y="2449"/>
                </a:cubicBezTo>
                <a:cubicBezTo>
                  <a:pt x="3784" y="2450"/>
                  <a:pt x="3783" y="2450"/>
                  <a:pt x="3782" y="2451"/>
                </a:cubicBezTo>
                <a:cubicBezTo>
                  <a:pt x="3781" y="2444"/>
                  <a:pt x="3776" y="2439"/>
                  <a:pt x="3769" y="2435"/>
                </a:cubicBezTo>
                <a:cubicBezTo>
                  <a:pt x="3763" y="2432"/>
                  <a:pt x="3757" y="2431"/>
                  <a:pt x="3750" y="2432"/>
                </a:cubicBezTo>
                <a:cubicBezTo>
                  <a:pt x="3753" y="2423"/>
                  <a:pt x="3750" y="2416"/>
                  <a:pt x="3741" y="2410"/>
                </a:cubicBezTo>
                <a:cubicBezTo>
                  <a:pt x="3736" y="2408"/>
                  <a:pt x="3732" y="2409"/>
                  <a:pt x="3728" y="2411"/>
                </a:cubicBezTo>
                <a:cubicBezTo>
                  <a:pt x="3723" y="2416"/>
                  <a:pt x="3726" y="2423"/>
                  <a:pt x="3727" y="2429"/>
                </a:cubicBezTo>
                <a:cubicBezTo>
                  <a:pt x="3724" y="2438"/>
                  <a:pt x="3729" y="2445"/>
                  <a:pt x="3735" y="2451"/>
                </a:cubicBezTo>
                <a:cubicBezTo>
                  <a:pt x="3742" y="2459"/>
                  <a:pt x="3748" y="2466"/>
                  <a:pt x="3755" y="2474"/>
                </a:cubicBezTo>
                <a:cubicBezTo>
                  <a:pt x="3760" y="2473"/>
                  <a:pt x="3765" y="2473"/>
                  <a:pt x="3770" y="2473"/>
                </a:cubicBezTo>
                <a:cubicBezTo>
                  <a:pt x="3774" y="2477"/>
                  <a:pt x="3779" y="2482"/>
                  <a:pt x="3784" y="2487"/>
                </a:cubicBezTo>
                <a:cubicBezTo>
                  <a:pt x="3788" y="2487"/>
                  <a:pt x="3793" y="2486"/>
                  <a:pt x="3798" y="2486"/>
                </a:cubicBezTo>
                <a:cubicBezTo>
                  <a:pt x="3816" y="2483"/>
                  <a:pt x="3821" y="2501"/>
                  <a:pt x="3834" y="2507"/>
                </a:cubicBezTo>
                <a:cubicBezTo>
                  <a:pt x="3841" y="2510"/>
                  <a:pt x="3848" y="2512"/>
                  <a:pt x="3855" y="2514"/>
                </a:cubicBezTo>
                <a:cubicBezTo>
                  <a:pt x="3857" y="2512"/>
                  <a:pt x="3859" y="2510"/>
                  <a:pt x="3861" y="2507"/>
                </a:cubicBezTo>
                <a:cubicBezTo>
                  <a:pt x="3861" y="2507"/>
                  <a:pt x="3861" y="2507"/>
                  <a:pt x="3861" y="2507"/>
                </a:cubicBezTo>
                <a:cubicBezTo>
                  <a:pt x="3861" y="2507"/>
                  <a:pt x="3861" y="2507"/>
                  <a:pt x="3861" y="2507"/>
                </a:cubicBezTo>
                <a:cubicBezTo>
                  <a:pt x="3870" y="2519"/>
                  <a:pt x="3884" y="2524"/>
                  <a:pt x="3897" y="2530"/>
                </a:cubicBezTo>
                <a:cubicBezTo>
                  <a:pt x="3929" y="2524"/>
                  <a:pt x="3903" y="2506"/>
                  <a:pt x="3904" y="2494"/>
                </a:cubicBezTo>
                <a:cubicBezTo>
                  <a:pt x="3898" y="2488"/>
                  <a:pt x="3891" y="2483"/>
                  <a:pt x="3882" y="2483"/>
                </a:cubicBezTo>
                <a:cubicBezTo>
                  <a:pt x="3874" y="2484"/>
                  <a:pt x="3867" y="2486"/>
                  <a:pt x="3860" y="2491"/>
                </a:cubicBezTo>
                <a:cubicBezTo>
                  <a:pt x="3860" y="2485"/>
                  <a:pt x="3856" y="2481"/>
                  <a:pt x="3851" y="2478"/>
                </a:cubicBezTo>
                <a:cubicBezTo>
                  <a:pt x="3849" y="2478"/>
                  <a:pt x="3847" y="2478"/>
                  <a:pt x="3846" y="2478"/>
                </a:cubicBezTo>
                <a:cubicBezTo>
                  <a:pt x="3842" y="2474"/>
                  <a:pt x="3838" y="2470"/>
                  <a:pt x="3834" y="2466"/>
                </a:cubicBezTo>
                <a:cubicBezTo>
                  <a:pt x="3834" y="2466"/>
                  <a:pt x="3834" y="2466"/>
                  <a:pt x="3834" y="2466"/>
                </a:cubicBezTo>
                <a:cubicBezTo>
                  <a:pt x="3839" y="2456"/>
                  <a:pt x="3844" y="2446"/>
                  <a:pt x="3849" y="2436"/>
                </a:cubicBezTo>
                <a:cubicBezTo>
                  <a:pt x="3839" y="2425"/>
                  <a:pt x="3828" y="2417"/>
                  <a:pt x="3812" y="2416"/>
                </a:cubicBezTo>
                <a:cubicBezTo>
                  <a:pt x="3817" y="2406"/>
                  <a:pt x="3822" y="2397"/>
                  <a:pt x="3826" y="2388"/>
                </a:cubicBezTo>
                <a:cubicBezTo>
                  <a:pt x="3840" y="2391"/>
                  <a:pt x="3847" y="2380"/>
                  <a:pt x="3856" y="2374"/>
                </a:cubicBezTo>
                <a:cubicBezTo>
                  <a:pt x="3860" y="2369"/>
                  <a:pt x="3865" y="2364"/>
                  <a:pt x="3869" y="2359"/>
                </a:cubicBezTo>
                <a:cubicBezTo>
                  <a:pt x="3869" y="2359"/>
                  <a:pt x="3870" y="2360"/>
                  <a:pt x="3870" y="2360"/>
                </a:cubicBezTo>
                <a:cubicBezTo>
                  <a:pt x="3872" y="2353"/>
                  <a:pt x="3874" y="2345"/>
                  <a:pt x="3876" y="2337"/>
                </a:cubicBezTo>
                <a:cubicBezTo>
                  <a:pt x="3874" y="2335"/>
                  <a:pt x="3872" y="2333"/>
                  <a:pt x="3869" y="2330"/>
                </a:cubicBezTo>
                <a:cubicBezTo>
                  <a:pt x="3870" y="2326"/>
                  <a:pt x="3870" y="2321"/>
                  <a:pt x="3870" y="2316"/>
                </a:cubicBezTo>
                <a:cubicBezTo>
                  <a:pt x="3870" y="2316"/>
                  <a:pt x="3870" y="2316"/>
                  <a:pt x="3870" y="2316"/>
                </a:cubicBezTo>
                <a:cubicBezTo>
                  <a:pt x="3870" y="2316"/>
                  <a:pt x="3870" y="2316"/>
                  <a:pt x="3870" y="2316"/>
                </a:cubicBezTo>
                <a:cubicBezTo>
                  <a:pt x="3853" y="2286"/>
                  <a:pt x="3874" y="2280"/>
                  <a:pt x="3895" y="2275"/>
                </a:cubicBezTo>
                <a:cubicBezTo>
                  <a:pt x="3896" y="2275"/>
                  <a:pt x="3897" y="2275"/>
                  <a:pt x="3898" y="2275"/>
                </a:cubicBezTo>
                <a:cubicBezTo>
                  <a:pt x="3907" y="2270"/>
                  <a:pt x="3917" y="2265"/>
                  <a:pt x="3926" y="2259"/>
                </a:cubicBezTo>
                <a:cubicBezTo>
                  <a:pt x="3924" y="2257"/>
                  <a:pt x="3923" y="2255"/>
                  <a:pt x="3921" y="2252"/>
                </a:cubicBezTo>
                <a:cubicBezTo>
                  <a:pt x="3921" y="2252"/>
                  <a:pt x="3921" y="2252"/>
                  <a:pt x="3921" y="2252"/>
                </a:cubicBezTo>
                <a:cubicBezTo>
                  <a:pt x="3934" y="2227"/>
                  <a:pt x="3962" y="2262"/>
                  <a:pt x="3976" y="2238"/>
                </a:cubicBezTo>
                <a:cubicBezTo>
                  <a:pt x="3984" y="2241"/>
                  <a:pt x="3990" y="2237"/>
                  <a:pt x="3995" y="2231"/>
                </a:cubicBezTo>
                <a:cubicBezTo>
                  <a:pt x="3994" y="2229"/>
                  <a:pt x="3992" y="2226"/>
                  <a:pt x="3991" y="2224"/>
                </a:cubicBezTo>
                <a:cubicBezTo>
                  <a:pt x="3998" y="2222"/>
                  <a:pt x="4004" y="2220"/>
                  <a:pt x="4011" y="2218"/>
                </a:cubicBezTo>
                <a:cubicBezTo>
                  <a:pt x="4011" y="2217"/>
                  <a:pt x="4011" y="2217"/>
                  <a:pt x="4011" y="2217"/>
                </a:cubicBezTo>
                <a:cubicBezTo>
                  <a:pt x="4021" y="2218"/>
                  <a:pt x="4031" y="2234"/>
                  <a:pt x="4040" y="2217"/>
                </a:cubicBezTo>
                <a:cubicBezTo>
                  <a:pt x="4038" y="2214"/>
                  <a:pt x="4035" y="2212"/>
                  <a:pt x="4033" y="2210"/>
                </a:cubicBezTo>
                <a:cubicBezTo>
                  <a:pt x="4051" y="2196"/>
                  <a:pt x="4052" y="2178"/>
                  <a:pt x="4049" y="2159"/>
                </a:cubicBezTo>
                <a:cubicBezTo>
                  <a:pt x="4050" y="2159"/>
                  <a:pt x="4051" y="2159"/>
                  <a:pt x="4051" y="2159"/>
                </a:cubicBezTo>
                <a:cubicBezTo>
                  <a:pt x="4057" y="2155"/>
                  <a:pt x="4063" y="2151"/>
                  <a:pt x="4068" y="2148"/>
                </a:cubicBezTo>
                <a:cubicBezTo>
                  <a:pt x="4079" y="2140"/>
                  <a:pt x="4101" y="2145"/>
                  <a:pt x="4103" y="2125"/>
                </a:cubicBezTo>
                <a:cubicBezTo>
                  <a:pt x="4104" y="2106"/>
                  <a:pt x="4087" y="2105"/>
                  <a:pt x="4072" y="2101"/>
                </a:cubicBezTo>
                <a:cubicBezTo>
                  <a:pt x="4060" y="2098"/>
                  <a:pt x="4073" y="2094"/>
                  <a:pt x="4074" y="2090"/>
                </a:cubicBezTo>
                <a:cubicBezTo>
                  <a:pt x="4076" y="2072"/>
                  <a:pt x="4062" y="2074"/>
                  <a:pt x="4052" y="2071"/>
                </a:cubicBezTo>
                <a:cubicBezTo>
                  <a:pt x="4036" y="2069"/>
                  <a:pt x="4029" y="2061"/>
                  <a:pt x="4027" y="2048"/>
                </a:cubicBezTo>
                <a:cubicBezTo>
                  <a:pt x="4031" y="2052"/>
                  <a:pt x="4035" y="2056"/>
                  <a:pt x="4040" y="2060"/>
                </a:cubicBezTo>
                <a:cubicBezTo>
                  <a:pt x="4049" y="2055"/>
                  <a:pt x="4065" y="2058"/>
                  <a:pt x="4061" y="2039"/>
                </a:cubicBezTo>
                <a:cubicBezTo>
                  <a:pt x="4061" y="2039"/>
                  <a:pt x="4061" y="2039"/>
                  <a:pt x="4061" y="2039"/>
                </a:cubicBezTo>
                <a:cubicBezTo>
                  <a:pt x="4077" y="2031"/>
                  <a:pt x="4085" y="2039"/>
                  <a:pt x="4090" y="2053"/>
                </a:cubicBezTo>
                <a:cubicBezTo>
                  <a:pt x="4091" y="2058"/>
                  <a:pt x="4092" y="2063"/>
                  <a:pt x="4093" y="2068"/>
                </a:cubicBezTo>
                <a:cubicBezTo>
                  <a:pt x="4096" y="2077"/>
                  <a:pt x="4092" y="2102"/>
                  <a:pt x="4108" y="2079"/>
                </a:cubicBezTo>
                <a:cubicBezTo>
                  <a:pt x="4108" y="2080"/>
                  <a:pt x="4108" y="2081"/>
                  <a:pt x="4108" y="2082"/>
                </a:cubicBezTo>
                <a:cubicBezTo>
                  <a:pt x="4117" y="2099"/>
                  <a:pt x="4123" y="2119"/>
                  <a:pt x="4149" y="2111"/>
                </a:cubicBezTo>
                <a:cubicBezTo>
                  <a:pt x="4168" y="2102"/>
                  <a:pt x="4162" y="2124"/>
                  <a:pt x="4171" y="2128"/>
                </a:cubicBezTo>
                <a:cubicBezTo>
                  <a:pt x="4174" y="2131"/>
                  <a:pt x="4178" y="2134"/>
                  <a:pt x="4182" y="2135"/>
                </a:cubicBezTo>
                <a:cubicBezTo>
                  <a:pt x="4191" y="2136"/>
                  <a:pt x="4200" y="2135"/>
                  <a:pt x="4204" y="2125"/>
                </a:cubicBezTo>
                <a:cubicBezTo>
                  <a:pt x="4206" y="2116"/>
                  <a:pt x="4203" y="2109"/>
                  <a:pt x="4197" y="2103"/>
                </a:cubicBezTo>
                <a:cubicBezTo>
                  <a:pt x="4197" y="2103"/>
                  <a:pt x="4197" y="2103"/>
                  <a:pt x="4197" y="2103"/>
                </a:cubicBezTo>
                <a:cubicBezTo>
                  <a:pt x="4199" y="2085"/>
                  <a:pt x="4229" y="2078"/>
                  <a:pt x="4217" y="2053"/>
                </a:cubicBezTo>
                <a:cubicBezTo>
                  <a:pt x="4217" y="2053"/>
                  <a:pt x="4217" y="2053"/>
                  <a:pt x="4217" y="2053"/>
                </a:cubicBezTo>
                <a:cubicBezTo>
                  <a:pt x="4231" y="2045"/>
                  <a:pt x="4229" y="2035"/>
                  <a:pt x="4219" y="2025"/>
                </a:cubicBezTo>
                <a:cubicBezTo>
                  <a:pt x="4219" y="2025"/>
                  <a:pt x="4219" y="2025"/>
                  <a:pt x="4219" y="2025"/>
                </a:cubicBezTo>
                <a:cubicBezTo>
                  <a:pt x="4219" y="2025"/>
                  <a:pt x="4219" y="2025"/>
                  <a:pt x="4219" y="2025"/>
                </a:cubicBezTo>
                <a:cubicBezTo>
                  <a:pt x="4220" y="2023"/>
                  <a:pt x="4221" y="2020"/>
                  <a:pt x="4223" y="2018"/>
                </a:cubicBezTo>
                <a:cubicBezTo>
                  <a:pt x="4211" y="2001"/>
                  <a:pt x="4200" y="1985"/>
                  <a:pt x="4189" y="1968"/>
                </a:cubicBezTo>
                <a:cubicBezTo>
                  <a:pt x="4189" y="1966"/>
                  <a:pt x="4188" y="1964"/>
                  <a:pt x="4185" y="1963"/>
                </a:cubicBezTo>
                <a:cubicBezTo>
                  <a:pt x="4159" y="1911"/>
                  <a:pt x="4150" y="1906"/>
                  <a:pt x="4125" y="1932"/>
                </a:cubicBezTo>
                <a:cubicBezTo>
                  <a:pt x="4123" y="1929"/>
                  <a:pt x="4121" y="1927"/>
                  <a:pt x="4118" y="1927"/>
                </a:cubicBezTo>
                <a:cubicBezTo>
                  <a:pt x="4103" y="1940"/>
                  <a:pt x="4089" y="1954"/>
                  <a:pt x="4075" y="1968"/>
                </a:cubicBezTo>
                <a:cubicBezTo>
                  <a:pt x="4062" y="1980"/>
                  <a:pt x="4074" y="1984"/>
                  <a:pt x="4082" y="1989"/>
                </a:cubicBezTo>
                <a:cubicBezTo>
                  <a:pt x="4082" y="1989"/>
                  <a:pt x="4082" y="1989"/>
                  <a:pt x="4082" y="1989"/>
                </a:cubicBezTo>
                <a:cubicBezTo>
                  <a:pt x="4084" y="1991"/>
                  <a:pt x="4086" y="1994"/>
                  <a:pt x="4088" y="1997"/>
                </a:cubicBezTo>
                <a:cubicBezTo>
                  <a:pt x="4085" y="2016"/>
                  <a:pt x="4063" y="2018"/>
                  <a:pt x="4054" y="2031"/>
                </a:cubicBezTo>
                <a:cubicBezTo>
                  <a:pt x="4054" y="2031"/>
                  <a:pt x="4054" y="2031"/>
                  <a:pt x="4054" y="2031"/>
                </a:cubicBezTo>
                <a:cubicBezTo>
                  <a:pt x="4047" y="2030"/>
                  <a:pt x="4039" y="2028"/>
                  <a:pt x="4032" y="2026"/>
                </a:cubicBezTo>
                <a:cubicBezTo>
                  <a:pt x="4029" y="2029"/>
                  <a:pt x="4026" y="2032"/>
                  <a:pt x="4024" y="2034"/>
                </a:cubicBezTo>
                <a:cubicBezTo>
                  <a:pt x="4023" y="2033"/>
                  <a:pt x="4022" y="2031"/>
                  <a:pt x="4021" y="2029"/>
                </a:cubicBezTo>
                <a:cubicBezTo>
                  <a:pt x="4015" y="2021"/>
                  <a:pt x="4007" y="2017"/>
                  <a:pt x="3997" y="2017"/>
                </a:cubicBezTo>
                <a:cubicBezTo>
                  <a:pt x="3992" y="2016"/>
                  <a:pt x="3988" y="2016"/>
                  <a:pt x="3983" y="2015"/>
                </a:cubicBezTo>
                <a:cubicBezTo>
                  <a:pt x="3983" y="2015"/>
                  <a:pt x="3983" y="2015"/>
                  <a:pt x="3983" y="2015"/>
                </a:cubicBezTo>
                <a:cubicBezTo>
                  <a:pt x="3975" y="2009"/>
                  <a:pt x="3987" y="1990"/>
                  <a:pt x="3968" y="1990"/>
                </a:cubicBezTo>
                <a:cubicBezTo>
                  <a:pt x="4006" y="1952"/>
                  <a:pt x="4044" y="1914"/>
                  <a:pt x="4082" y="1876"/>
                </a:cubicBezTo>
                <a:cubicBezTo>
                  <a:pt x="4088" y="1871"/>
                  <a:pt x="4101" y="1868"/>
                  <a:pt x="4094" y="1858"/>
                </a:cubicBezTo>
                <a:cubicBezTo>
                  <a:pt x="4088" y="1850"/>
                  <a:pt x="4077" y="1855"/>
                  <a:pt x="4071" y="1865"/>
                </a:cubicBezTo>
                <a:cubicBezTo>
                  <a:pt x="4065" y="1852"/>
                  <a:pt x="4083" y="1841"/>
                  <a:pt x="4074" y="1828"/>
                </a:cubicBezTo>
                <a:cubicBezTo>
                  <a:pt x="4079" y="1827"/>
                  <a:pt x="4083" y="1823"/>
                  <a:pt x="4087" y="1820"/>
                </a:cubicBezTo>
                <a:cubicBezTo>
                  <a:pt x="4091" y="1816"/>
                  <a:pt x="4096" y="1813"/>
                  <a:pt x="4100" y="1809"/>
                </a:cubicBezTo>
                <a:cubicBezTo>
                  <a:pt x="4109" y="1801"/>
                  <a:pt x="4114" y="1791"/>
                  <a:pt x="4123" y="1783"/>
                </a:cubicBezTo>
                <a:cubicBezTo>
                  <a:pt x="4131" y="1772"/>
                  <a:pt x="4145" y="1766"/>
                  <a:pt x="4149" y="1751"/>
                </a:cubicBezTo>
                <a:cubicBezTo>
                  <a:pt x="4150" y="1749"/>
                  <a:pt x="4152" y="1747"/>
                  <a:pt x="4153" y="1745"/>
                </a:cubicBezTo>
                <a:cubicBezTo>
                  <a:pt x="4153" y="1745"/>
                  <a:pt x="4153" y="1745"/>
                  <a:pt x="4153" y="1745"/>
                </a:cubicBezTo>
                <a:cubicBezTo>
                  <a:pt x="4157" y="1743"/>
                  <a:pt x="4161" y="1742"/>
                  <a:pt x="4164" y="1740"/>
                </a:cubicBezTo>
                <a:cubicBezTo>
                  <a:pt x="4170" y="1733"/>
                  <a:pt x="4176" y="1727"/>
                  <a:pt x="4182" y="1720"/>
                </a:cubicBezTo>
                <a:cubicBezTo>
                  <a:pt x="4182" y="1720"/>
                  <a:pt x="4183" y="1719"/>
                  <a:pt x="4184" y="1718"/>
                </a:cubicBezTo>
                <a:cubicBezTo>
                  <a:pt x="4184" y="1717"/>
                  <a:pt x="4184" y="1715"/>
                  <a:pt x="4182" y="1714"/>
                </a:cubicBezTo>
                <a:cubicBezTo>
                  <a:pt x="4182" y="1714"/>
                  <a:pt x="4182" y="1714"/>
                  <a:pt x="4182" y="1714"/>
                </a:cubicBezTo>
                <a:cubicBezTo>
                  <a:pt x="4182" y="1712"/>
                  <a:pt x="4183" y="1711"/>
                  <a:pt x="4183" y="1710"/>
                </a:cubicBezTo>
                <a:cubicBezTo>
                  <a:pt x="4190" y="1704"/>
                  <a:pt x="4197" y="1699"/>
                  <a:pt x="4205" y="1694"/>
                </a:cubicBezTo>
                <a:cubicBezTo>
                  <a:pt x="4205" y="1693"/>
                  <a:pt x="4205" y="1691"/>
                  <a:pt x="4205" y="1689"/>
                </a:cubicBezTo>
                <a:cubicBezTo>
                  <a:pt x="4206" y="1688"/>
                  <a:pt x="4208" y="1687"/>
                  <a:pt x="4209" y="1686"/>
                </a:cubicBezTo>
                <a:cubicBezTo>
                  <a:pt x="4225" y="1664"/>
                  <a:pt x="4250" y="1649"/>
                  <a:pt x="4260" y="1622"/>
                </a:cubicBezTo>
                <a:cubicBezTo>
                  <a:pt x="4259" y="1618"/>
                  <a:pt x="4258" y="1615"/>
                  <a:pt x="4253" y="1617"/>
                </a:cubicBezTo>
                <a:cubicBezTo>
                  <a:pt x="4245" y="1624"/>
                  <a:pt x="4238" y="1630"/>
                  <a:pt x="4230" y="1637"/>
                </a:cubicBezTo>
                <a:cubicBezTo>
                  <a:pt x="4216" y="1654"/>
                  <a:pt x="4198" y="1666"/>
                  <a:pt x="4183" y="1682"/>
                </a:cubicBezTo>
                <a:cubicBezTo>
                  <a:pt x="4182" y="1682"/>
                  <a:pt x="4181" y="1683"/>
                  <a:pt x="4179" y="1683"/>
                </a:cubicBezTo>
                <a:cubicBezTo>
                  <a:pt x="4175" y="1685"/>
                  <a:pt x="4175" y="1689"/>
                  <a:pt x="4176" y="1693"/>
                </a:cubicBezTo>
                <a:cubicBezTo>
                  <a:pt x="4176" y="1693"/>
                  <a:pt x="4176" y="1694"/>
                  <a:pt x="4177" y="1695"/>
                </a:cubicBezTo>
                <a:cubicBezTo>
                  <a:pt x="4164" y="1710"/>
                  <a:pt x="4149" y="1722"/>
                  <a:pt x="4132" y="1733"/>
                </a:cubicBezTo>
                <a:cubicBezTo>
                  <a:pt x="4131" y="1735"/>
                  <a:pt x="4129" y="1737"/>
                  <a:pt x="4129" y="1739"/>
                </a:cubicBezTo>
                <a:cubicBezTo>
                  <a:pt x="4128" y="1741"/>
                  <a:pt x="4127" y="1743"/>
                  <a:pt x="4127" y="1745"/>
                </a:cubicBezTo>
                <a:cubicBezTo>
                  <a:pt x="4117" y="1755"/>
                  <a:pt x="4104" y="1760"/>
                  <a:pt x="4093" y="1769"/>
                </a:cubicBezTo>
                <a:cubicBezTo>
                  <a:pt x="4057" y="1785"/>
                  <a:pt x="4035" y="1818"/>
                  <a:pt x="4003" y="1839"/>
                </a:cubicBezTo>
                <a:cubicBezTo>
                  <a:pt x="4003" y="1839"/>
                  <a:pt x="4003" y="1839"/>
                  <a:pt x="4003" y="1839"/>
                </a:cubicBezTo>
                <a:cubicBezTo>
                  <a:pt x="4003" y="1839"/>
                  <a:pt x="4003" y="1839"/>
                  <a:pt x="4003" y="1840"/>
                </a:cubicBezTo>
                <a:cubicBezTo>
                  <a:pt x="4003" y="1839"/>
                  <a:pt x="4003" y="1839"/>
                  <a:pt x="4003" y="1839"/>
                </a:cubicBezTo>
                <a:cubicBezTo>
                  <a:pt x="3998" y="1839"/>
                  <a:pt x="3995" y="1838"/>
                  <a:pt x="3993" y="1833"/>
                </a:cubicBezTo>
                <a:cubicBezTo>
                  <a:pt x="3994" y="1831"/>
                  <a:pt x="3996" y="1830"/>
                  <a:pt x="3998" y="1828"/>
                </a:cubicBezTo>
                <a:cubicBezTo>
                  <a:pt x="4010" y="1815"/>
                  <a:pt x="4025" y="1804"/>
                  <a:pt x="4033" y="1787"/>
                </a:cubicBezTo>
                <a:cubicBezTo>
                  <a:pt x="4043" y="1783"/>
                  <a:pt x="4045" y="1775"/>
                  <a:pt x="4045" y="1766"/>
                </a:cubicBezTo>
                <a:cubicBezTo>
                  <a:pt x="4064" y="1757"/>
                  <a:pt x="4050" y="1741"/>
                  <a:pt x="4052" y="1729"/>
                </a:cubicBezTo>
                <a:cubicBezTo>
                  <a:pt x="4052" y="1727"/>
                  <a:pt x="4053" y="1725"/>
                  <a:pt x="4053" y="1724"/>
                </a:cubicBezTo>
                <a:cubicBezTo>
                  <a:pt x="4055" y="1722"/>
                  <a:pt x="4056" y="1720"/>
                  <a:pt x="4058" y="1719"/>
                </a:cubicBezTo>
                <a:cubicBezTo>
                  <a:pt x="4062" y="1717"/>
                  <a:pt x="4066" y="1715"/>
                  <a:pt x="4069" y="1714"/>
                </a:cubicBezTo>
                <a:cubicBezTo>
                  <a:pt x="4069" y="1712"/>
                  <a:pt x="4069" y="1710"/>
                  <a:pt x="4070" y="1708"/>
                </a:cubicBezTo>
                <a:cubicBezTo>
                  <a:pt x="4073" y="1694"/>
                  <a:pt x="4067" y="1682"/>
                  <a:pt x="4058" y="1673"/>
                </a:cubicBezTo>
                <a:cubicBezTo>
                  <a:pt x="4048" y="1662"/>
                  <a:pt x="4050" y="1655"/>
                  <a:pt x="4062" y="1649"/>
                </a:cubicBezTo>
                <a:cubicBezTo>
                  <a:pt x="4072" y="1645"/>
                  <a:pt x="4075" y="1636"/>
                  <a:pt x="4080" y="1628"/>
                </a:cubicBezTo>
                <a:cubicBezTo>
                  <a:pt x="4083" y="1616"/>
                  <a:pt x="4079" y="1614"/>
                  <a:pt x="4069" y="1620"/>
                </a:cubicBezTo>
                <a:cubicBezTo>
                  <a:pt x="4046" y="1634"/>
                  <a:pt x="4020" y="1643"/>
                  <a:pt x="3996" y="1656"/>
                </a:cubicBezTo>
                <a:cubicBezTo>
                  <a:pt x="3984" y="1662"/>
                  <a:pt x="3972" y="1667"/>
                  <a:pt x="3966" y="1680"/>
                </a:cubicBezTo>
                <a:cubicBezTo>
                  <a:pt x="3966" y="1683"/>
                  <a:pt x="3967" y="1685"/>
                  <a:pt x="3968" y="1687"/>
                </a:cubicBezTo>
                <a:cubicBezTo>
                  <a:pt x="3964" y="1692"/>
                  <a:pt x="3960" y="1697"/>
                  <a:pt x="3957" y="1702"/>
                </a:cubicBezTo>
                <a:cubicBezTo>
                  <a:pt x="3953" y="1703"/>
                  <a:pt x="3950" y="1705"/>
                  <a:pt x="3946" y="1707"/>
                </a:cubicBezTo>
                <a:cubicBezTo>
                  <a:pt x="3927" y="1701"/>
                  <a:pt x="3920" y="1691"/>
                  <a:pt x="3935" y="1674"/>
                </a:cubicBezTo>
                <a:cubicBezTo>
                  <a:pt x="3937" y="1671"/>
                  <a:pt x="3941" y="1668"/>
                  <a:pt x="3938" y="1665"/>
                </a:cubicBezTo>
                <a:cubicBezTo>
                  <a:pt x="3925" y="1654"/>
                  <a:pt x="3930" y="1635"/>
                  <a:pt x="3918" y="1624"/>
                </a:cubicBezTo>
                <a:cubicBezTo>
                  <a:pt x="3918" y="1624"/>
                  <a:pt x="3918" y="1624"/>
                  <a:pt x="3918" y="1624"/>
                </a:cubicBezTo>
                <a:cubicBezTo>
                  <a:pt x="3918" y="1622"/>
                  <a:pt x="3918" y="1621"/>
                  <a:pt x="3919" y="1619"/>
                </a:cubicBezTo>
                <a:cubicBezTo>
                  <a:pt x="3922" y="1616"/>
                  <a:pt x="3926" y="1612"/>
                  <a:pt x="3930" y="1609"/>
                </a:cubicBezTo>
                <a:cubicBezTo>
                  <a:pt x="3932" y="1609"/>
                  <a:pt x="3933" y="1609"/>
                  <a:pt x="3935" y="1609"/>
                </a:cubicBezTo>
                <a:cubicBezTo>
                  <a:pt x="3940" y="1607"/>
                  <a:pt x="3944" y="1605"/>
                  <a:pt x="3941" y="1599"/>
                </a:cubicBezTo>
                <a:cubicBezTo>
                  <a:pt x="3947" y="1602"/>
                  <a:pt x="3949" y="1597"/>
                  <a:pt x="3952" y="1594"/>
                </a:cubicBezTo>
                <a:cubicBezTo>
                  <a:pt x="3952" y="1592"/>
                  <a:pt x="3952" y="1591"/>
                  <a:pt x="3953" y="1589"/>
                </a:cubicBezTo>
                <a:cubicBezTo>
                  <a:pt x="3966" y="1593"/>
                  <a:pt x="3964" y="1579"/>
                  <a:pt x="3970" y="1574"/>
                </a:cubicBezTo>
                <a:cubicBezTo>
                  <a:pt x="3972" y="1572"/>
                  <a:pt x="3974" y="1570"/>
                  <a:pt x="3976" y="1568"/>
                </a:cubicBezTo>
                <a:cubicBezTo>
                  <a:pt x="3975" y="1567"/>
                  <a:pt x="3976" y="1565"/>
                  <a:pt x="3976" y="1563"/>
                </a:cubicBezTo>
                <a:cubicBezTo>
                  <a:pt x="3959" y="1529"/>
                  <a:pt x="3939" y="1498"/>
                  <a:pt x="3905" y="1478"/>
                </a:cubicBezTo>
                <a:cubicBezTo>
                  <a:pt x="3897" y="1478"/>
                  <a:pt x="3888" y="1452"/>
                  <a:pt x="3880" y="1477"/>
                </a:cubicBezTo>
                <a:cubicBezTo>
                  <a:pt x="3879" y="1477"/>
                  <a:pt x="3879" y="1477"/>
                  <a:pt x="3878" y="1477"/>
                </a:cubicBezTo>
                <a:cubicBezTo>
                  <a:pt x="3865" y="1476"/>
                  <a:pt x="3852" y="1475"/>
                  <a:pt x="3839" y="1475"/>
                </a:cubicBezTo>
                <a:cubicBezTo>
                  <a:pt x="3841" y="1472"/>
                  <a:pt x="3843" y="1469"/>
                  <a:pt x="3842" y="1465"/>
                </a:cubicBezTo>
                <a:cubicBezTo>
                  <a:pt x="3850" y="1466"/>
                  <a:pt x="3854" y="1458"/>
                  <a:pt x="3858" y="1452"/>
                </a:cubicBezTo>
                <a:cubicBezTo>
                  <a:pt x="3858" y="1452"/>
                  <a:pt x="3858" y="1451"/>
                  <a:pt x="3858" y="1451"/>
                </a:cubicBezTo>
                <a:cubicBezTo>
                  <a:pt x="3883" y="1455"/>
                  <a:pt x="3905" y="1457"/>
                  <a:pt x="3885" y="1419"/>
                </a:cubicBezTo>
                <a:cubicBezTo>
                  <a:pt x="3883" y="1418"/>
                  <a:pt x="3881" y="1418"/>
                  <a:pt x="3879" y="1418"/>
                </a:cubicBezTo>
                <a:cubicBezTo>
                  <a:pt x="3876" y="1414"/>
                  <a:pt x="3873" y="1410"/>
                  <a:pt x="3870" y="1406"/>
                </a:cubicBezTo>
                <a:cubicBezTo>
                  <a:pt x="3859" y="1402"/>
                  <a:pt x="3859" y="1391"/>
                  <a:pt x="3855" y="1382"/>
                </a:cubicBezTo>
                <a:cubicBezTo>
                  <a:pt x="3862" y="1376"/>
                  <a:pt x="3861" y="1366"/>
                  <a:pt x="3862" y="1357"/>
                </a:cubicBezTo>
                <a:cubicBezTo>
                  <a:pt x="3868" y="1343"/>
                  <a:pt x="3864" y="1332"/>
                  <a:pt x="3854" y="1322"/>
                </a:cubicBezTo>
                <a:cubicBezTo>
                  <a:pt x="3859" y="1316"/>
                  <a:pt x="3864" y="1310"/>
                  <a:pt x="3869" y="1304"/>
                </a:cubicBezTo>
                <a:cubicBezTo>
                  <a:pt x="3869" y="1304"/>
                  <a:pt x="3869" y="1304"/>
                  <a:pt x="3869" y="1304"/>
                </a:cubicBezTo>
                <a:cubicBezTo>
                  <a:pt x="3869" y="1304"/>
                  <a:pt x="3869" y="1304"/>
                  <a:pt x="3869" y="1304"/>
                </a:cubicBezTo>
                <a:cubicBezTo>
                  <a:pt x="3881" y="1275"/>
                  <a:pt x="3864" y="1257"/>
                  <a:pt x="3849" y="1239"/>
                </a:cubicBezTo>
                <a:cubicBezTo>
                  <a:pt x="3881" y="1208"/>
                  <a:pt x="3913" y="1178"/>
                  <a:pt x="3946" y="1147"/>
                </a:cubicBezTo>
                <a:cubicBezTo>
                  <a:pt x="3977" y="1112"/>
                  <a:pt x="4016" y="1085"/>
                  <a:pt x="4048" y="1051"/>
                </a:cubicBezTo>
                <a:cubicBezTo>
                  <a:pt x="4052" y="1047"/>
                  <a:pt x="4056" y="1044"/>
                  <a:pt x="4059" y="1041"/>
                </a:cubicBezTo>
                <a:cubicBezTo>
                  <a:pt x="4062" y="1034"/>
                  <a:pt x="4064" y="1028"/>
                  <a:pt x="4067" y="1021"/>
                </a:cubicBezTo>
                <a:cubicBezTo>
                  <a:pt x="4055" y="1020"/>
                  <a:pt x="4053" y="1035"/>
                  <a:pt x="4041" y="1031"/>
                </a:cubicBezTo>
                <a:cubicBezTo>
                  <a:pt x="4050" y="1015"/>
                  <a:pt x="4070" y="1009"/>
                  <a:pt x="4078" y="988"/>
                </a:cubicBezTo>
                <a:cubicBezTo>
                  <a:pt x="4059" y="992"/>
                  <a:pt x="4050" y="1006"/>
                  <a:pt x="4034" y="1007"/>
                </a:cubicBezTo>
                <a:cubicBezTo>
                  <a:pt x="4018" y="1020"/>
                  <a:pt x="3996" y="1027"/>
                  <a:pt x="3983" y="1047"/>
                </a:cubicBezTo>
                <a:cubicBezTo>
                  <a:pt x="3972" y="1057"/>
                  <a:pt x="3954" y="1059"/>
                  <a:pt x="3949" y="1077"/>
                </a:cubicBezTo>
                <a:cubicBezTo>
                  <a:pt x="3946" y="1079"/>
                  <a:pt x="3942" y="1080"/>
                  <a:pt x="3939" y="1082"/>
                </a:cubicBezTo>
                <a:cubicBezTo>
                  <a:pt x="3904" y="1108"/>
                  <a:pt x="3871" y="1136"/>
                  <a:pt x="3835" y="1159"/>
                </a:cubicBezTo>
                <a:cubicBezTo>
                  <a:pt x="3829" y="1163"/>
                  <a:pt x="3823" y="1166"/>
                  <a:pt x="3818" y="1170"/>
                </a:cubicBezTo>
                <a:cubicBezTo>
                  <a:pt x="3807" y="1160"/>
                  <a:pt x="3792" y="1157"/>
                  <a:pt x="3770" y="1166"/>
                </a:cubicBezTo>
                <a:cubicBezTo>
                  <a:pt x="3762" y="1167"/>
                  <a:pt x="3755" y="1169"/>
                  <a:pt x="3747" y="1170"/>
                </a:cubicBezTo>
                <a:cubicBezTo>
                  <a:pt x="3721" y="1178"/>
                  <a:pt x="3696" y="1186"/>
                  <a:pt x="3671" y="1194"/>
                </a:cubicBezTo>
                <a:cubicBezTo>
                  <a:pt x="3672" y="1194"/>
                  <a:pt x="3672" y="1194"/>
                  <a:pt x="3672" y="1194"/>
                </a:cubicBezTo>
                <a:cubicBezTo>
                  <a:pt x="3674" y="1214"/>
                  <a:pt x="3687" y="1230"/>
                  <a:pt x="3693" y="1249"/>
                </a:cubicBezTo>
                <a:cubicBezTo>
                  <a:pt x="3694" y="1250"/>
                  <a:pt x="3695" y="1251"/>
                  <a:pt x="3697" y="1251"/>
                </a:cubicBezTo>
                <a:cubicBezTo>
                  <a:pt x="3697" y="1251"/>
                  <a:pt x="3697" y="1251"/>
                  <a:pt x="3696" y="1251"/>
                </a:cubicBezTo>
                <a:cubicBezTo>
                  <a:pt x="3685" y="1259"/>
                  <a:pt x="3673" y="1268"/>
                  <a:pt x="3661" y="1276"/>
                </a:cubicBezTo>
                <a:cubicBezTo>
                  <a:pt x="3657" y="1273"/>
                  <a:pt x="3653" y="1272"/>
                  <a:pt x="3649" y="1272"/>
                </a:cubicBezTo>
                <a:cubicBezTo>
                  <a:pt x="3644" y="1272"/>
                  <a:pt x="3640" y="1273"/>
                  <a:pt x="3636" y="1273"/>
                </a:cubicBezTo>
                <a:cubicBezTo>
                  <a:pt x="3632" y="1273"/>
                  <a:pt x="3629" y="1273"/>
                  <a:pt x="3625" y="1273"/>
                </a:cubicBezTo>
                <a:cubicBezTo>
                  <a:pt x="3628" y="1271"/>
                  <a:pt x="3630" y="1267"/>
                  <a:pt x="3632" y="1264"/>
                </a:cubicBezTo>
                <a:cubicBezTo>
                  <a:pt x="3634" y="1262"/>
                  <a:pt x="3636" y="1260"/>
                  <a:pt x="3638" y="1259"/>
                </a:cubicBezTo>
                <a:cubicBezTo>
                  <a:pt x="3633" y="1248"/>
                  <a:pt x="3640" y="1240"/>
                  <a:pt x="3643" y="1233"/>
                </a:cubicBezTo>
                <a:cubicBezTo>
                  <a:pt x="3625" y="1232"/>
                  <a:pt x="3610" y="1235"/>
                  <a:pt x="3594" y="1240"/>
                </a:cubicBezTo>
                <a:cubicBezTo>
                  <a:pt x="3591" y="1238"/>
                  <a:pt x="3588" y="1237"/>
                  <a:pt x="3585" y="1236"/>
                </a:cubicBezTo>
                <a:cubicBezTo>
                  <a:pt x="3585" y="1238"/>
                  <a:pt x="3584" y="1241"/>
                  <a:pt x="3584" y="1243"/>
                </a:cubicBezTo>
                <a:cubicBezTo>
                  <a:pt x="3583" y="1243"/>
                  <a:pt x="3581" y="1244"/>
                  <a:pt x="3579" y="1244"/>
                </a:cubicBezTo>
                <a:cubicBezTo>
                  <a:pt x="3570" y="1250"/>
                  <a:pt x="3558" y="1253"/>
                  <a:pt x="3554" y="1266"/>
                </a:cubicBezTo>
                <a:cubicBezTo>
                  <a:pt x="3554" y="1267"/>
                  <a:pt x="3555" y="1269"/>
                  <a:pt x="3556" y="1270"/>
                </a:cubicBezTo>
                <a:cubicBezTo>
                  <a:pt x="3535" y="1269"/>
                  <a:pt x="3528" y="1288"/>
                  <a:pt x="3514" y="1298"/>
                </a:cubicBezTo>
                <a:cubicBezTo>
                  <a:pt x="3514" y="1298"/>
                  <a:pt x="3513" y="1299"/>
                  <a:pt x="3513" y="1300"/>
                </a:cubicBezTo>
                <a:cubicBezTo>
                  <a:pt x="3504" y="1300"/>
                  <a:pt x="3496" y="1302"/>
                  <a:pt x="3490" y="1309"/>
                </a:cubicBezTo>
                <a:cubicBezTo>
                  <a:pt x="3488" y="1311"/>
                  <a:pt x="3487" y="1312"/>
                  <a:pt x="3485" y="1313"/>
                </a:cubicBezTo>
                <a:cubicBezTo>
                  <a:pt x="3484" y="1313"/>
                  <a:pt x="3483" y="1312"/>
                  <a:pt x="3482" y="1312"/>
                </a:cubicBezTo>
                <a:cubicBezTo>
                  <a:pt x="3479" y="1308"/>
                  <a:pt x="3479" y="1304"/>
                  <a:pt x="3479" y="1299"/>
                </a:cubicBezTo>
                <a:cubicBezTo>
                  <a:pt x="3482" y="1295"/>
                  <a:pt x="3485" y="1290"/>
                  <a:pt x="3487" y="1286"/>
                </a:cubicBezTo>
                <a:cubicBezTo>
                  <a:pt x="3494" y="1280"/>
                  <a:pt x="3498" y="1270"/>
                  <a:pt x="3508" y="1267"/>
                </a:cubicBezTo>
                <a:cubicBezTo>
                  <a:pt x="3512" y="1264"/>
                  <a:pt x="3516" y="1261"/>
                  <a:pt x="3519" y="1257"/>
                </a:cubicBezTo>
                <a:cubicBezTo>
                  <a:pt x="3529" y="1247"/>
                  <a:pt x="3539" y="1237"/>
                  <a:pt x="3548" y="1227"/>
                </a:cubicBezTo>
                <a:cubicBezTo>
                  <a:pt x="3539" y="1221"/>
                  <a:pt x="3534" y="1227"/>
                  <a:pt x="3528" y="1232"/>
                </a:cubicBezTo>
                <a:cubicBezTo>
                  <a:pt x="3522" y="1237"/>
                  <a:pt x="3517" y="1240"/>
                  <a:pt x="3510" y="1235"/>
                </a:cubicBezTo>
                <a:cubicBezTo>
                  <a:pt x="3507" y="1237"/>
                  <a:pt x="3505" y="1238"/>
                  <a:pt x="3503" y="1240"/>
                </a:cubicBezTo>
                <a:cubicBezTo>
                  <a:pt x="3483" y="1215"/>
                  <a:pt x="3513" y="1204"/>
                  <a:pt x="3521" y="1187"/>
                </a:cubicBezTo>
                <a:cubicBezTo>
                  <a:pt x="3530" y="1181"/>
                  <a:pt x="3533" y="1176"/>
                  <a:pt x="3531" y="1170"/>
                </a:cubicBezTo>
                <a:cubicBezTo>
                  <a:pt x="3532" y="1170"/>
                  <a:pt x="3533" y="1169"/>
                  <a:pt x="3534" y="1170"/>
                </a:cubicBezTo>
                <a:cubicBezTo>
                  <a:pt x="3531" y="1177"/>
                  <a:pt x="3537" y="1185"/>
                  <a:pt x="3542" y="1193"/>
                </a:cubicBezTo>
                <a:cubicBezTo>
                  <a:pt x="3552" y="1204"/>
                  <a:pt x="3562" y="1214"/>
                  <a:pt x="3575" y="1201"/>
                </a:cubicBezTo>
                <a:cubicBezTo>
                  <a:pt x="3576" y="1202"/>
                  <a:pt x="3577" y="1203"/>
                  <a:pt x="3578" y="1203"/>
                </a:cubicBezTo>
                <a:cubicBezTo>
                  <a:pt x="3579" y="1204"/>
                  <a:pt x="3580" y="1203"/>
                  <a:pt x="3582" y="1201"/>
                </a:cubicBezTo>
                <a:cubicBezTo>
                  <a:pt x="3584" y="1200"/>
                  <a:pt x="3586" y="1197"/>
                  <a:pt x="3586" y="1194"/>
                </a:cubicBezTo>
                <a:cubicBezTo>
                  <a:pt x="3585" y="1177"/>
                  <a:pt x="3605" y="1167"/>
                  <a:pt x="3602" y="1149"/>
                </a:cubicBezTo>
                <a:cubicBezTo>
                  <a:pt x="3605" y="1136"/>
                  <a:pt x="3589" y="1130"/>
                  <a:pt x="3585" y="1118"/>
                </a:cubicBezTo>
                <a:cubicBezTo>
                  <a:pt x="3603" y="1130"/>
                  <a:pt x="3618" y="1124"/>
                  <a:pt x="3633" y="1115"/>
                </a:cubicBezTo>
                <a:cubicBezTo>
                  <a:pt x="3632" y="1123"/>
                  <a:pt x="3633" y="1132"/>
                  <a:pt x="3639" y="1140"/>
                </a:cubicBezTo>
                <a:cubicBezTo>
                  <a:pt x="3642" y="1143"/>
                  <a:pt x="3646" y="1145"/>
                  <a:pt x="3651" y="1146"/>
                </a:cubicBezTo>
                <a:cubicBezTo>
                  <a:pt x="3652" y="1146"/>
                  <a:pt x="3652" y="1146"/>
                  <a:pt x="3652" y="1146"/>
                </a:cubicBezTo>
                <a:cubicBezTo>
                  <a:pt x="3656" y="1150"/>
                  <a:pt x="3660" y="1154"/>
                  <a:pt x="3664" y="1158"/>
                </a:cubicBezTo>
                <a:cubicBezTo>
                  <a:pt x="3678" y="1173"/>
                  <a:pt x="3688" y="1162"/>
                  <a:pt x="3697" y="1151"/>
                </a:cubicBezTo>
                <a:cubicBezTo>
                  <a:pt x="3690" y="1142"/>
                  <a:pt x="3677" y="1139"/>
                  <a:pt x="3672" y="1128"/>
                </a:cubicBezTo>
                <a:cubicBezTo>
                  <a:pt x="3674" y="1122"/>
                  <a:pt x="3670" y="1116"/>
                  <a:pt x="3673" y="1110"/>
                </a:cubicBezTo>
                <a:cubicBezTo>
                  <a:pt x="3668" y="1098"/>
                  <a:pt x="3697" y="1077"/>
                  <a:pt x="3663" y="1073"/>
                </a:cubicBezTo>
                <a:cubicBezTo>
                  <a:pt x="3651" y="1056"/>
                  <a:pt x="3639" y="1040"/>
                  <a:pt x="3626" y="1023"/>
                </a:cubicBezTo>
                <a:cubicBezTo>
                  <a:pt x="3623" y="1019"/>
                  <a:pt x="3619" y="1014"/>
                  <a:pt x="3615" y="1009"/>
                </a:cubicBezTo>
                <a:cubicBezTo>
                  <a:pt x="3627" y="977"/>
                  <a:pt x="3590" y="959"/>
                  <a:pt x="3592" y="930"/>
                </a:cubicBezTo>
                <a:cubicBezTo>
                  <a:pt x="3586" y="919"/>
                  <a:pt x="3579" y="923"/>
                  <a:pt x="3572" y="930"/>
                </a:cubicBezTo>
                <a:cubicBezTo>
                  <a:pt x="3571" y="933"/>
                  <a:pt x="3571" y="935"/>
                  <a:pt x="3571" y="938"/>
                </a:cubicBezTo>
                <a:cubicBezTo>
                  <a:pt x="3571" y="937"/>
                  <a:pt x="3571" y="937"/>
                  <a:pt x="3571" y="937"/>
                </a:cubicBezTo>
                <a:cubicBezTo>
                  <a:pt x="3571" y="937"/>
                  <a:pt x="3571" y="937"/>
                  <a:pt x="3570" y="937"/>
                </a:cubicBezTo>
                <a:cubicBezTo>
                  <a:pt x="3570" y="937"/>
                  <a:pt x="3571" y="937"/>
                  <a:pt x="3571" y="937"/>
                </a:cubicBezTo>
                <a:cubicBezTo>
                  <a:pt x="3571" y="937"/>
                  <a:pt x="3571" y="937"/>
                  <a:pt x="3571" y="937"/>
                </a:cubicBezTo>
                <a:cubicBezTo>
                  <a:pt x="3571" y="937"/>
                  <a:pt x="3571" y="937"/>
                  <a:pt x="3571" y="937"/>
                </a:cubicBezTo>
                <a:cubicBezTo>
                  <a:pt x="3571" y="937"/>
                  <a:pt x="3571" y="937"/>
                  <a:pt x="3571" y="937"/>
                </a:cubicBezTo>
                <a:cubicBezTo>
                  <a:pt x="3571" y="937"/>
                  <a:pt x="3571" y="937"/>
                  <a:pt x="3571" y="937"/>
                </a:cubicBezTo>
                <a:cubicBezTo>
                  <a:pt x="3570" y="933"/>
                  <a:pt x="3567" y="931"/>
                  <a:pt x="3563" y="933"/>
                </a:cubicBezTo>
                <a:cubicBezTo>
                  <a:pt x="3562" y="936"/>
                  <a:pt x="3560" y="937"/>
                  <a:pt x="3557" y="938"/>
                </a:cubicBezTo>
                <a:cubicBezTo>
                  <a:pt x="3547" y="938"/>
                  <a:pt x="3541" y="947"/>
                  <a:pt x="3532" y="949"/>
                </a:cubicBezTo>
                <a:cubicBezTo>
                  <a:pt x="3523" y="951"/>
                  <a:pt x="3515" y="955"/>
                  <a:pt x="3508" y="963"/>
                </a:cubicBezTo>
                <a:cubicBezTo>
                  <a:pt x="3507" y="966"/>
                  <a:pt x="3506" y="969"/>
                  <a:pt x="3505" y="972"/>
                </a:cubicBezTo>
                <a:cubicBezTo>
                  <a:pt x="3489" y="954"/>
                  <a:pt x="3462" y="965"/>
                  <a:pt x="3444" y="950"/>
                </a:cubicBezTo>
                <a:cubicBezTo>
                  <a:pt x="3444" y="950"/>
                  <a:pt x="3443" y="950"/>
                  <a:pt x="3443" y="951"/>
                </a:cubicBezTo>
                <a:cubicBezTo>
                  <a:pt x="3441" y="943"/>
                  <a:pt x="3439" y="936"/>
                  <a:pt x="3437" y="929"/>
                </a:cubicBezTo>
                <a:cubicBezTo>
                  <a:pt x="3430" y="924"/>
                  <a:pt x="3423" y="920"/>
                  <a:pt x="3414" y="923"/>
                </a:cubicBezTo>
                <a:cubicBezTo>
                  <a:pt x="3400" y="930"/>
                  <a:pt x="3403" y="941"/>
                  <a:pt x="3407" y="952"/>
                </a:cubicBezTo>
                <a:cubicBezTo>
                  <a:pt x="3408" y="953"/>
                  <a:pt x="3409" y="954"/>
                  <a:pt x="3410" y="956"/>
                </a:cubicBezTo>
                <a:cubicBezTo>
                  <a:pt x="3409" y="956"/>
                  <a:pt x="3408" y="957"/>
                  <a:pt x="3407" y="957"/>
                </a:cubicBezTo>
                <a:cubicBezTo>
                  <a:pt x="3389" y="961"/>
                  <a:pt x="3386" y="932"/>
                  <a:pt x="3367" y="939"/>
                </a:cubicBezTo>
                <a:cubicBezTo>
                  <a:pt x="3361" y="944"/>
                  <a:pt x="3359" y="950"/>
                  <a:pt x="3359" y="957"/>
                </a:cubicBezTo>
                <a:cubicBezTo>
                  <a:pt x="3359" y="957"/>
                  <a:pt x="3359" y="957"/>
                  <a:pt x="3359" y="957"/>
                </a:cubicBezTo>
                <a:cubicBezTo>
                  <a:pt x="3351" y="954"/>
                  <a:pt x="3344" y="948"/>
                  <a:pt x="3336" y="959"/>
                </a:cubicBezTo>
                <a:cubicBezTo>
                  <a:pt x="3332" y="972"/>
                  <a:pt x="3327" y="985"/>
                  <a:pt x="3316" y="994"/>
                </a:cubicBezTo>
                <a:cubicBezTo>
                  <a:pt x="3316" y="999"/>
                  <a:pt x="3317" y="1002"/>
                  <a:pt x="3321" y="1005"/>
                </a:cubicBezTo>
                <a:cubicBezTo>
                  <a:pt x="3323" y="1006"/>
                  <a:pt x="3324" y="1007"/>
                  <a:pt x="3326" y="1007"/>
                </a:cubicBezTo>
                <a:cubicBezTo>
                  <a:pt x="3340" y="1035"/>
                  <a:pt x="3349" y="1040"/>
                  <a:pt x="3366" y="1027"/>
                </a:cubicBezTo>
                <a:cubicBezTo>
                  <a:pt x="3376" y="1032"/>
                  <a:pt x="3383" y="1040"/>
                  <a:pt x="3390" y="1047"/>
                </a:cubicBezTo>
                <a:cubicBezTo>
                  <a:pt x="3385" y="1052"/>
                  <a:pt x="3383" y="1058"/>
                  <a:pt x="3381" y="1065"/>
                </a:cubicBezTo>
                <a:cubicBezTo>
                  <a:pt x="3380" y="1066"/>
                  <a:pt x="3380" y="1066"/>
                  <a:pt x="3379" y="1067"/>
                </a:cubicBezTo>
                <a:cubicBezTo>
                  <a:pt x="3378" y="1068"/>
                  <a:pt x="3376" y="1069"/>
                  <a:pt x="3375" y="1069"/>
                </a:cubicBezTo>
                <a:cubicBezTo>
                  <a:pt x="3367" y="1061"/>
                  <a:pt x="3359" y="1051"/>
                  <a:pt x="3350" y="1073"/>
                </a:cubicBezTo>
                <a:cubicBezTo>
                  <a:pt x="3341" y="1073"/>
                  <a:pt x="3331" y="1073"/>
                  <a:pt x="3322" y="1073"/>
                </a:cubicBezTo>
                <a:cubicBezTo>
                  <a:pt x="3312" y="1063"/>
                  <a:pt x="3301" y="1054"/>
                  <a:pt x="3286" y="1052"/>
                </a:cubicBezTo>
                <a:cubicBezTo>
                  <a:pt x="3274" y="1040"/>
                  <a:pt x="3262" y="1029"/>
                  <a:pt x="3250" y="1018"/>
                </a:cubicBezTo>
                <a:cubicBezTo>
                  <a:pt x="3250" y="1009"/>
                  <a:pt x="3218" y="1003"/>
                  <a:pt x="3247" y="992"/>
                </a:cubicBezTo>
                <a:cubicBezTo>
                  <a:pt x="3263" y="985"/>
                  <a:pt x="3278" y="980"/>
                  <a:pt x="3293" y="975"/>
                </a:cubicBezTo>
                <a:cubicBezTo>
                  <a:pt x="3293" y="975"/>
                  <a:pt x="3293" y="975"/>
                  <a:pt x="3293" y="975"/>
                </a:cubicBezTo>
                <a:cubicBezTo>
                  <a:pt x="3293" y="975"/>
                  <a:pt x="3293" y="975"/>
                  <a:pt x="3293" y="975"/>
                </a:cubicBezTo>
                <a:cubicBezTo>
                  <a:pt x="3296" y="976"/>
                  <a:pt x="3298" y="978"/>
                  <a:pt x="3300" y="980"/>
                </a:cubicBezTo>
                <a:cubicBezTo>
                  <a:pt x="3301" y="975"/>
                  <a:pt x="3301" y="971"/>
                  <a:pt x="3301" y="966"/>
                </a:cubicBezTo>
                <a:cubicBezTo>
                  <a:pt x="3298" y="945"/>
                  <a:pt x="3296" y="924"/>
                  <a:pt x="3293" y="902"/>
                </a:cubicBezTo>
                <a:cubicBezTo>
                  <a:pt x="3286" y="900"/>
                  <a:pt x="3279" y="898"/>
                  <a:pt x="3272" y="895"/>
                </a:cubicBezTo>
                <a:cubicBezTo>
                  <a:pt x="3274" y="893"/>
                  <a:pt x="3277" y="891"/>
                  <a:pt x="3279" y="888"/>
                </a:cubicBezTo>
                <a:cubicBezTo>
                  <a:pt x="3283" y="884"/>
                  <a:pt x="3288" y="879"/>
                  <a:pt x="3292" y="874"/>
                </a:cubicBezTo>
                <a:cubicBezTo>
                  <a:pt x="3292" y="856"/>
                  <a:pt x="3278" y="840"/>
                  <a:pt x="3284" y="821"/>
                </a:cubicBezTo>
                <a:cubicBezTo>
                  <a:pt x="3288" y="825"/>
                  <a:pt x="3293" y="827"/>
                  <a:pt x="3299" y="829"/>
                </a:cubicBezTo>
                <a:cubicBezTo>
                  <a:pt x="3294" y="846"/>
                  <a:pt x="3305" y="855"/>
                  <a:pt x="3321" y="861"/>
                </a:cubicBezTo>
                <a:cubicBezTo>
                  <a:pt x="3336" y="866"/>
                  <a:pt x="3344" y="855"/>
                  <a:pt x="3352" y="846"/>
                </a:cubicBezTo>
                <a:cubicBezTo>
                  <a:pt x="3355" y="849"/>
                  <a:pt x="3358" y="852"/>
                  <a:pt x="3362" y="854"/>
                </a:cubicBezTo>
                <a:cubicBezTo>
                  <a:pt x="3371" y="859"/>
                  <a:pt x="3382" y="862"/>
                  <a:pt x="3388" y="872"/>
                </a:cubicBezTo>
                <a:cubicBezTo>
                  <a:pt x="3388" y="872"/>
                  <a:pt x="3388" y="872"/>
                  <a:pt x="3388" y="872"/>
                </a:cubicBezTo>
                <a:cubicBezTo>
                  <a:pt x="3385" y="873"/>
                  <a:pt x="3382" y="873"/>
                  <a:pt x="3379" y="874"/>
                </a:cubicBezTo>
                <a:cubicBezTo>
                  <a:pt x="3377" y="872"/>
                  <a:pt x="3374" y="871"/>
                  <a:pt x="3372" y="870"/>
                </a:cubicBezTo>
                <a:cubicBezTo>
                  <a:pt x="3364" y="874"/>
                  <a:pt x="3361" y="880"/>
                  <a:pt x="3364" y="889"/>
                </a:cubicBezTo>
                <a:cubicBezTo>
                  <a:pt x="3372" y="895"/>
                  <a:pt x="3379" y="906"/>
                  <a:pt x="3391" y="903"/>
                </a:cubicBezTo>
                <a:cubicBezTo>
                  <a:pt x="3391" y="904"/>
                  <a:pt x="3391" y="905"/>
                  <a:pt x="3392" y="906"/>
                </a:cubicBezTo>
                <a:cubicBezTo>
                  <a:pt x="3394" y="909"/>
                  <a:pt x="3397" y="912"/>
                  <a:pt x="3401" y="913"/>
                </a:cubicBezTo>
                <a:cubicBezTo>
                  <a:pt x="3411" y="914"/>
                  <a:pt x="3419" y="912"/>
                  <a:pt x="3425" y="905"/>
                </a:cubicBezTo>
                <a:cubicBezTo>
                  <a:pt x="3431" y="896"/>
                  <a:pt x="3436" y="888"/>
                  <a:pt x="3439" y="878"/>
                </a:cubicBezTo>
                <a:cubicBezTo>
                  <a:pt x="3441" y="879"/>
                  <a:pt x="3444" y="879"/>
                  <a:pt x="3446" y="878"/>
                </a:cubicBezTo>
                <a:cubicBezTo>
                  <a:pt x="3450" y="884"/>
                  <a:pt x="3455" y="888"/>
                  <a:pt x="3463" y="888"/>
                </a:cubicBezTo>
                <a:cubicBezTo>
                  <a:pt x="3473" y="892"/>
                  <a:pt x="3479" y="886"/>
                  <a:pt x="3486" y="881"/>
                </a:cubicBezTo>
                <a:cubicBezTo>
                  <a:pt x="3488" y="879"/>
                  <a:pt x="3491" y="876"/>
                  <a:pt x="3493" y="875"/>
                </a:cubicBezTo>
                <a:cubicBezTo>
                  <a:pt x="3491" y="873"/>
                  <a:pt x="3489" y="870"/>
                  <a:pt x="3487" y="868"/>
                </a:cubicBezTo>
                <a:cubicBezTo>
                  <a:pt x="3487" y="868"/>
                  <a:pt x="3488" y="868"/>
                  <a:pt x="3488" y="869"/>
                </a:cubicBezTo>
                <a:cubicBezTo>
                  <a:pt x="3499" y="865"/>
                  <a:pt x="3506" y="858"/>
                  <a:pt x="3505" y="845"/>
                </a:cubicBezTo>
                <a:cubicBezTo>
                  <a:pt x="3502" y="843"/>
                  <a:pt x="3501" y="841"/>
                  <a:pt x="3500" y="838"/>
                </a:cubicBezTo>
                <a:cubicBezTo>
                  <a:pt x="3511" y="837"/>
                  <a:pt x="3523" y="835"/>
                  <a:pt x="3535" y="833"/>
                </a:cubicBezTo>
                <a:cubicBezTo>
                  <a:pt x="3537" y="839"/>
                  <a:pt x="3539" y="845"/>
                  <a:pt x="3542" y="851"/>
                </a:cubicBezTo>
                <a:cubicBezTo>
                  <a:pt x="3556" y="842"/>
                  <a:pt x="3563" y="831"/>
                  <a:pt x="3548" y="817"/>
                </a:cubicBezTo>
                <a:cubicBezTo>
                  <a:pt x="3548" y="817"/>
                  <a:pt x="3548" y="817"/>
                  <a:pt x="3548" y="817"/>
                </a:cubicBezTo>
                <a:cubicBezTo>
                  <a:pt x="3555" y="810"/>
                  <a:pt x="3562" y="803"/>
                  <a:pt x="3569" y="796"/>
                </a:cubicBezTo>
                <a:cubicBezTo>
                  <a:pt x="3561" y="790"/>
                  <a:pt x="3553" y="785"/>
                  <a:pt x="3544" y="779"/>
                </a:cubicBezTo>
                <a:cubicBezTo>
                  <a:pt x="3543" y="781"/>
                  <a:pt x="3542" y="782"/>
                  <a:pt x="3541" y="784"/>
                </a:cubicBezTo>
                <a:cubicBezTo>
                  <a:pt x="3537" y="778"/>
                  <a:pt x="3532" y="773"/>
                  <a:pt x="3528" y="767"/>
                </a:cubicBezTo>
                <a:cubicBezTo>
                  <a:pt x="3526" y="767"/>
                  <a:pt x="3525" y="768"/>
                  <a:pt x="3524" y="768"/>
                </a:cubicBezTo>
                <a:cubicBezTo>
                  <a:pt x="3522" y="764"/>
                  <a:pt x="3521" y="759"/>
                  <a:pt x="3520" y="754"/>
                </a:cubicBezTo>
                <a:cubicBezTo>
                  <a:pt x="3524" y="758"/>
                  <a:pt x="3529" y="760"/>
                  <a:pt x="3535" y="761"/>
                </a:cubicBezTo>
                <a:cubicBezTo>
                  <a:pt x="3544" y="756"/>
                  <a:pt x="3554" y="751"/>
                  <a:pt x="3564" y="746"/>
                </a:cubicBezTo>
                <a:cubicBezTo>
                  <a:pt x="3561" y="743"/>
                  <a:pt x="3559" y="740"/>
                  <a:pt x="3556" y="736"/>
                </a:cubicBezTo>
                <a:cubicBezTo>
                  <a:pt x="3551" y="728"/>
                  <a:pt x="3544" y="729"/>
                  <a:pt x="3536" y="732"/>
                </a:cubicBezTo>
                <a:cubicBezTo>
                  <a:pt x="3527" y="729"/>
                  <a:pt x="3518" y="728"/>
                  <a:pt x="3510" y="732"/>
                </a:cubicBezTo>
                <a:cubicBezTo>
                  <a:pt x="3501" y="731"/>
                  <a:pt x="3500" y="720"/>
                  <a:pt x="3492" y="719"/>
                </a:cubicBezTo>
                <a:cubicBezTo>
                  <a:pt x="3484" y="721"/>
                  <a:pt x="3477" y="723"/>
                  <a:pt x="3469" y="725"/>
                </a:cubicBezTo>
                <a:cubicBezTo>
                  <a:pt x="3465" y="729"/>
                  <a:pt x="3461" y="732"/>
                  <a:pt x="3457" y="736"/>
                </a:cubicBezTo>
                <a:cubicBezTo>
                  <a:pt x="3452" y="742"/>
                  <a:pt x="3447" y="747"/>
                  <a:pt x="3443" y="753"/>
                </a:cubicBezTo>
                <a:cubicBezTo>
                  <a:pt x="3436" y="747"/>
                  <a:pt x="3430" y="743"/>
                  <a:pt x="3421" y="746"/>
                </a:cubicBezTo>
                <a:cubicBezTo>
                  <a:pt x="3414" y="747"/>
                  <a:pt x="3408" y="749"/>
                  <a:pt x="3401" y="750"/>
                </a:cubicBezTo>
                <a:cubicBezTo>
                  <a:pt x="3401" y="750"/>
                  <a:pt x="3401" y="751"/>
                  <a:pt x="3401" y="752"/>
                </a:cubicBezTo>
                <a:cubicBezTo>
                  <a:pt x="3400" y="750"/>
                  <a:pt x="3400" y="749"/>
                  <a:pt x="3399" y="748"/>
                </a:cubicBezTo>
                <a:cubicBezTo>
                  <a:pt x="3393" y="744"/>
                  <a:pt x="3386" y="743"/>
                  <a:pt x="3379" y="745"/>
                </a:cubicBezTo>
                <a:cubicBezTo>
                  <a:pt x="3374" y="745"/>
                  <a:pt x="3369" y="745"/>
                  <a:pt x="3365" y="745"/>
                </a:cubicBezTo>
                <a:cubicBezTo>
                  <a:pt x="3365" y="745"/>
                  <a:pt x="3365" y="745"/>
                  <a:pt x="3365" y="745"/>
                </a:cubicBezTo>
                <a:cubicBezTo>
                  <a:pt x="3331" y="732"/>
                  <a:pt x="3323" y="691"/>
                  <a:pt x="3290" y="679"/>
                </a:cubicBezTo>
                <a:cubicBezTo>
                  <a:pt x="3287" y="668"/>
                  <a:pt x="3283" y="657"/>
                  <a:pt x="3280" y="647"/>
                </a:cubicBezTo>
                <a:cubicBezTo>
                  <a:pt x="3280" y="637"/>
                  <a:pt x="3279" y="628"/>
                  <a:pt x="3279" y="618"/>
                </a:cubicBezTo>
                <a:cubicBezTo>
                  <a:pt x="3271" y="611"/>
                  <a:pt x="3264" y="604"/>
                  <a:pt x="3257" y="597"/>
                </a:cubicBezTo>
                <a:cubicBezTo>
                  <a:pt x="3240" y="587"/>
                  <a:pt x="3238" y="604"/>
                  <a:pt x="3231" y="611"/>
                </a:cubicBezTo>
                <a:cubicBezTo>
                  <a:pt x="3231" y="611"/>
                  <a:pt x="3231" y="611"/>
                  <a:pt x="3231" y="611"/>
                </a:cubicBezTo>
                <a:cubicBezTo>
                  <a:pt x="3217" y="617"/>
                  <a:pt x="3202" y="618"/>
                  <a:pt x="3194" y="632"/>
                </a:cubicBezTo>
                <a:cubicBezTo>
                  <a:pt x="3189" y="633"/>
                  <a:pt x="3185" y="633"/>
                  <a:pt x="3180" y="633"/>
                </a:cubicBezTo>
                <a:cubicBezTo>
                  <a:pt x="3173" y="635"/>
                  <a:pt x="3166" y="636"/>
                  <a:pt x="3159" y="637"/>
                </a:cubicBezTo>
                <a:cubicBezTo>
                  <a:pt x="3159" y="637"/>
                  <a:pt x="3159" y="637"/>
                  <a:pt x="3159" y="637"/>
                </a:cubicBezTo>
                <a:cubicBezTo>
                  <a:pt x="3159" y="637"/>
                  <a:pt x="3159" y="637"/>
                  <a:pt x="3159" y="637"/>
                </a:cubicBezTo>
                <a:cubicBezTo>
                  <a:pt x="3149" y="635"/>
                  <a:pt x="3143" y="640"/>
                  <a:pt x="3139" y="648"/>
                </a:cubicBezTo>
                <a:cubicBezTo>
                  <a:pt x="3106" y="647"/>
                  <a:pt x="3096" y="612"/>
                  <a:pt x="3070" y="599"/>
                </a:cubicBezTo>
                <a:cubicBezTo>
                  <a:pt x="3077" y="585"/>
                  <a:pt x="3084" y="571"/>
                  <a:pt x="3091" y="557"/>
                </a:cubicBezTo>
                <a:cubicBezTo>
                  <a:pt x="3091" y="557"/>
                  <a:pt x="3091" y="557"/>
                  <a:pt x="3091" y="557"/>
                </a:cubicBezTo>
                <a:cubicBezTo>
                  <a:pt x="3091" y="557"/>
                  <a:pt x="3091" y="557"/>
                  <a:pt x="3091" y="557"/>
                </a:cubicBezTo>
                <a:cubicBezTo>
                  <a:pt x="3095" y="560"/>
                  <a:pt x="3095" y="560"/>
                  <a:pt x="3095" y="560"/>
                </a:cubicBezTo>
                <a:cubicBezTo>
                  <a:pt x="3098" y="564"/>
                  <a:pt x="3098" y="564"/>
                  <a:pt x="3098" y="564"/>
                </a:cubicBezTo>
                <a:cubicBezTo>
                  <a:pt x="3102" y="536"/>
                  <a:pt x="3082" y="522"/>
                  <a:pt x="3066" y="504"/>
                </a:cubicBezTo>
                <a:cubicBezTo>
                  <a:pt x="3056" y="467"/>
                  <a:pt x="3038" y="434"/>
                  <a:pt x="3012" y="405"/>
                </a:cubicBezTo>
                <a:cubicBezTo>
                  <a:pt x="3011" y="368"/>
                  <a:pt x="2978" y="382"/>
                  <a:pt x="2960" y="371"/>
                </a:cubicBezTo>
                <a:cubicBezTo>
                  <a:pt x="2943" y="372"/>
                  <a:pt x="2923" y="346"/>
                  <a:pt x="2911" y="379"/>
                </a:cubicBezTo>
                <a:cubicBezTo>
                  <a:pt x="2909" y="392"/>
                  <a:pt x="2908" y="404"/>
                  <a:pt x="2907" y="417"/>
                </a:cubicBezTo>
                <a:cubicBezTo>
                  <a:pt x="2907" y="418"/>
                  <a:pt x="2907" y="419"/>
                  <a:pt x="2907" y="420"/>
                </a:cubicBezTo>
                <a:cubicBezTo>
                  <a:pt x="2886" y="428"/>
                  <a:pt x="2911" y="470"/>
                  <a:pt x="2874" y="469"/>
                </a:cubicBezTo>
                <a:cubicBezTo>
                  <a:pt x="2870" y="473"/>
                  <a:pt x="2865" y="478"/>
                  <a:pt x="2861" y="483"/>
                </a:cubicBezTo>
                <a:cubicBezTo>
                  <a:pt x="2860" y="491"/>
                  <a:pt x="2864" y="496"/>
                  <a:pt x="2870" y="500"/>
                </a:cubicBezTo>
                <a:cubicBezTo>
                  <a:pt x="2879" y="505"/>
                  <a:pt x="2890" y="506"/>
                  <a:pt x="2900" y="506"/>
                </a:cubicBezTo>
                <a:cubicBezTo>
                  <a:pt x="2899" y="510"/>
                  <a:pt x="2897" y="514"/>
                  <a:pt x="2896" y="519"/>
                </a:cubicBezTo>
                <a:cubicBezTo>
                  <a:pt x="2894" y="521"/>
                  <a:pt x="2891" y="523"/>
                  <a:pt x="2888" y="526"/>
                </a:cubicBezTo>
                <a:cubicBezTo>
                  <a:pt x="2878" y="516"/>
                  <a:pt x="2851" y="534"/>
                  <a:pt x="2853" y="504"/>
                </a:cubicBezTo>
                <a:cubicBezTo>
                  <a:pt x="2851" y="502"/>
                  <a:pt x="2848" y="500"/>
                  <a:pt x="2846" y="499"/>
                </a:cubicBezTo>
                <a:cubicBezTo>
                  <a:pt x="2826" y="521"/>
                  <a:pt x="2853" y="527"/>
                  <a:pt x="2860" y="540"/>
                </a:cubicBezTo>
                <a:cubicBezTo>
                  <a:pt x="2858" y="543"/>
                  <a:pt x="2855" y="546"/>
                  <a:pt x="2853" y="549"/>
                </a:cubicBezTo>
                <a:cubicBezTo>
                  <a:pt x="2853" y="549"/>
                  <a:pt x="2853" y="549"/>
                  <a:pt x="2853" y="549"/>
                </a:cubicBezTo>
                <a:cubicBezTo>
                  <a:pt x="2853" y="549"/>
                  <a:pt x="2853" y="549"/>
                  <a:pt x="2853" y="549"/>
                </a:cubicBezTo>
                <a:cubicBezTo>
                  <a:pt x="2849" y="553"/>
                  <a:pt x="2845" y="557"/>
                  <a:pt x="2844" y="563"/>
                </a:cubicBezTo>
                <a:cubicBezTo>
                  <a:pt x="2834" y="563"/>
                  <a:pt x="2825" y="559"/>
                  <a:pt x="2815" y="555"/>
                </a:cubicBezTo>
                <a:cubicBezTo>
                  <a:pt x="2811" y="555"/>
                  <a:pt x="2807" y="555"/>
                  <a:pt x="2803" y="556"/>
                </a:cubicBezTo>
                <a:cubicBezTo>
                  <a:pt x="2793" y="555"/>
                  <a:pt x="2784" y="555"/>
                  <a:pt x="2775" y="555"/>
                </a:cubicBezTo>
                <a:cubicBezTo>
                  <a:pt x="2747" y="570"/>
                  <a:pt x="2763" y="582"/>
                  <a:pt x="2777" y="594"/>
                </a:cubicBezTo>
                <a:cubicBezTo>
                  <a:pt x="2778" y="595"/>
                  <a:pt x="2778" y="595"/>
                  <a:pt x="2778" y="595"/>
                </a:cubicBezTo>
                <a:cubicBezTo>
                  <a:pt x="2771" y="593"/>
                  <a:pt x="2763" y="593"/>
                  <a:pt x="2755" y="593"/>
                </a:cubicBezTo>
                <a:cubicBezTo>
                  <a:pt x="2729" y="591"/>
                  <a:pt x="2729" y="576"/>
                  <a:pt x="2736" y="557"/>
                </a:cubicBezTo>
                <a:cubicBezTo>
                  <a:pt x="2733" y="553"/>
                  <a:pt x="2730" y="549"/>
                  <a:pt x="2727" y="545"/>
                </a:cubicBezTo>
                <a:cubicBezTo>
                  <a:pt x="2714" y="542"/>
                  <a:pt x="2709" y="525"/>
                  <a:pt x="2691" y="528"/>
                </a:cubicBezTo>
                <a:cubicBezTo>
                  <a:pt x="2682" y="541"/>
                  <a:pt x="2719" y="566"/>
                  <a:pt x="2683" y="573"/>
                </a:cubicBezTo>
                <a:cubicBezTo>
                  <a:pt x="2676" y="568"/>
                  <a:pt x="2668" y="562"/>
                  <a:pt x="2661" y="556"/>
                </a:cubicBezTo>
                <a:cubicBezTo>
                  <a:pt x="2645" y="565"/>
                  <a:pt x="2637" y="579"/>
                  <a:pt x="2633" y="597"/>
                </a:cubicBezTo>
                <a:cubicBezTo>
                  <a:pt x="2634" y="597"/>
                  <a:pt x="2634" y="597"/>
                  <a:pt x="2634" y="597"/>
                </a:cubicBezTo>
                <a:cubicBezTo>
                  <a:pt x="2634" y="602"/>
                  <a:pt x="2636" y="605"/>
                  <a:pt x="2641" y="606"/>
                </a:cubicBezTo>
                <a:cubicBezTo>
                  <a:pt x="2642" y="606"/>
                  <a:pt x="2642" y="606"/>
                  <a:pt x="2642" y="606"/>
                </a:cubicBezTo>
                <a:cubicBezTo>
                  <a:pt x="2646" y="610"/>
                  <a:pt x="2650" y="614"/>
                  <a:pt x="2654" y="619"/>
                </a:cubicBezTo>
                <a:cubicBezTo>
                  <a:pt x="2663" y="619"/>
                  <a:pt x="2672" y="620"/>
                  <a:pt x="2681" y="620"/>
                </a:cubicBezTo>
                <a:cubicBezTo>
                  <a:pt x="2682" y="622"/>
                  <a:pt x="2682" y="624"/>
                  <a:pt x="2683" y="626"/>
                </a:cubicBezTo>
                <a:cubicBezTo>
                  <a:pt x="2702" y="639"/>
                  <a:pt x="2730" y="631"/>
                  <a:pt x="2746" y="652"/>
                </a:cubicBezTo>
                <a:cubicBezTo>
                  <a:pt x="2745" y="653"/>
                  <a:pt x="2745" y="653"/>
                  <a:pt x="2745" y="654"/>
                </a:cubicBezTo>
                <a:cubicBezTo>
                  <a:pt x="2745" y="654"/>
                  <a:pt x="2747" y="654"/>
                  <a:pt x="2747" y="654"/>
                </a:cubicBezTo>
                <a:cubicBezTo>
                  <a:pt x="2740" y="661"/>
                  <a:pt x="2732" y="668"/>
                  <a:pt x="2725" y="675"/>
                </a:cubicBezTo>
                <a:cubicBezTo>
                  <a:pt x="2724" y="680"/>
                  <a:pt x="2725" y="686"/>
                  <a:pt x="2728" y="690"/>
                </a:cubicBezTo>
                <a:cubicBezTo>
                  <a:pt x="2729" y="692"/>
                  <a:pt x="2731" y="693"/>
                  <a:pt x="2732" y="695"/>
                </a:cubicBezTo>
                <a:cubicBezTo>
                  <a:pt x="2732" y="700"/>
                  <a:pt x="2732" y="706"/>
                  <a:pt x="2732" y="711"/>
                </a:cubicBezTo>
                <a:cubicBezTo>
                  <a:pt x="2718" y="712"/>
                  <a:pt x="2710" y="719"/>
                  <a:pt x="2707" y="731"/>
                </a:cubicBezTo>
                <a:cubicBezTo>
                  <a:pt x="2704" y="713"/>
                  <a:pt x="2687" y="712"/>
                  <a:pt x="2673" y="706"/>
                </a:cubicBezTo>
                <a:cubicBezTo>
                  <a:pt x="2667" y="704"/>
                  <a:pt x="2661" y="703"/>
                  <a:pt x="2655" y="702"/>
                </a:cubicBezTo>
                <a:cubicBezTo>
                  <a:pt x="2647" y="696"/>
                  <a:pt x="2640" y="690"/>
                  <a:pt x="2633" y="683"/>
                </a:cubicBezTo>
                <a:cubicBezTo>
                  <a:pt x="2632" y="699"/>
                  <a:pt x="2637" y="713"/>
                  <a:pt x="2647" y="725"/>
                </a:cubicBezTo>
                <a:cubicBezTo>
                  <a:pt x="2645" y="727"/>
                  <a:pt x="2643" y="729"/>
                  <a:pt x="2640" y="730"/>
                </a:cubicBezTo>
                <a:cubicBezTo>
                  <a:pt x="2628" y="717"/>
                  <a:pt x="2611" y="723"/>
                  <a:pt x="2597" y="718"/>
                </a:cubicBezTo>
                <a:cubicBezTo>
                  <a:pt x="2597" y="708"/>
                  <a:pt x="2598" y="698"/>
                  <a:pt x="2598" y="688"/>
                </a:cubicBezTo>
                <a:cubicBezTo>
                  <a:pt x="2596" y="687"/>
                  <a:pt x="2594" y="686"/>
                  <a:pt x="2592" y="685"/>
                </a:cubicBezTo>
                <a:cubicBezTo>
                  <a:pt x="2592" y="684"/>
                  <a:pt x="2592" y="683"/>
                  <a:pt x="2592" y="681"/>
                </a:cubicBezTo>
                <a:cubicBezTo>
                  <a:pt x="2591" y="677"/>
                  <a:pt x="2588" y="675"/>
                  <a:pt x="2583" y="675"/>
                </a:cubicBezTo>
                <a:cubicBezTo>
                  <a:pt x="2581" y="673"/>
                  <a:pt x="2578" y="671"/>
                  <a:pt x="2576" y="669"/>
                </a:cubicBezTo>
                <a:cubicBezTo>
                  <a:pt x="2567" y="691"/>
                  <a:pt x="2557" y="672"/>
                  <a:pt x="2547" y="670"/>
                </a:cubicBezTo>
                <a:cubicBezTo>
                  <a:pt x="2533" y="683"/>
                  <a:pt x="2519" y="697"/>
                  <a:pt x="2505" y="710"/>
                </a:cubicBezTo>
                <a:cubicBezTo>
                  <a:pt x="2517" y="727"/>
                  <a:pt x="2535" y="739"/>
                  <a:pt x="2546" y="757"/>
                </a:cubicBezTo>
                <a:cubicBezTo>
                  <a:pt x="2541" y="756"/>
                  <a:pt x="2536" y="755"/>
                  <a:pt x="2531" y="753"/>
                </a:cubicBezTo>
                <a:cubicBezTo>
                  <a:pt x="2526" y="747"/>
                  <a:pt x="2521" y="742"/>
                  <a:pt x="2512" y="745"/>
                </a:cubicBezTo>
                <a:cubicBezTo>
                  <a:pt x="2502" y="750"/>
                  <a:pt x="2493" y="755"/>
                  <a:pt x="2484" y="760"/>
                </a:cubicBezTo>
                <a:cubicBezTo>
                  <a:pt x="2483" y="765"/>
                  <a:pt x="2484" y="769"/>
                  <a:pt x="2487" y="772"/>
                </a:cubicBezTo>
                <a:cubicBezTo>
                  <a:pt x="2494" y="777"/>
                  <a:pt x="2502" y="779"/>
                  <a:pt x="2509" y="775"/>
                </a:cubicBezTo>
                <a:cubicBezTo>
                  <a:pt x="2509" y="778"/>
                  <a:pt x="2510" y="780"/>
                  <a:pt x="2511" y="783"/>
                </a:cubicBezTo>
                <a:cubicBezTo>
                  <a:pt x="2511" y="783"/>
                  <a:pt x="2511" y="783"/>
                  <a:pt x="2511" y="783"/>
                </a:cubicBezTo>
                <a:cubicBezTo>
                  <a:pt x="2503" y="786"/>
                  <a:pt x="2497" y="792"/>
                  <a:pt x="2496" y="803"/>
                </a:cubicBezTo>
                <a:cubicBezTo>
                  <a:pt x="2483" y="821"/>
                  <a:pt x="2496" y="840"/>
                  <a:pt x="2493" y="859"/>
                </a:cubicBezTo>
                <a:cubicBezTo>
                  <a:pt x="2492" y="861"/>
                  <a:pt x="2491" y="863"/>
                  <a:pt x="2492" y="866"/>
                </a:cubicBezTo>
                <a:cubicBezTo>
                  <a:pt x="2493" y="869"/>
                  <a:pt x="2495" y="872"/>
                  <a:pt x="2497" y="874"/>
                </a:cubicBezTo>
                <a:cubicBezTo>
                  <a:pt x="2488" y="878"/>
                  <a:pt x="2478" y="883"/>
                  <a:pt x="2469" y="887"/>
                </a:cubicBezTo>
                <a:cubicBezTo>
                  <a:pt x="2463" y="885"/>
                  <a:pt x="2456" y="882"/>
                  <a:pt x="2450" y="880"/>
                </a:cubicBezTo>
                <a:cubicBezTo>
                  <a:pt x="2477" y="852"/>
                  <a:pt x="2447" y="840"/>
                  <a:pt x="2434" y="824"/>
                </a:cubicBezTo>
                <a:cubicBezTo>
                  <a:pt x="2432" y="822"/>
                  <a:pt x="2430" y="820"/>
                  <a:pt x="2428" y="817"/>
                </a:cubicBezTo>
                <a:cubicBezTo>
                  <a:pt x="2426" y="810"/>
                  <a:pt x="2423" y="803"/>
                  <a:pt x="2421" y="796"/>
                </a:cubicBezTo>
                <a:cubicBezTo>
                  <a:pt x="2423" y="782"/>
                  <a:pt x="2377" y="797"/>
                  <a:pt x="2404" y="768"/>
                </a:cubicBezTo>
                <a:cubicBezTo>
                  <a:pt x="2406" y="760"/>
                  <a:pt x="2404" y="753"/>
                  <a:pt x="2400" y="747"/>
                </a:cubicBezTo>
                <a:cubicBezTo>
                  <a:pt x="2390" y="734"/>
                  <a:pt x="2383" y="718"/>
                  <a:pt x="2371" y="707"/>
                </a:cubicBezTo>
                <a:cubicBezTo>
                  <a:pt x="2367" y="704"/>
                  <a:pt x="2363" y="702"/>
                  <a:pt x="2358" y="702"/>
                </a:cubicBezTo>
                <a:cubicBezTo>
                  <a:pt x="2356" y="702"/>
                  <a:pt x="2355" y="703"/>
                  <a:pt x="2354" y="704"/>
                </a:cubicBezTo>
                <a:cubicBezTo>
                  <a:pt x="2354" y="704"/>
                  <a:pt x="2354" y="704"/>
                  <a:pt x="2354" y="704"/>
                </a:cubicBezTo>
                <a:cubicBezTo>
                  <a:pt x="2353" y="702"/>
                  <a:pt x="2351" y="699"/>
                  <a:pt x="2349" y="697"/>
                </a:cubicBezTo>
                <a:cubicBezTo>
                  <a:pt x="2360" y="695"/>
                  <a:pt x="2363" y="685"/>
                  <a:pt x="2367" y="677"/>
                </a:cubicBezTo>
                <a:cubicBezTo>
                  <a:pt x="2368" y="678"/>
                  <a:pt x="2368" y="679"/>
                  <a:pt x="2368" y="679"/>
                </a:cubicBezTo>
                <a:cubicBezTo>
                  <a:pt x="2378" y="690"/>
                  <a:pt x="2390" y="698"/>
                  <a:pt x="2403" y="703"/>
                </a:cubicBezTo>
                <a:cubicBezTo>
                  <a:pt x="2407" y="704"/>
                  <a:pt x="2411" y="704"/>
                  <a:pt x="2414" y="703"/>
                </a:cubicBezTo>
                <a:cubicBezTo>
                  <a:pt x="2409" y="715"/>
                  <a:pt x="2410" y="726"/>
                  <a:pt x="2423" y="734"/>
                </a:cubicBezTo>
                <a:cubicBezTo>
                  <a:pt x="2424" y="734"/>
                  <a:pt x="2426" y="735"/>
                  <a:pt x="2428" y="735"/>
                </a:cubicBezTo>
                <a:cubicBezTo>
                  <a:pt x="2425" y="739"/>
                  <a:pt x="2426" y="743"/>
                  <a:pt x="2430" y="746"/>
                </a:cubicBezTo>
                <a:cubicBezTo>
                  <a:pt x="2434" y="749"/>
                  <a:pt x="2434" y="749"/>
                  <a:pt x="2434" y="749"/>
                </a:cubicBezTo>
                <a:cubicBezTo>
                  <a:pt x="2440" y="743"/>
                  <a:pt x="2447" y="737"/>
                  <a:pt x="2453" y="732"/>
                </a:cubicBezTo>
                <a:cubicBezTo>
                  <a:pt x="2458" y="732"/>
                  <a:pt x="2458" y="732"/>
                  <a:pt x="2458" y="732"/>
                </a:cubicBezTo>
                <a:cubicBezTo>
                  <a:pt x="2458" y="715"/>
                  <a:pt x="2442" y="708"/>
                  <a:pt x="2435" y="695"/>
                </a:cubicBezTo>
                <a:cubicBezTo>
                  <a:pt x="2430" y="695"/>
                  <a:pt x="2425" y="696"/>
                  <a:pt x="2419" y="696"/>
                </a:cubicBezTo>
                <a:cubicBezTo>
                  <a:pt x="2419" y="696"/>
                  <a:pt x="2419" y="696"/>
                  <a:pt x="2419" y="696"/>
                </a:cubicBezTo>
                <a:cubicBezTo>
                  <a:pt x="2419" y="696"/>
                  <a:pt x="2419" y="696"/>
                  <a:pt x="2419" y="696"/>
                </a:cubicBezTo>
                <a:cubicBezTo>
                  <a:pt x="2415" y="686"/>
                  <a:pt x="2410" y="677"/>
                  <a:pt x="2406" y="667"/>
                </a:cubicBezTo>
                <a:cubicBezTo>
                  <a:pt x="2404" y="657"/>
                  <a:pt x="2411" y="647"/>
                  <a:pt x="2412" y="637"/>
                </a:cubicBezTo>
                <a:cubicBezTo>
                  <a:pt x="2414" y="638"/>
                  <a:pt x="2417" y="638"/>
                  <a:pt x="2419" y="638"/>
                </a:cubicBezTo>
                <a:cubicBezTo>
                  <a:pt x="2426" y="632"/>
                  <a:pt x="2432" y="625"/>
                  <a:pt x="2439" y="619"/>
                </a:cubicBezTo>
                <a:cubicBezTo>
                  <a:pt x="2423" y="581"/>
                  <a:pt x="2465" y="589"/>
                  <a:pt x="2476" y="572"/>
                </a:cubicBezTo>
                <a:cubicBezTo>
                  <a:pt x="2478" y="574"/>
                  <a:pt x="2480" y="576"/>
                  <a:pt x="2483" y="577"/>
                </a:cubicBezTo>
                <a:cubicBezTo>
                  <a:pt x="2484" y="577"/>
                  <a:pt x="2484" y="577"/>
                  <a:pt x="2484" y="577"/>
                </a:cubicBezTo>
                <a:cubicBezTo>
                  <a:pt x="2498" y="571"/>
                  <a:pt x="2512" y="591"/>
                  <a:pt x="2526" y="578"/>
                </a:cubicBezTo>
                <a:cubicBezTo>
                  <a:pt x="2537" y="584"/>
                  <a:pt x="2549" y="589"/>
                  <a:pt x="2560" y="595"/>
                </a:cubicBezTo>
                <a:cubicBezTo>
                  <a:pt x="2561" y="591"/>
                  <a:pt x="2561" y="587"/>
                  <a:pt x="2562" y="583"/>
                </a:cubicBezTo>
                <a:cubicBezTo>
                  <a:pt x="2570" y="577"/>
                  <a:pt x="2589" y="581"/>
                  <a:pt x="2583" y="561"/>
                </a:cubicBezTo>
                <a:cubicBezTo>
                  <a:pt x="2584" y="558"/>
                  <a:pt x="2586" y="555"/>
                  <a:pt x="2588" y="553"/>
                </a:cubicBezTo>
                <a:cubicBezTo>
                  <a:pt x="2585" y="548"/>
                  <a:pt x="2582" y="543"/>
                  <a:pt x="2579" y="538"/>
                </a:cubicBezTo>
                <a:cubicBezTo>
                  <a:pt x="2579" y="538"/>
                  <a:pt x="2579" y="538"/>
                  <a:pt x="2579" y="538"/>
                </a:cubicBezTo>
                <a:cubicBezTo>
                  <a:pt x="2579" y="538"/>
                  <a:pt x="2579" y="538"/>
                  <a:pt x="2579" y="538"/>
                </a:cubicBezTo>
                <a:cubicBezTo>
                  <a:pt x="2580" y="537"/>
                  <a:pt x="2582" y="535"/>
                  <a:pt x="2583" y="533"/>
                </a:cubicBezTo>
                <a:cubicBezTo>
                  <a:pt x="2562" y="523"/>
                  <a:pt x="2574" y="489"/>
                  <a:pt x="2547" y="484"/>
                </a:cubicBezTo>
                <a:cubicBezTo>
                  <a:pt x="2547" y="484"/>
                  <a:pt x="2547" y="484"/>
                  <a:pt x="2547" y="484"/>
                </a:cubicBezTo>
                <a:cubicBezTo>
                  <a:pt x="2544" y="480"/>
                  <a:pt x="2541" y="476"/>
                  <a:pt x="2538" y="473"/>
                </a:cubicBezTo>
                <a:cubicBezTo>
                  <a:pt x="2540" y="471"/>
                  <a:pt x="2542" y="468"/>
                  <a:pt x="2543" y="465"/>
                </a:cubicBezTo>
                <a:cubicBezTo>
                  <a:pt x="2543" y="465"/>
                  <a:pt x="2543" y="465"/>
                  <a:pt x="2543" y="465"/>
                </a:cubicBezTo>
                <a:cubicBezTo>
                  <a:pt x="2556" y="472"/>
                  <a:pt x="2570" y="474"/>
                  <a:pt x="2584" y="467"/>
                </a:cubicBezTo>
                <a:cubicBezTo>
                  <a:pt x="2590" y="456"/>
                  <a:pt x="2604" y="456"/>
                  <a:pt x="2613" y="448"/>
                </a:cubicBezTo>
                <a:cubicBezTo>
                  <a:pt x="2613" y="448"/>
                  <a:pt x="2613" y="448"/>
                  <a:pt x="2613" y="448"/>
                </a:cubicBezTo>
                <a:cubicBezTo>
                  <a:pt x="2615" y="450"/>
                  <a:pt x="2616" y="452"/>
                  <a:pt x="2618" y="454"/>
                </a:cubicBezTo>
                <a:cubicBezTo>
                  <a:pt x="2607" y="451"/>
                  <a:pt x="2598" y="456"/>
                  <a:pt x="2589" y="465"/>
                </a:cubicBezTo>
                <a:cubicBezTo>
                  <a:pt x="2585" y="489"/>
                  <a:pt x="2603" y="501"/>
                  <a:pt x="2614" y="518"/>
                </a:cubicBezTo>
                <a:cubicBezTo>
                  <a:pt x="2619" y="522"/>
                  <a:pt x="2625" y="525"/>
                  <a:pt x="2632" y="523"/>
                </a:cubicBezTo>
                <a:cubicBezTo>
                  <a:pt x="2644" y="512"/>
                  <a:pt x="2656" y="502"/>
                  <a:pt x="2667" y="491"/>
                </a:cubicBezTo>
                <a:cubicBezTo>
                  <a:pt x="2663" y="486"/>
                  <a:pt x="2658" y="481"/>
                  <a:pt x="2654" y="476"/>
                </a:cubicBezTo>
                <a:cubicBezTo>
                  <a:pt x="2647" y="476"/>
                  <a:pt x="2641" y="473"/>
                  <a:pt x="2637" y="468"/>
                </a:cubicBezTo>
                <a:cubicBezTo>
                  <a:pt x="2643" y="470"/>
                  <a:pt x="2648" y="470"/>
                  <a:pt x="2654" y="466"/>
                </a:cubicBezTo>
                <a:cubicBezTo>
                  <a:pt x="2654" y="466"/>
                  <a:pt x="2654" y="466"/>
                  <a:pt x="2655" y="465"/>
                </a:cubicBezTo>
                <a:cubicBezTo>
                  <a:pt x="2655" y="469"/>
                  <a:pt x="2658" y="469"/>
                  <a:pt x="2662" y="467"/>
                </a:cubicBezTo>
                <a:cubicBezTo>
                  <a:pt x="2665" y="463"/>
                  <a:pt x="2669" y="459"/>
                  <a:pt x="2672" y="455"/>
                </a:cubicBezTo>
                <a:cubicBezTo>
                  <a:pt x="2669" y="450"/>
                  <a:pt x="2665" y="445"/>
                  <a:pt x="2661" y="441"/>
                </a:cubicBezTo>
                <a:cubicBezTo>
                  <a:pt x="2661" y="436"/>
                  <a:pt x="2662" y="431"/>
                  <a:pt x="2662" y="426"/>
                </a:cubicBezTo>
                <a:cubicBezTo>
                  <a:pt x="2651" y="411"/>
                  <a:pt x="2630" y="426"/>
                  <a:pt x="2618" y="412"/>
                </a:cubicBezTo>
                <a:cubicBezTo>
                  <a:pt x="2603" y="404"/>
                  <a:pt x="2601" y="382"/>
                  <a:pt x="2582" y="377"/>
                </a:cubicBezTo>
                <a:cubicBezTo>
                  <a:pt x="2582" y="377"/>
                  <a:pt x="2582" y="377"/>
                  <a:pt x="2582" y="377"/>
                </a:cubicBezTo>
                <a:cubicBezTo>
                  <a:pt x="2582" y="377"/>
                  <a:pt x="2582" y="377"/>
                  <a:pt x="2582" y="377"/>
                </a:cubicBezTo>
                <a:cubicBezTo>
                  <a:pt x="2580" y="370"/>
                  <a:pt x="2578" y="362"/>
                  <a:pt x="2576" y="355"/>
                </a:cubicBezTo>
                <a:cubicBezTo>
                  <a:pt x="2590" y="352"/>
                  <a:pt x="2595" y="342"/>
                  <a:pt x="2598" y="330"/>
                </a:cubicBezTo>
                <a:cubicBezTo>
                  <a:pt x="2608" y="325"/>
                  <a:pt x="2618" y="320"/>
                  <a:pt x="2629" y="315"/>
                </a:cubicBezTo>
                <a:cubicBezTo>
                  <a:pt x="2640" y="302"/>
                  <a:pt x="2622" y="292"/>
                  <a:pt x="2625" y="279"/>
                </a:cubicBezTo>
                <a:cubicBezTo>
                  <a:pt x="2630" y="283"/>
                  <a:pt x="2635" y="286"/>
                  <a:pt x="2640" y="290"/>
                </a:cubicBezTo>
                <a:cubicBezTo>
                  <a:pt x="2645" y="288"/>
                  <a:pt x="2649" y="287"/>
                  <a:pt x="2653" y="286"/>
                </a:cubicBezTo>
                <a:cubicBezTo>
                  <a:pt x="2650" y="288"/>
                  <a:pt x="2646" y="290"/>
                  <a:pt x="2640" y="290"/>
                </a:cubicBezTo>
                <a:cubicBezTo>
                  <a:pt x="2654" y="309"/>
                  <a:pt x="2645" y="325"/>
                  <a:pt x="2633" y="341"/>
                </a:cubicBezTo>
                <a:cubicBezTo>
                  <a:pt x="2656" y="360"/>
                  <a:pt x="2676" y="344"/>
                  <a:pt x="2697" y="336"/>
                </a:cubicBezTo>
                <a:cubicBezTo>
                  <a:pt x="2704" y="342"/>
                  <a:pt x="2711" y="349"/>
                  <a:pt x="2718" y="355"/>
                </a:cubicBezTo>
                <a:cubicBezTo>
                  <a:pt x="2721" y="353"/>
                  <a:pt x="2723" y="351"/>
                  <a:pt x="2726" y="350"/>
                </a:cubicBezTo>
                <a:cubicBezTo>
                  <a:pt x="2750" y="324"/>
                  <a:pt x="2777" y="338"/>
                  <a:pt x="2804" y="341"/>
                </a:cubicBezTo>
                <a:cubicBezTo>
                  <a:pt x="2798" y="328"/>
                  <a:pt x="2769" y="319"/>
                  <a:pt x="2789" y="303"/>
                </a:cubicBezTo>
                <a:cubicBezTo>
                  <a:pt x="2808" y="288"/>
                  <a:pt x="2805" y="321"/>
                  <a:pt x="2818" y="325"/>
                </a:cubicBezTo>
                <a:cubicBezTo>
                  <a:pt x="2822" y="321"/>
                  <a:pt x="2826" y="318"/>
                  <a:pt x="2830" y="314"/>
                </a:cubicBezTo>
                <a:cubicBezTo>
                  <a:pt x="2836" y="322"/>
                  <a:pt x="2843" y="323"/>
                  <a:pt x="2853" y="321"/>
                </a:cubicBezTo>
                <a:cubicBezTo>
                  <a:pt x="2862" y="321"/>
                  <a:pt x="2871" y="320"/>
                  <a:pt x="2880" y="320"/>
                </a:cubicBezTo>
                <a:cubicBezTo>
                  <a:pt x="2879" y="313"/>
                  <a:pt x="2877" y="305"/>
                  <a:pt x="2876" y="298"/>
                </a:cubicBezTo>
                <a:cubicBezTo>
                  <a:pt x="2866" y="293"/>
                  <a:pt x="2856" y="289"/>
                  <a:pt x="2846" y="285"/>
                </a:cubicBezTo>
                <a:cubicBezTo>
                  <a:pt x="2842" y="279"/>
                  <a:pt x="2837" y="273"/>
                  <a:pt x="2833" y="268"/>
                </a:cubicBezTo>
                <a:cubicBezTo>
                  <a:pt x="2830" y="267"/>
                  <a:pt x="2826" y="266"/>
                  <a:pt x="2822" y="265"/>
                </a:cubicBezTo>
                <a:cubicBezTo>
                  <a:pt x="2811" y="265"/>
                  <a:pt x="2807" y="255"/>
                  <a:pt x="2803" y="247"/>
                </a:cubicBezTo>
                <a:cubicBezTo>
                  <a:pt x="2795" y="238"/>
                  <a:pt x="2784" y="235"/>
                  <a:pt x="2772" y="239"/>
                </a:cubicBezTo>
                <a:cubicBezTo>
                  <a:pt x="2772" y="239"/>
                  <a:pt x="2772" y="239"/>
                  <a:pt x="2772" y="239"/>
                </a:cubicBezTo>
                <a:cubicBezTo>
                  <a:pt x="2771" y="238"/>
                  <a:pt x="2769" y="236"/>
                  <a:pt x="2768" y="235"/>
                </a:cubicBezTo>
                <a:cubicBezTo>
                  <a:pt x="2771" y="224"/>
                  <a:pt x="2762" y="210"/>
                  <a:pt x="2776" y="201"/>
                </a:cubicBezTo>
                <a:cubicBezTo>
                  <a:pt x="2776" y="201"/>
                  <a:pt x="2776" y="201"/>
                  <a:pt x="2776" y="201"/>
                </a:cubicBezTo>
                <a:cubicBezTo>
                  <a:pt x="2786" y="209"/>
                  <a:pt x="2797" y="212"/>
                  <a:pt x="2809" y="207"/>
                </a:cubicBezTo>
                <a:cubicBezTo>
                  <a:pt x="2807" y="204"/>
                  <a:pt x="2805" y="201"/>
                  <a:pt x="2803" y="198"/>
                </a:cubicBezTo>
                <a:cubicBezTo>
                  <a:pt x="2796" y="193"/>
                  <a:pt x="2793" y="186"/>
                  <a:pt x="2797" y="177"/>
                </a:cubicBezTo>
                <a:cubicBezTo>
                  <a:pt x="2794" y="175"/>
                  <a:pt x="2792" y="173"/>
                  <a:pt x="2789" y="171"/>
                </a:cubicBezTo>
                <a:cubicBezTo>
                  <a:pt x="2784" y="158"/>
                  <a:pt x="2736" y="171"/>
                  <a:pt x="2767" y="136"/>
                </a:cubicBezTo>
                <a:cubicBezTo>
                  <a:pt x="2780" y="133"/>
                  <a:pt x="2792" y="130"/>
                  <a:pt x="2804" y="127"/>
                </a:cubicBezTo>
                <a:cubicBezTo>
                  <a:pt x="2808" y="132"/>
                  <a:pt x="2813" y="137"/>
                  <a:pt x="2817" y="142"/>
                </a:cubicBezTo>
                <a:cubicBezTo>
                  <a:pt x="2825" y="144"/>
                  <a:pt x="2832" y="147"/>
                  <a:pt x="2839" y="149"/>
                </a:cubicBezTo>
                <a:cubicBezTo>
                  <a:pt x="2845" y="144"/>
                  <a:pt x="2851" y="139"/>
                  <a:pt x="2860" y="141"/>
                </a:cubicBezTo>
                <a:cubicBezTo>
                  <a:pt x="2863" y="140"/>
                  <a:pt x="2865" y="137"/>
                  <a:pt x="2867" y="135"/>
                </a:cubicBezTo>
                <a:cubicBezTo>
                  <a:pt x="2872" y="131"/>
                  <a:pt x="2876" y="126"/>
                  <a:pt x="2880" y="121"/>
                </a:cubicBezTo>
                <a:cubicBezTo>
                  <a:pt x="2874" y="115"/>
                  <a:pt x="2867" y="108"/>
                  <a:pt x="2860" y="102"/>
                </a:cubicBezTo>
                <a:cubicBezTo>
                  <a:pt x="2860" y="102"/>
                  <a:pt x="2860" y="102"/>
                  <a:pt x="2860" y="102"/>
                </a:cubicBezTo>
                <a:cubicBezTo>
                  <a:pt x="2860" y="102"/>
                  <a:pt x="2860" y="102"/>
                  <a:pt x="2860" y="102"/>
                </a:cubicBezTo>
                <a:cubicBezTo>
                  <a:pt x="2858" y="99"/>
                  <a:pt x="2855" y="96"/>
                  <a:pt x="2852" y="92"/>
                </a:cubicBezTo>
                <a:cubicBezTo>
                  <a:pt x="2843" y="83"/>
                  <a:pt x="2834" y="74"/>
                  <a:pt x="2825" y="65"/>
                </a:cubicBezTo>
                <a:cubicBezTo>
                  <a:pt x="2821" y="74"/>
                  <a:pt x="2825" y="83"/>
                  <a:pt x="2829" y="91"/>
                </a:cubicBezTo>
                <a:cubicBezTo>
                  <a:pt x="2826" y="92"/>
                  <a:pt x="2824" y="93"/>
                  <a:pt x="2822" y="95"/>
                </a:cubicBezTo>
                <a:cubicBezTo>
                  <a:pt x="2821" y="93"/>
                  <a:pt x="2821" y="92"/>
                  <a:pt x="2820" y="91"/>
                </a:cubicBezTo>
                <a:cubicBezTo>
                  <a:pt x="2813" y="80"/>
                  <a:pt x="2804" y="71"/>
                  <a:pt x="2789" y="74"/>
                </a:cubicBezTo>
                <a:cubicBezTo>
                  <a:pt x="2787" y="75"/>
                  <a:pt x="2784" y="77"/>
                  <a:pt x="2782" y="78"/>
                </a:cubicBezTo>
                <a:cubicBezTo>
                  <a:pt x="2773" y="74"/>
                  <a:pt x="2767" y="78"/>
                  <a:pt x="2762" y="85"/>
                </a:cubicBezTo>
                <a:cubicBezTo>
                  <a:pt x="2769" y="95"/>
                  <a:pt x="2771" y="105"/>
                  <a:pt x="2761" y="114"/>
                </a:cubicBezTo>
                <a:cubicBezTo>
                  <a:pt x="2734" y="113"/>
                  <a:pt x="2697" y="102"/>
                  <a:pt x="2732" y="150"/>
                </a:cubicBezTo>
                <a:cubicBezTo>
                  <a:pt x="2735" y="154"/>
                  <a:pt x="2725" y="158"/>
                  <a:pt x="2718" y="157"/>
                </a:cubicBezTo>
                <a:cubicBezTo>
                  <a:pt x="2715" y="163"/>
                  <a:pt x="2713" y="168"/>
                  <a:pt x="2710" y="173"/>
                </a:cubicBezTo>
                <a:cubicBezTo>
                  <a:pt x="2707" y="173"/>
                  <a:pt x="2704" y="174"/>
                  <a:pt x="2701" y="174"/>
                </a:cubicBezTo>
                <a:cubicBezTo>
                  <a:pt x="2673" y="183"/>
                  <a:pt x="2677" y="198"/>
                  <a:pt x="2684" y="215"/>
                </a:cubicBezTo>
                <a:cubicBezTo>
                  <a:pt x="2680" y="212"/>
                  <a:pt x="2676" y="211"/>
                  <a:pt x="2671" y="211"/>
                </a:cubicBezTo>
                <a:cubicBezTo>
                  <a:pt x="2677" y="195"/>
                  <a:pt x="2687" y="179"/>
                  <a:pt x="2658" y="170"/>
                </a:cubicBezTo>
                <a:cubicBezTo>
                  <a:pt x="2647" y="173"/>
                  <a:pt x="2640" y="179"/>
                  <a:pt x="2643" y="192"/>
                </a:cubicBezTo>
                <a:cubicBezTo>
                  <a:pt x="2643" y="224"/>
                  <a:pt x="2611" y="195"/>
                  <a:pt x="2604" y="213"/>
                </a:cubicBezTo>
                <a:cubicBezTo>
                  <a:pt x="2607" y="220"/>
                  <a:pt x="2609" y="227"/>
                  <a:pt x="2611" y="234"/>
                </a:cubicBezTo>
                <a:cubicBezTo>
                  <a:pt x="2611" y="234"/>
                  <a:pt x="2611" y="234"/>
                  <a:pt x="2612" y="234"/>
                </a:cubicBezTo>
                <a:cubicBezTo>
                  <a:pt x="2610" y="235"/>
                  <a:pt x="2608" y="235"/>
                  <a:pt x="2606" y="235"/>
                </a:cubicBezTo>
                <a:cubicBezTo>
                  <a:pt x="2599" y="245"/>
                  <a:pt x="2599" y="256"/>
                  <a:pt x="2604" y="266"/>
                </a:cubicBezTo>
                <a:cubicBezTo>
                  <a:pt x="2603" y="267"/>
                  <a:pt x="2601" y="268"/>
                  <a:pt x="2600" y="270"/>
                </a:cubicBezTo>
                <a:cubicBezTo>
                  <a:pt x="2597" y="274"/>
                  <a:pt x="2591" y="277"/>
                  <a:pt x="2589" y="283"/>
                </a:cubicBezTo>
                <a:cubicBezTo>
                  <a:pt x="2581" y="279"/>
                  <a:pt x="2571" y="256"/>
                  <a:pt x="2563" y="277"/>
                </a:cubicBezTo>
                <a:cubicBezTo>
                  <a:pt x="2563" y="277"/>
                  <a:pt x="2563" y="277"/>
                  <a:pt x="2563" y="277"/>
                </a:cubicBezTo>
                <a:cubicBezTo>
                  <a:pt x="2559" y="279"/>
                  <a:pt x="2556" y="282"/>
                  <a:pt x="2553" y="285"/>
                </a:cubicBezTo>
                <a:cubicBezTo>
                  <a:pt x="2545" y="298"/>
                  <a:pt x="2543" y="312"/>
                  <a:pt x="2547" y="327"/>
                </a:cubicBezTo>
                <a:cubicBezTo>
                  <a:pt x="2537" y="321"/>
                  <a:pt x="2526" y="317"/>
                  <a:pt x="2514" y="317"/>
                </a:cubicBezTo>
                <a:cubicBezTo>
                  <a:pt x="2510" y="318"/>
                  <a:pt x="2506" y="321"/>
                  <a:pt x="2503" y="324"/>
                </a:cubicBezTo>
                <a:cubicBezTo>
                  <a:pt x="2503" y="326"/>
                  <a:pt x="2503" y="328"/>
                  <a:pt x="2503" y="330"/>
                </a:cubicBezTo>
                <a:cubicBezTo>
                  <a:pt x="2499" y="333"/>
                  <a:pt x="2495" y="337"/>
                  <a:pt x="2491" y="341"/>
                </a:cubicBezTo>
                <a:cubicBezTo>
                  <a:pt x="2474" y="344"/>
                  <a:pt x="2463" y="336"/>
                  <a:pt x="2455" y="322"/>
                </a:cubicBezTo>
                <a:cubicBezTo>
                  <a:pt x="2455" y="322"/>
                  <a:pt x="2455" y="322"/>
                  <a:pt x="2455" y="322"/>
                </a:cubicBezTo>
                <a:cubicBezTo>
                  <a:pt x="2454" y="321"/>
                  <a:pt x="2453" y="321"/>
                  <a:pt x="2451" y="321"/>
                </a:cubicBezTo>
                <a:cubicBezTo>
                  <a:pt x="2450" y="321"/>
                  <a:pt x="2449" y="323"/>
                  <a:pt x="2450" y="326"/>
                </a:cubicBezTo>
                <a:cubicBezTo>
                  <a:pt x="2458" y="353"/>
                  <a:pt x="2427" y="352"/>
                  <a:pt x="2421" y="370"/>
                </a:cubicBezTo>
                <a:cubicBezTo>
                  <a:pt x="2416" y="370"/>
                  <a:pt x="2410" y="371"/>
                  <a:pt x="2405" y="371"/>
                </a:cubicBezTo>
                <a:cubicBezTo>
                  <a:pt x="2389" y="397"/>
                  <a:pt x="2315" y="403"/>
                  <a:pt x="2377" y="455"/>
                </a:cubicBezTo>
                <a:cubicBezTo>
                  <a:pt x="2377" y="455"/>
                  <a:pt x="2377" y="455"/>
                  <a:pt x="2377" y="455"/>
                </a:cubicBezTo>
                <a:cubicBezTo>
                  <a:pt x="2377" y="455"/>
                  <a:pt x="2377" y="455"/>
                  <a:pt x="2377" y="455"/>
                </a:cubicBezTo>
                <a:cubicBezTo>
                  <a:pt x="2370" y="457"/>
                  <a:pt x="2363" y="459"/>
                  <a:pt x="2356" y="462"/>
                </a:cubicBezTo>
                <a:cubicBezTo>
                  <a:pt x="2353" y="459"/>
                  <a:pt x="2351" y="456"/>
                  <a:pt x="2349" y="453"/>
                </a:cubicBezTo>
                <a:cubicBezTo>
                  <a:pt x="2347" y="452"/>
                  <a:pt x="2345" y="451"/>
                  <a:pt x="2343" y="450"/>
                </a:cubicBezTo>
                <a:cubicBezTo>
                  <a:pt x="2333" y="445"/>
                  <a:pt x="2324" y="444"/>
                  <a:pt x="2316" y="455"/>
                </a:cubicBezTo>
                <a:cubicBezTo>
                  <a:pt x="2310" y="468"/>
                  <a:pt x="2295" y="462"/>
                  <a:pt x="2285" y="467"/>
                </a:cubicBezTo>
                <a:cubicBezTo>
                  <a:pt x="2276" y="472"/>
                  <a:pt x="2270" y="478"/>
                  <a:pt x="2268" y="488"/>
                </a:cubicBezTo>
                <a:cubicBezTo>
                  <a:pt x="2269" y="488"/>
                  <a:pt x="2269" y="489"/>
                  <a:pt x="2269" y="489"/>
                </a:cubicBezTo>
                <a:cubicBezTo>
                  <a:pt x="2260" y="485"/>
                  <a:pt x="2251" y="480"/>
                  <a:pt x="2242" y="476"/>
                </a:cubicBezTo>
                <a:cubicBezTo>
                  <a:pt x="2237" y="476"/>
                  <a:pt x="2232" y="476"/>
                  <a:pt x="2227" y="476"/>
                </a:cubicBezTo>
                <a:cubicBezTo>
                  <a:pt x="2222" y="467"/>
                  <a:pt x="2218" y="457"/>
                  <a:pt x="2213" y="447"/>
                </a:cubicBezTo>
                <a:cubicBezTo>
                  <a:pt x="2213" y="447"/>
                  <a:pt x="2213" y="447"/>
                  <a:pt x="2213" y="447"/>
                </a:cubicBezTo>
                <a:cubicBezTo>
                  <a:pt x="2212" y="447"/>
                  <a:pt x="2212" y="447"/>
                  <a:pt x="2212" y="447"/>
                </a:cubicBezTo>
                <a:cubicBezTo>
                  <a:pt x="2212" y="447"/>
                  <a:pt x="2212" y="447"/>
                  <a:pt x="2212" y="447"/>
                </a:cubicBezTo>
                <a:cubicBezTo>
                  <a:pt x="2213" y="447"/>
                  <a:pt x="2214" y="447"/>
                  <a:pt x="2215" y="448"/>
                </a:cubicBezTo>
                <a:cubicBezTo>
                  <a:pt x="2242" y="427"/>
                  <a:pt x="2258" y="394"/>
                  <a:pt x="2289" y="379"/>
                </a:cubicBezTo>
                <a:cubicBezTo>
                  <a:pt x="2292" y="375"/>
                  <a:pt x="2293" y="370"/>
                  <a:pt x="2293" y="365"/>
                </a:cubicBezTo>
                <a:cubicBezTo>
                  <a:pt x="2287" y="357"/>
                  <a:pt x="2281" y="350"/>
                  <a:pt x="2270" y="349"/>
                </a:cubicBezTo>
                <a:cubicBezTo>
                  <a:pt x="2259" y="351"/>
                  <a:pt x="2248" y="361"/>
                  <a:pt x="2235" y="354"/>
                </a:cubicBezTo>
                <a:cubicBezTo>
                  <a:pt x="2233" y="354"/>
                  <a:pt x="2230" y="352"/>
                  <a:pt x="2228" y="351"/>
                </a:cubicBezTo>
                <a:cubicBezTo>
                  <a:pt x="2205" y="384"/>
                  <a:pt x="2177" y="367"/>
                  <a:pt x="2150" y="357"/>
                </a:cubicBezTo>
                <a:cubicBezTo>
                  <a:pt x="2140" y="360"/>
                  <a:pt x="2127" y="360"/>
                  <a:pt x="2129" y="377"/>
                </a:cubicBezTo>
                <a:cubicBezTo>
                  <a:pt x="2126" y="404"/>
                  <a:pt x="2096" y="387"/>
                  <a:pt x="2086" y="403"/>
                </a:cubicBezTo>
                <a:cubicBezTo>
                  <a:pt x="2086" y="403"/>
                  <a:pt x="2086" y="403"/>
                  <a:pt x="2086" y="403"/>
                </a:cubicBezTo>
                <a:cubicBezTo>
                  <a:pt x="2053" y="411"/>
                  <a:pt x="2022" y="424"/>
                  <a:pt x="1987" y="420"/>
                </a:cubicBezTo>
                <a:cubicBezTo>
                  <a:pt x="1983" y="426"/>
                  <a:pt x="1982" y="433"/>
                  <a:pt x="1986" y="439"/>
                </a:cubicBezTo>
                <a:cubicBezTo>
                  <a:pt x="1986" y="439"/>
                  <a:pt x="1986" y="439"/>
                  <a:pt x="1986" y="439"/>
                </a:cubicBezTo>
                <a:cubicBezTo>
                  <a:pt x="1987" y="444"/>
                  <a:pt x="1987" y="449"/>
                  <a:pt x="1988" y="455"/>
                </a:cubicBezTo>
                <a:cubicBezTo>
                  <a:pt x="1988" y="455"/>
                  <a:pt x="1987" y="455"/>
                  <a:pt x="1987" y="455"/>
                </a:cubicBezTo>
                <a:cubicBezTo>
                  <a:pt x="1987" y="454"/>
                  <a:pt x="1987" y="454"/>
                  <a:pt x="1986" y="455"/>
                </a:cubicBezTo>
                <a:cubicBezTo>
                  <a:pt x="1971" y="458"/>
                  <a:pt x="1960" y="452"/>
                  <a:pt x="1952" y="440"/>
                </a:cubicBezTo>
                <a:cubicBezTo>
                  <a:pt x="1952" y="440"/>
                  <a:pt x="1952" y="440"/>
                  <a:pt x="1952" y="440"/>
                </a:cubicBezTo>
                <a:cubicBezTo>
                  <a:pt x="1959" y="424"/>
                  <a:pt x="1959" y="408"/>
                  <a:pt x="1958" y="391"/>
                </a:cubicBezTo>
                <a:cubicBezTo>
                  <a:pt x="1956" y="383"/>
                  <a:pt x="1958" y="377"/>
                  <a:pt x="1962" y="373"/>
                </a:cubicBezTo>
                <a:cubicBezTo>
                  <a:pt x="1965" y="374"/>
                  <a:pt x="1967" y="375"/>
                  <a:pt x="1970" y="376"/>
                </a:cubicBezTo>
                <a:cubicBezTo>
                  <a:pt x="1981" y="379"/>
                  <a:pt x="1988" y="389"/>
                  <a:pt x="2000" y="390"/>
                </a:cubicBezTo>
                <a:cubicBezTo>
                  <a:pt x="2002" y="388"/>
                  <a:pt x="2004" y="386"/>
                  <a:pt x="2006" y="384"/>
                </a:cubicBezTo>
                <a:cubicBezTo>
                  <a:pt x="2009" y="375"/>
                  <a:pt x="2011" y="367"/>
                  <a:pt x="2005" y="359"/>
                </a:cubicBezTo>
                <a:cubicBezTo>
                  <a:pt x="2004" y="358"/>
                  <a:pt x="2004" y="357"/>
                  <a:pt x="2003" y="356"/>
                </a:cubicBezTo>
                <a:cubicBezTo>
                  <a:pt x="2004" y="353"/>
                  <a:pt x="2005" y="351"/>
                  <a:pt x="2005" y="348"/>
                </a:cubicBezTo>
                <a:cubicBezTo>
                  <a:pt x="2011" y="356"/>
                  <a:pt x="2018" y="362"/>
                  <a:pt x="2029" y="360"/>
                </a:cubicBezTo>
                <a:cubicBezTo>
                  <a:pt x="2034" y="356"/>
                  <a:pt x="2039" y="353"/>
                  <a:pt x="2044" y="349"/>
                </a:cubicBezTo>
                <a:cubicBezTo>
                  <a:pt x="2055" y="347"/>
                  <a:pt x="2066" y="344"/>
                  <a:pt x="2078" y="341"/>
                </a:cubicBezTo>
                <a:cubicBezTo>
                  <a:pt x="2073" y="337"/>
                  <a:pt x="2069" y="332"/>
                  <a:pt x="2065" y="328"/>
                </a:cubicBezTo>
                <a:cubicBezTo>
                  <a:pt x="2057" y="326"/>
                  <a:pt x="2051" y="325"/>
                  <a:pt x="2045" y="327"/>
                </a:cubicBezTo>
                <a:cubicBezTo>
                  <a:pt x="2046" y="323"/>
                  <a:pt x="2048" y="319"/>
                  <a:pt x="2052" y="316"/>
                </a:cubicBezTo>
                <a:cubicBezTo>
                  <a:pt x="2064" y="302"/>
                  <a:pt x="2088" y="309"/>
                  <a:pt x="2098" y="291"/>
                </a:cubicBezTo>
                <a:cubicBezTo>
                  <a:pt x="2096" y="284"/>
                  <a:pt x="2094" y="277"/>
                  <a:pt x="2091" y="270"/>
                </a:cubicBezTo>
                <a:cubicBezTo>
                  <a:pt x="2092" y="261"/>
                  <a:pt x="2087" y="257"/>
                  <a:pt x="2080" y="255"/>
                </a:cubicBezTo>
                <a:cubicBezTo>
                  <a:pt x="2082" y="252"/>
                  <a:pt x="2085" y="250"/>
                  <a:pt x="2087" y="247"/>
                </a:cubicBezTo>
                <a:cubicBezTo>
                  <a:pt x="2075" y="238"/>
                  <a:pt x="2068" y="227"/>
                  <a:pt x="2066" y="212"/>
                </a:cubicBezTo>
                <a:cubicBezTo>
                  <a:pt x="2066" y="212"/>
                  <a:pt x="2066" y="212"/>
                  <a:pt x="2066" y="212"/>
                </a:cubicBezTo>
                <a:cubicBezTo>
                  <a:pt x="2068" y="210"/>
                  <a:pt x="2070" y="208"/>
                  <a:pt x="2071" y="206"/>
                </a:cubicBezTo>
                <a:cubicBezTo>
                  <a:pt x="2054" y="186"/>
                  <a:pt x="2035" y="169"/>
                  <a:pt x="2007" y="169"/>
                </a:cubicBezTo>
                <a:cubicBezTo>
                  <a:pt x="1998" y="180"/>
                  <a:pt x="1989" y="179"/>
                  <a:pt x="1979" y="171"/>
                </a:cubicBezTo>
                <a:cubicBezTo>
                  <a:pt x="1963" y="167"/>
                  <a:pt x="1954" y="170"/>
                  <a:pt x="1961" y="189"/>
                </a:cubicBezTo>
                <a:cubicBezTo>
                  <a:pt x="1973" y="201"/>
                  <a:pt x="1987" y="209"/>
                  <a:pt x="2005" y="206"/>
                </a:cubicBezTo>
                <a:cubicBezTo>
                  <a:pt x="2006" y="206"/>
                  <a:pt x="2008" y="205"/>
                  <a:pt x="2010" y="205"/>
                </a:cubicBezTo>
                <a:cubicBezTo>
                  <a:pt x="2013" y="212"/>
                  <a:pt x="2017" y="219"/>
                  <a:pt x="2021" y="227"/>
                </a:cubicBezTo>
                <a:cubicBezTo>
                  <a:pt x="2015" y="222"/>
                  <a:pt x="2009" y="218"/>
                  <a:pt x="2000" y="220"/>
                </a:cubicBezTo>
                <a:cubicBezTo>
                  <a:pt x="1993" y="223"/>
                  <a:pt x="1992" y="227"/>
                  <a:pt x="1995" y="231"/>
                </a:cubicBezTo>
                <a:cubicBezTo>
                  <a:pt x="1984" y="231"/>
                  <a:pt x="1975" y="234"/>
                  <a:pt x="1972" y="249"/>
                </a:cubicBezTo>
                <a:cubicBezTo>
                  <a:pt x="1972" y="250"/>
                  <a:pt x="1973" y="250"/>
                  <a:pt x="1973" y="251"/>
                </a:cubicBezTo>
                <a:cubicBezTo>
                  <a:pt x="1966" y="248"/>
                  <a:pt x="1958" y="246"/>
                  <a:pt x="1950" y="247"/>
                </a:cubicBezTo>
                <a:cubicBezTo>
                  <a:pt x="1947" y="247"/>
                  <a:pt x="1945" y="248"/>
                  <a:pt x="1943" y="249"/>
                </a:cubicBezTo>
                <a:cubicBezTo>
                  <a:pt x="1932" y="241"/>
                  <a:pt x="1924" y="231"/>
                  <a:pt x="1923" y="216"/>
                </a:cubicBezTo>
                <a:cubicBezTo>
                  <a:pt x="1923" y="216"/>
                  <a:pt x="1924" y="217"/>
                  <a:pt x="1924" y="217"/>
                </a:cubicBezTo>
                <a:cubicBezTo>
                  <a:pt x="1947" y="217"/>
                  <a:pt x="1957" y="208"/>
                  <a:pt x="1950" y="184"/>
                </a:cubicBezTo>
                <a:cubicBezTo>
                  <a:pt x="1942" y="174"/>
                  <a:pt x="1929" y="168"/>
                  <a:pt x="1929" y="154"/>
                </a:cubicBezTo>
                <a:cubicBezTo>
                  <a:pt x="1929" y="154"/>
                  <a:pt x="1930" y="154"/>
                  <a:pt x="1930" y="155"/>
                </a:cubicBezTo>
                <a:cubicBezTo>
                  <a:pt x="1941" y="159"/>
                  <a:pt x="1952" y="161"/>
                  <a:pt x="1961" y="153"/>
                </a:cubicBezTo>
                <a:cubicBezTo>
                  <a:pt x="1978" y="162"/>
                  <a:pt x="1986" y="148"/>
                  <a:pt x="1994" y="137"/>
                </a:cubicBezTo>
                <a:cubicBezTo>
                  <a:pt x="1998" y="129"/>
                  <a:pt x="1994" y="121"/>
                  <a:pt x="1993" y="114"/>
                </a:cubicBezTo>
                <a:cubicBezTo>
                  <a:pt x="1993" y="114"/>
                  <a:pt x="1993" y="114"/>
                  <a:pt x="1993" y="114"/>
                </a:cubicBezTo>
                <a:cubicBezTo>
                  <a:pt x="1986" y="107"/>
                  <a:pt x="1978" y="98"/>
                  <a:pt x="1968" y="105"/>
                </a:cubicBezTo>
                <a:cubicBezTo>
                  <a:pt x="1964" y="108"/>
                  <a:pt x="1966" y="119"/>
                  <a:pt x="1965" y="127"/>
                </a:cubicBezTo>
                <a:cubicBezTo>
                  <a:pt x="1965" y="127"/>
                  <a:pt x="1965" y="127"/>
                  <a:pt x="1965" y="127"/>
                </a:cubicBezTo>
                <a:cubicBezTo>
                  <a:pt x="1950" y="127"/>
                  <a:pt x="1932" y="133"/>
                  <a:pt x="1933" y="105"/>
                </a:cubicBezTo>
                <a:cubicBezTo>
                  <a:pt x="1934" y="77"/>
                  <a:pt x="1919" y="91"/>
                  <a:pt x="1907" y="98"/>
                </a:cubicBezTo>
                <a:cubicBezTo>
                  <a:pt x="1907" y="98"/>
                  <a:pt x="1907" y="98"/>
                  <a:pt x="1907" y="98"/>
                </a:cubicBezTo>
                <a:cubicBezTo>
                  <a:pt x="1903" y="99"/>
                  <a:pt x="1898" y="99"/>
                  <a:pt x="1893" y="100"/>
                </a:cubicBezTo>
                <a:cubicBezTo>
                  <a:pt x="1889" y="95"/>
                  <a:pt x="1884" y="91"/>
                  <a:pt x="1879" y="86"/>
                </a:cubicBezTo>
                <a:cubicBezTo>
                  <a:pt x="1877" y="77"/>
                  <a:pt x="1876" y="69"/>
                  <a:pt x="1874" y="61"/>
                </a:cubicBezTo>
                <a:cubicBezTo>
                  <a:pt x="1857" y="40"/>
                  <a:pt x="1860" y="3"/>
                  <a:pt x="1823" y="0"/>
                </a:cubicBezTo>
                <a:cubicBezTo>
                  <a:pt x="1823" y="9"/>
                  <a:pt x="1823" y="19"/>
                  <a:pt x="1823" y="28"/>
                </a:cubicBezTo>
                <a:cubicBezTo>
                  <a:pt x="1820" y="31"/>
                  <a:pt x="1818" y="33"/>
                  <a:pt x="1816" y="35"/>
                </a:cubicBezTo>
                <a:cubicBezTo>
                  <a:pt x="1790" y="34"/>
                  <a:pt x="1788" y="56"/>
                  <a:pt x="1781" y="71"/>
                </a:cubicBezTo>
                <a:cubicBezTo>
                  <a:pt x="1769" y="75"/>
                  <a:pt x="1759" y="79"/>
                  <a:pt x="1773" y="92"/>
                </a:cubicBezTo>
                <a:cubicBezTo>
                  <a:pt x="1763" y="95"/>
                  <a:pt x="1755" y="101"/>
                  <a:pt x="1752" y="111"/>
                </a:cubicBezTo>
                <a:cubicBezTo>
                  <a:pt x="1752" y="111"/>
                  <a:pt x="1752" y="111"/>
                  <a:pt x="1752" y="111"/>
                </a:cubicBezTo>
                <a:cubicBezTo>
                  <a:pt x="1747" y="107"/>
                  <a:pt x="1742" y="104"/>
                  <a:pt x="1737" y="100"/>
                </a:cubicBezTo>
                <a:cubicBezTo>
                  <a:pt x="1723" y="94"/>
                  <a:pt x="1713" y="98"/>
                  <a:pt x="1709" y="114"/>
                </a:cubicBezTo>
                <a:cubicBezTo>
                  <a:pt x="1712" y="116"/>
                  <a:pt x="1714" y="118"/>
                  <a:pt x="1716" y="121"/>
                </a:cubicBezTo>
                <a:cubicBezTo>
                  <a:pt x="1704" y="134"/>
                  <a:pt x="1689" y="145"/>
                  <a:pt x="1688" y="165"/>
                </a:cubicBezTo>
                <a:cubicBezTo>
                  <a:pt x="1688" y="165"/>
                  <a:pt x="1688" y="165"/>
                  <a:pt x="1688" y="165"/>
                </a:cubicBezTo>
                <a:cubicBezTo>
                  <a:pt x="1688" y="165"/>
                  <a:pt x="1688" y="165"/>
                  <a:pt x="1688" y="165"/>
                </a:cubicBezTo>
                <a:cubicBezTo>
                  <a:pt x="1686" y="167"/>
                  <a:pt x="1683" y="169"/>
                  <a:pt x="1682" y="171"/>
                </a:cubicBezTo>
                <a:cubicBezTo>
                  <a:pt x="1637" y="168"/>
                  <a:pt x="1633" y="199"/>
                  <a:pt x="1631" y="232"/>
                </a:cubicBezTo>
                <a:cubicBezTo>
                  <a:pt x="1629" y="231"/>
                  <a:pt x="1626" y="230"/>
                  <a:pt x="1623" y="229"/>
                </a:cubicBezTo>
                <a:cubicBezTo>
                  <a:pt x="1616" y="223"/>
                  <a:pt x="1609" y="216"/>
                  <a:pt x="1602" y="209"/>
                </a:cubicBezTo>
                <a:cubicBezTo>
                  <a:pt x="1580" y="216"/>
                  <a:pt x="1596" y="253"/>
                  <a:pt x="1566" y="256"/>
                </a:cubicBezTo>
                <a:cubicBezTo>
                  <a:pt x="1564" y="256"/>
                  <a:pt x="1576" y="265"/>
                  <a:pt x="1582" y="269"/>
                </a:cubicBezTo>
                <a:cubicBezTo>
                  <a:pt x="1583" y="272"/>
                  <a:pt x="1584" y="275"/>
                  <a:pt x="1585" y="277"/>
                </a:cubicBezTo>
                <a:cubicBezTo>
                  <a:pt x="1579" y="278"/>
                  <a:pt x="1573" y="280"/>
                  <a:pt x="1567" y="281"/>
                </a:cubicBezTo>
                <a:cubicBezTo>
                  <a:pt x="1554" y="271"/>
                  <a:pt x="1541" y="262"/>
                  <a:pt x="1523" y="269"/>
                </a:cubicBezTo>
                <a:cubicBezTo>
                  <a:pt x="1522" y="274"/>
                  <a:pt x="1522" y="279"/>
                  <a:pt x="1521" y="284"/>
                </a:cubicBezTo>
                <a:cubicBezTo>
                  <a:pt x="1519" y="287"/>
                  <a:pt x="1518" y="289"/>
                  <a:pt x="1519" y="293"/>
                </a:cubicBezTo>
                <a:cubicBezTo>
                  <a:pt x="1512" y="311"/>
                  <a:pt x="1502" y="325"/>
                  <a:pt x="1480" y="324"/>
                </a:cubicBezTo>
                <a:cubicBezTo>
                  <a:pt x="1461" y="322"/>
                  <a:pt x="1465" y="338"/>
                  <a:pt x="1460" y="348"/>
                </a:cubicBezTo>
                <a:cubicBezTo>
                  <a:pt x="1460" y="373"/>
                  <a:pt x="1467" y="381"/>
                  <a:pt x="1489" y="363"/>
                </a:cubicBezTo>
                <a:cubicBezTo>
                  <a:pt x="1493" y="367"/>
                  <a:pt x="1497" y="372"/>
                  <a:pt x="1502" y="376"/>
                </a:cubicBezTo>
                <a:cubicBezTo>
                  <a:pt x="1493" y="403"/>
                  <a:pt x="1457" y="393"/>
                  <a:pt x="1446" y="416"/>
                </a:cubicBezTo>
                <a:cubicBezTo>
                  <a:pt x="1446" y="416"/>
                  <a:pt x="1446" y="416"/>
                  <a:pt x="1446" y="416"/>
                </a:cubicBezTo>
                <a:cubicBezTo>
                  <a:pt x="1435" y="401"/>
                  <a:pt x="1419" y="405"/>
                  <a:pt x="1404" y="406"/>
                </a:cubicBezTo>
                <a:cubicBezTo>
                  <a:pt x="1395" y="413"/>
                  <a:pt x="1388" y="421"/>
                  <a:pt x="1390" y="434"/>
                </a:cubicBezTo>
                <a:cubicBezTo>
                  <a:pt x="1392" y="436"/>
                  <a:pt x="1394" y="438"/>
                  <a:pt x="1396" y="441"/>
                </a:cubicBezTo>
                <a:cubicBezTo>
                  <a:pt x="1391" y="450"/>
                  <a:pt x="1387" y="459"/>
                  <a:pt x="1382" y="469"/>
                </a:cubicBezTo>
                <a:cubicBezTo>
                  <a:pt x="1354" y="466"/>
                  <a:pt x="1341" y="503"/>
                  <a:pt x="1311" y="497"/>
                </a:cubicBezTo>
                <a:cubicBezTo>
                  <a:pt x="1305" y="503"/>
                  <a:pt x="1295" y="508"/>
                  <a:pt x="1299" y="516"/>
                </a:cubicBezTo>
                <a:cubicBezTo>
                  <a:pt x="1304" y="527"/>
                  <a:pt x="1316" y="523"/>
                  <a:pt x="1325" y="521"/>
                </a:cubicBezTo>
                <a:cubicBezTo>
                  <a:pt x="1340" y="517"/>
                  <a:pt x="1357" y="494"/>
                  <a:pt x="1367" y="526"/>
                </a:cubicBezTo>
                <a:cubicBezTo>
                  <a:pt x="1363" y="531"/>
                  <a:pt x="1360" y="535"/>
                  <a:pt x="1356" y="540"/>
                </a:cubicBezTo>
                <a:cubicBezTo>
                  <a:pt x="1356" y="540"/>
                  <a:pt x="1356" y="540"/>
                  <a:pt x="1356" y="540"/>
                </a:cubicBezTo>
                <a:cubicBezTo>
                  <a:pt x="1351" y="544"/>
                  <a:pt x="1346" y="548"/>
                  <a:pt x="1340" y="552"/>
                </a:cubicBezTo>
                <a:cubicBezTo>
                  <a:pt x="1335" y="553"/>
                  <a:pt x="1330" y="553"/>
                  <a:pt x="1325" y="553"/>
                </a:cubicBezTo>
                <a:cubicBezTo>
                  <a:pt x="1325" y="553"/>
                  <a:pt x="1325" y="553"/>
                  <a:pt x="1325" y="553"/>
                </a:cubicBezTo>
                <a:cubicBezTo>
                  <a:pt x="1325" y="553"/>
                  <a:pt x="1325" y="553"/>
                  <a:pt x="1325" y="553"/>
                </a:cubicBezTo>
                <a:cubicBezTo>
                  <a:pt x="1303" y="555"/>
                  <a:pt x="1280" y="521"/>
                  <a:pt x="1260" y="554"/>
                </a:cubicBezTo>
                <a:cubicBezTo>
                  <a:pt x="1260" y="554"/>
                  <a:pt x="1260" y="553"/>
                  <a:pt x="1260" y="553"/>
                </a:cubicBezTo>
                <a:cubicBezTo>
                  <a:pt x="1257" y="553"/>
                  <a:pt x="1255" y="553"/>
                  <a:pt x="1253" y="552"/>
                </a:cubicBezTo>
                <a:cubicBezTo>
                  <a:pt x="1235" y="582"/>
                  <a:pt x="1211" y="605"/>
                  <a:pt x="1184" y="626"/>
                </a:cubicBezTo>
                <a:cubicBezTo>
                  <a:pt x="1180" y="636"/>
                  <a:pt x="1181" y="644"/>
                  <a:pt x="1192" y="650"/>
                </a:cubicBezTo>
                <a:cubicBezTo>
                  <a:pt x="1192" y="650"/>
                  <a:pt x="1193" y="650"/>
                  <a:pt x="1193" y="650"/>
                </a:cubicBezTo>
                <a:cubicBezTo>
                  <a:pt x="1194" y="651"/>
                  <a:pt x="1195" y="653"/>
                  <a:pt x="1196" y="654"/>
                </a:cubicBezTo>
                <a:cubicBezTo>
                  <a:pt x="1186" y="664"/>
                  <a:pt x="1180" y="676"/>
                  <a:pt x="1177" y="689"/>
                </a:cubicBezTo>
                <a:cubicBezTo>
                  <a:pt x="1187" y="689"/>
                  <a:pt x="1197" y="689"/>
                  <a:pt x="1207" y="689"/>
                </a:cubicBezTo>
                <a:cubicBezTo>
                  <a:pt x="1207" y="689"/>
                  <a:pt x="1207" y="689"/>
                  <a:pt x="1207" y="689"/>
                </a:cubicBezTo>
                <a:cubicBezTo>
                  <a:pt x="1210" y="694"/>
                  <a:pt x="1214" y="699"/>
                  <a:pt x="1218" y="704"/>
                </a:cubicBezTo>
                <a:cubicBezTo>
                  <a:pt x="1191" y="706"/>
                  <a:pt x="1195" y="729"/>
                  <a:pt x="1190" y="746"/>
                </a:cubicBezTo>
                <a:cubicBezTo>
                  <a:pt x="1185" y="763"/>
                  <a:pt x="1189" y="776"/>
                  <a:pt x="1206" y="783"/>
                </a:cubicBezTo>
                <a:cubicBezTo>
                  <a:pt x="1206" y="783"/>
                  <a:pt x="1208" y="786"/>
                  <a:pt x="1208" y="786"/>
                </a:cubicBezTo>
                <a:cubicBezTo>
                  <a:pt x="1208" y="786"/>
                  <a:pt x="1208" y="786"/>
                  <a:pt x="1208" y="786"/>
                </a:cubicBezTo>
                <a:cubicBezTo>
                  <a:pt x="1203" y="787"/>
                  <a:pt x="1198" y="787"/>
                  <a:pt x="1192" y="788"/>
                </a:cubicBezTo>
                <a:cubicBezTo>
                  <a:pt x="1193" y="786"/>
                  <a:pt x="1192" y="784"/>
                  <a:pt x="1192" y="781"/>
                </a:cubicBezTo>
                <a:cubicBezTo>
                  <a:pt x="1187" y="770"/>
                  <a:pt x="1179" y="763"/>
                  <a:pt x="1168" y="761"/>
                </a:cubicBezTo>
                <a:cubicBezTo>
                  <a:pt x="1175" y="753"/>
                  <a:pt x="1187" y="747"/>
                  <a:pt x="1184" y="733"/>
                </a:cubicBezTo>
                <a:cubicBezTo>
                  <a:pt x="1163" y="725"/>
                  <a:pt x="1182" y="706"/>
                  <a:pt x="1173" y="695"/>
                </a:cubicBezTo>
                <a:cubicBezTo>
                  <a:pt x="1172" y="695"/>
                  <a:pt x="1170" y="694"/>
                  <a:pt x="1169" y="694"/>
                </a:cubicBezTo>
                <a:cubicBezTo>
                  <a:pt x="1172" y="690"/>
                  <a:pt x="1168" y="686"/>
                  <a:pt x="1167" y="681"/>
                </a:cubicBezTo>
                <a:cubicBezTo>
                  <a:pt x="1154" y="678"/>
                  <a:pt x="1142" y="677"/>
                  <a:pt x="1134" y="689"/>
                </a:cubicBezTo>
                <a:cubicBezTo>
                  <a:pt x="1136" y="692"/>
                  <a:pt x="1138" y="694"/>
                  <a:pt x="1140" y="696"/>
                </a:cubicBezTo>
                <a:cubicBezTo>
                  <a:pt x="1119" y="699"/>
                  <a:pt x="1103" y="706"/>
                  <a:pt x="1120" y="730"/>
                </a:cubicBezTo>
                <a:cubicBezTo>
                  <a:pt x="1127" y="741"/>
                  <a:pt x="1138" y="750"/>
                  <a:pt x="1147" y="760"/>
                </a:cubicBezTo>
                <a:cubicBezTo>
                  <a:pt x="1147" y="760"/>
                  <a:pt x="1147" y="760"/>
                  <a:pt x="1147" y="760"/>
                </a:cubicBezTo>
                <a:cubicBezTo>
                  <a:pt x="1147" y="760"/>
                  <a:pt x="1147" y="760"/>
                  <a:pt x="1147" y="760"/>
                </a:cubicBezTo>
                <a:cubicBezTo>
                  <a:pt x="1125" y="766"/>
                  <a:pt x="1120" y="733"/>
                  <a:pt x="1098" y="739"/>
                </a:cubicBezTo>
                <a:cubicBezTo>
                  <a:pt x="1086" y="756"/>
                  <a:pt x="1074" y="772"/>
                  <a:pt x="1063" y="789"/>
                </a:cubicBezTo>
                <a:cubicBezTo>
                  <a:pt x="1057" y="799"/>
                  <a:pt x="1039" y="800"/>
                  <a:pt x="1039" y="815"/>
                </a:cubicBezTo>
                <a:cubicBezTo>
                  <a:pt x="1039" y="816"/>
                  <a:pt x="1054" y="817"/>
                  <a:pt x="1062" y="818"/>
                </a:cubicBezTo>
                <a:cubicBezTo>
                  <a:pt x="1057" y="822"/>
                  <a:pt x="1053" y="827"/>
                  <a:pt x="1048" y="831"/>
                </a:cubicBezTo>
                <a:cubicBezTo>
                  <a:pt x="1031" y="836"/>
                  <a:pt x="1015" y="838"/>
                  <a:pt x="1000" y="826"/>
                </a:cubicBezTo>
                <a:cubicBezTo>
                  <a:pt x="1000" y="825"/>
                  <a:pt x="1000" y="825"/>
                  <a:pt x="1000" y="824"/>
                </a:cubicBezTo>
                <a:cubicBezTo>
                  <a:pt x="999" y="819"/>
                  <a:pt x="996" y="817"/>
                  <a:pt x="991" y="817"/>
                </a:cubicBezTo>
                <a:cubicBezTo>
                  <a:pt x="949" y="859"/>
                  <a:pt x="889" y="884"/>
                  <a:pt x="863" y="944"/>
                </a:cubicBezTo>
                <a:cubicBezTo>
                  <a:pt x="847" y="950"/>
                  <a:pt x="823" y="947"/>
                  <a:pt x="820" y="973"/>
                </a:cubicBezTo>
                <a:cubicBezTo>
                  <a:pt x="803" y="990"/>
                  <a:pt x="786" y="1006"/>
                  <a:pt x="769" y="1023"/>
                </a:cubicBezTo>
                <a:cubicBezTo>
                  <a:pt x="788" y="1048"/>
                  <a:pt x="819" y="1064"/>
                  <a:pt x="821" y="1101"/>
                </a:cubicBezTo>
                <a:cubicBezTo>
                  <a:pt x="836" y="1100"/>
                  <a:pt x="839" y="1089"/>
                  <a:pt x="840" y="1077"/>
                </a:cubicBezTo>
                <a:cubicBezTo>
                  <a:pt x="841" y="1078"/>
                  <a:pt x="841" y="1078"/>
                  <a:pt x="842" y="1079"/>
                </a:cubicBezTo>
                <a:cubicBezTo>
                  <a:pt x="842" y="1079"/>
                  <a:pt x="842" y="1079"/>
                  <a:pt x="842" y="1079"/>
                </a:cubicBezTo>
                <a:cubicBezTo>
                  <a:pt x="848" y="1088"/>
                  <a:pt x="846" y="1108"/>
                  <a:pt x="867" y="1097"/>
                </a:cubicBezTo>
                <a:cubicBezTo>
                  <a:pt x="880" y="1088"/>
                  <a:pt x="885" y="1094"/>
                  <a:pt x="885" y="1108"/>
                </a:cubicBezTo>
                <a:cubicBezTo>
                  <a:pt x="880" y="1113"/>
                  <a:pt x="868" y="1110"/>
                  <a:pt x="870" y="1122"/>
                </a:cubicBezTo>
                <a:cubicBezTo>
                  <a:pt x="870" y="1122"/>
                  <a:pt x="870" y="1122"/>
                  <a:pt x="870" y="1122"/>
                </a:cubicBezTo>
                <a:cubicBezTo>
                  <a:pt x="858" y="1129"/>
                  <a:pt x="847" y="1137"/>
                  <a:pt x="835" y="1144"/>
                </a:cubicBezTo>
                <a:cubicBezTo>
                  <a:pt x="831" y="1144"/>
                  <a:pt x="828" y="1144"/>
                  <a:pt x="824" y="1144"/>
                </a:cubicBezTo>
                <a:cubicBezTo>
                  <a:pt x="824" y="1143"/>
                  <a:pt x="824" y="1143"/>
                  <a:pt x="824" y="1143"/>
                </a:cubicBezTo>
                <a:cubicBezTo>
                  <a:pt x="820" y="1135"/>
                  <a:pt x="815" y="1130"/>
                  <a:pt x="806" y="1131"/>
                </a:cubicBezTo>
                <a:cubicBezTo>
                  <a:pt x="796" y="1139"/>
                  <a:pt x="795" y="1157"/>
                  <a:pt x="778" y="1156"/>
                </a:cubicBezTo>
                <a:cubicBezTo>
                  <a:pt x="769" y="1144"/>
                  <a:pt x="746" y="1138"/>
                  <a:pt x="765" y="1117"/>
                </a:cubicBezTo>
                <a:cubicBezTo>
                  <a:pt x="782" y="1112"/>
                  <a:pt x="775" y="1104"/>
                  <a:pt x="766" y="1099"/>
                </a:cubicBezTo>
                <a:cubicBezTo>
                  <a:pt x="755" y="1091"/>
                  <a:pt x="741" y="1086"/>
                  <a:pt x="729" y="1080"/>
                </a:cubicBezTo>
                <a:cubicBezTo>
                  <a:pt x="726" y="1077"/>
                  <a:pt x="723" y="1075"/>
                  <a:pt x="720" y="1072"/>
                </a:cubicBezTo>
                <a:cubicBezTo>
                  <a:pt x="718" y="1087"/>
                  <a:pt x="681" y="1081"/>
                  <a:pt x="699" y="1108"/>
                </a:cubicBezTo>
                <a:cubicBezTo>
                  <a:pt x="699" y="1111"/>
                  <a:pt x="700" y="1114"/>
                  <a:pt x="701" y="1116"/>
                </a:cubicBezTo>
                <a:cubicBezTo>
                  <a:pt x="689" y="1120"/>
                  <a:pt x="686" y="1137"/>
                  <a:pt x="671" y="1136"/>
                </a:cubicBezTo>
                <a:cubicBezTo>
                  <a:pt x="660" y="1140"/>
                  <a:pt x="637" y="1130"/>
                  <a:pt x="649" y="1158"/>
                </a:cubicBezTo>
                <a:cubicBezTo>
                  <a:pt x="654" y="1167"/>
                  <a:pt x="659" y="1176"/>
                  <a:pt x="664" y="1186"/>
                </a:cubicBezTo>
                <a:cubicBezTo>
                  <a:pt x="656" y="1206"/>
                  <a:pt x="660" y="1238"/>
                  <a:pt x="622" y="1228"/>
                </a:cubicBezTo>
                <a:cubicBezTo>
                  <a:pt x="591" y="1230"/>
                  <a:pt x="584" y="1268"/>
                  <a:pt x="554" y="1273"/>
                </a:cubicBezTo>
                <a:cubicBezTo>
                  <a:pt x="552" y="1272"/>
                  <a:pt x="550" y="1272"/>
                  <a:pt x="548" y="1271"/>
                </a:cubicBezTo>
                <a:cubicBezTo>
                  <a:pt x="544" y="1275"/>
                  <a:pt x="540" y="1280"/>
                  <a:pt x="537" y="1285"/>
                </a:cubicBezTo>
                <a:cubicBezTo>
                  <a:pt x="527" y="1289"/>
                  <a:pt x="517" y="1294"/>
                  <a:pt x="508" y="1298"/>
                </a:cubicBezTo>
                <a:cubicBezTo>
                  <a:pt x="464" y="1315"/>
                  <a:pt x="459" y="1363"/>
                  <a:pt x="430" y="1392"/>
                </a:cubicBezTo>
                <a:cubicBezTo>
                  <a:pt x="397" y="1398"/>
                  <a:pt x="397" y="1445"/>
                  <a:pt x="361" y="1446"/>
                </a:cubicBezTo>
                <a:cubicBezTo>
                  <a:pt x="383" y="1488"/>
                  <a:pt x="337" y="1483"/>
                  <a:pt x="324" y="1499"/>
                </a:cubicBezTo>
                <a:cubicBezTo>
                  <a:pt x="324" y="1499"/>
                  <a:pt x="324" y="1499"/>
                  <a:pt x="324" y="1499"/>
                </a:cubicBezTo>
                <a:cubicBezTo>
                  <a:pt x="290" y="1498"/>
                  <a:pt x="289" y="1530"/>
                  <a:pt x="276" y="1548"/>
                </a:cubicBezTo>
                <a:cubicBezTo>
                  <a:pt x="245" y="1590"/>
                  <a:pt x="192" y="1611"/>
                  <a:pt x="172" y="1663"/>
                </a:cubicBezTo>
                <a:cubicBezTo>
                  <a:pt x="172" y="1663"/>
                  <a:pt x="172" y="1663"/>
                  <a:pt x="172" y="1663"/>
                </a:cubicBezTo>
                <a:cubicBezTo>
                  <a:pt x="168" y="1667"/>
                  <a:pt x="164" y="1672"/>
                  <a:pt x="160" y="1676"/>
                </a:cubicBezTo>
                <a:cubicBezTo>
                  <a:pt x="129" y="1679"/>
                  <a:pt x="133" y="1707"/>
                  <a:pt x="124" y="1725"/>
                </a:cubicBezTo>
                <a:cubicBezTo>
                  <a:pt x="97" y="1741"/>
                  <a:pt x="83" y="1771"/>
                  <a:pt x="54" y="1784"/>
                </a:cubicBezTo>
                <a:cubicBezTo>
                  <a:pt x="49" y="1787"/>
                  <a:pt x="54" y="1799"/>
                  <a:pt x="61" y="1805"/>
                </a:cubicBezTo>
                <a:cubicBezTo>
                  <a:pt x="63" y="1816"/>
                  <a:pt x="65" y="1828"/>
                  <a:pt x="67" y="1840"/>
                </a:cubicBezTo>
                <a:cubicBezTo>
                  <a:pt x="77" y="1863"/>
                  <a:pt x="87" y="1886"/>
                  <a:pt x="97" y="1910"/>
                </a:cubicBezTo>
                <a:cubicBezTo>
                  <a:pt x="105" y="1916"/>
                  <a:pt x="112" y="1922"/>
                  <a:pt x="120" y="1928"/>
                </a:cubicBezTo>
                <a:cubicBezTo>
                  <a:pt x="127" y="1932"/>
                  <a:pt x="133" y="1936"/>
                  <a:pt x="140" y="1939"/>
                </a:cubicBezTo>
                <a:cubicBezTo>
                  <a:pt x="139" y="1953"/>
                  <a:pt x="150" y="1957"/>
                  <a:pt x="160" y="1960"/>
                </a:cubicBezTo>
                <a:cubicBezTo>
                  <a:pt x="173" y="1976"/>
                  <a:pt x="178" y="1962"/>
                  <a:pt x="184" y="1954"/>
                </a:cubicBezTo>
                <a:cubicBezTo>
                  <a:pt x="197" y="1951"/>
                  <a:pt x="207" y="1942"/>
                  <a:pt x="220" y="1940"/>
                </a:cubicBezTo>
                <a:cubicBezTo>
                  <a:pt x="219" y="1942"/>
                  <a:pt x="218" y="1944"/>
                  <a:pt x="219" y="1947"/>
                </a:cubicBezTo>
                <a:cubicBezTo>
                  <a:pt x="229" y="1959"/>
                  <a:pt x="239" y="1971"/>
                  <a:pt x="249" y="1983"/>
                </a:cubicBezTo>
                <a:cubicBezTo>
                  <a:pt x="247" y="1985"/>
                  <a:pt x="246" y="1987"/>
                  <a:pt x="243" y="1989"/>
                </a:cubicBezTo>
                <a:cubicBezTo>
                  <a:pt x="240" y="1993"/>
                  <a:pt x="237" y="1997"/>
                  <a:pt x="233" y="2001"/>
                </a:cubicBezTo>
                <a:cubicBezTo>
                  <a:pt x="233" y="2000"/>
                  <a:pt x="232" y="2000"/>
                  <a:pt x="232" y="1999"/>
                </a:cubicBezTo>
                <a:cubicBezTo>
                  <a:pt x="225" y="1995"/>
                  <a:pt x="218" y="1996"/>
                  <a:pt x="212" y="2001"/>
                </a:cubicBezTo>
                <a:cubicBezTo>
                  <a:pt x="203" y="2009"/>
                  <a:pt x="203" y="2021"/>
                  <a:pt x="202" y="2032"/>
                </a:cubicBezTo>
                <a:cubicBezTo>
                  <a:pt x="190" y="2056"/>
                  <a:pt x="217" y="2079"/>
                  <a:pt x="203" y="2102"/>
                </a:cubicBezTo>
                <a:cubicBezTo>
                  <a:pt x="174" y="2100"/>
                  <a:pt x="182" y="2116"/>
                  <a:pt x="189" y="2131"/>
                </a:cubicBezTo>
                <a:cubicBezTo>
                  <a:pt x="192" y="2133"/>
                  <a:pt x="195" y="2135"/>
                  <a:pt x="199" y="2137"/>
                </a:cubicBezTo>
                <a:cubicBezTo>
                  <a:pt x="202" y="2142"/>
                  <a:pt x="206" y="2147"/>
                  <a:pt x="210" y="2153"/>
                </a:cubicBezTo>
                <a:cubicBezTo>
                  <a:pt x="193" y="2171"/>
                  <a:pt x="191" y="2190"/>
                  <a:pt x="210" y="2208"/>
                </a:cubicBezTo>
                <a:cubicBezTo>
                  <a:pt x="196" y="2234"/>
                  <a:pt x="175" y="2208"/>
                  <a:pt x="159" y="2215"/>
                </a:cubicBezTo>
                <a:cubicBezTo>
                  <a:pt x="152" y="2208"/>
                  <a:pt x="145" y="2201"/>
                  <a:pt x="138" y="2194"/>
                </a:cubicBezTo>
                <a:cubicBezTo>
                  <a:pt x="134" y="2195"/>
                  <a:pt x="130" y="2195"/>
                  <a:pt x="125" y="2196"/>
                </a:cubicBezTo>
                <a:cubicBezTo>
                  <a:pt x="133" y="2211"/>
                  <a:pt x="148" y="2225"/>
                  <a:pt x="132" y="2243"/>
                </a:cubicBezTo>
                <a:cubicBezTo>
                  <a:pt x="132" y="2243"/>
                  <a:pt x="132" y="2244"/>
                  <a:pt x="132" y="2244"/>
                </a:cubicBezTo>
                <a:cubicBezTo>
                  <a:pt x="132" y="2244"/>
                  <a:pt x="132" y="2243"/>
                  <a:pt x="132" y="2243"/>
                </a:cubicBezTo>
                <a:cubicBezTo>
                  <a:pt x="127" y="2244"/>
                  <a:pt x="123" y="2244"/>
                  <a:pt x="118" y="2245"/>
                </a:cubicBezTo>
                <a:cubicBezTo>
                  <a:pt x="118" y="2245"/>
                  <a:pt x="118" y="2245"/>
                  <a:pt x="118" y="2245"/>
                </a:cubicBezTo>
                <a:cubicBezTo>
                  <a:pt x="118" y="2245"/>
                  <a:pt x="118" y="2245"/>
                  <a:pt x="118" y="2245"/>
                </a:cubicBezTo>
                <a:cubicBezTo>
                  <a:pt x="111" y="2238"/>
                  <a:pt x="103" y="2231"/>
                  <a:pt x="96" y="2224"/>
                </a:cubicBezTo>
                <a:cubicBezTo>
                  <a:pt x="93" y="2226"/>
                  <a:pt x="91" y="2228"/>
                  <a:pt x="90" y="2231"/>
                </a:cubicBezTo>
                <a:cubicBezTo>
                  <a:pt x="56" y="2276"/>
                  <a:pt x="19" y="2320"/>
                  <a:pt x="1" y="2374"/>
                </a:cubicBezTo>
                <a:cubicBezTo>
                  <a:pt x="1" y="2378"/>
                  <a:pt x="1" y="2381"/>
                  <a:pt x="1" y="2385"/>
                </a:cubicBezTo>
                <a:cubicBezTo>
                  <a:pt x="0" y="2411"/>
                  <a:pt x="29" y="2421"/>
                  <a:pt x="33" y="2444"/>
                </a:cubicBezTo>
                <a:cubicBezTo>
                  <a:pt x="33" y="2455"/>
                  <a:pt x="42" y="2460"/>
                  <a:pt x="48" y="2466"/>
                </a:cubicBezTo>
                <a:cubicBezTo>
                  <a:pt x="50" y="2466"/>
                  <a:pt x="52" y="2467"/>
                  <a:pt x="54" y="2467"/>
                </a:cubicBezTo>
                <a:cubicBezTo>
                  <a:pt x="64" y="2477"/>
                  <a:pt x="74" y="2488"/>
                  <a:pt x="90" y="2473"/>
                </a:cubicBezTo>
                <a:cubicBezTo>
                  <a:pt x="112" y="2470"/>
                  <a:pt x="119" y="2491"/>
                  <a:pt x="132" y="2501"/>
                </a:cubicBezTo>
                <a:cubicBezTo>
                  <a:pt x="115" y="2524"/>
                  <a:pt x="97" y="2488"/>
                  <a:pt x="80" y="2501"/>
                </a:cubicBezTo>
                <a:cubicBezTo>
                  <a:pt x="85" y="2513"/>
                  <a:pt x="90" y="2525"/>
                  <a:pt x="95" y="2536"/>
                </a:cubicBezTo>
                <a:cubicBezTo>
                  <a:pt x="93" y="2539"/>
                  <a:pt x="91" y="2541"/>
                  <a:pt x="89" y="2544"/>
                </a:cubicBezTo>
                <a:cubicBezTo>
                  <a:pt x="108" y="2567"/>
                  <a:pt x="127" y="2591"/>
                  <a:pt x="146" y="2614"/>
                </a:cubicBezTo>
                <a:cubicBezTo>
                  <a:pt x="161" y="2616"/>
                  <a:pt x="176" y="2623"/>
                  <a:pt x="192" y="2618"/>
                </a:cubicBezTo>
                <a:cubicBezTo>
                  <a:pt x="193" y="2617"/>
                  <a:pt x="193" y="2617"/>
                  <a:pt x="194" y="2617"/>
                </a:cubicBezTo>
                <a:cubicBezTo>
                  <a:pt x="201" y="2625"/>
                  <a:pt x="209" y="2632"/>
                  <a:pt x="217" y="2640"/>
                </a:cubicBezTo>
                <a:cubicBezTo>
                  <a:pt x="229" y="2640"/>
                  <a:pt x="246" y="2638"/>
                  <a:pt x="243" y="2627"/>
                </a:cubicBezTo>
                <a:cubicBezTo>
                  <a:pt x="239" y="2608"/>
                  <a:pt x="218" y="2607"/>
                  <a:pt x="202" y="2601"/>
                </a:cubicBezTo>
                <a:cubicBezTo>
                  <a:pt x="202" y="2601"/>
                  <a:pt x="202" y="2601"/>
                  <a:pt x="202" y="2601"/>
                </a:cubicBezTo>
                <a:cubicBezTo>
                  <a:pt x="202" y="2601"/>
                  <a:pt x="202" y="2601"/>
                  <a:pt x="202" y="2601"/>
                </a:cubicBezTo>
                <a:cubicBezTo>
                  <a:pt x="200" y="2599"/>
                  <a:pt x="198" y="2596"/>
                  <a:pt x="196" y="2593"/>
                </a:cubicBezTo>
                <a:cubicBezTo>
                  <a:pt x="198" y="2581"/>
                  <a:pt x="201" y="2569"/>
                  <a:pt x="203" y="2557"/>
                </a:cubicBezTo>
                <a:cubicBezTo>
                  <a:pt x="201" y="2550"/>
                  <a:pt x="198" y="2543"/>
                  <a:pt x="196" y="2536"/>
                </a:cubicBezTo>
                <a:cubicBezTo>
                  <a:pt x="198" y="2534"/>
                  <a:pt x="199" y="2532"/>
                  <a:pt x="201" y="2530"/>
                </a:cubicBezTo>
                <a:cubicBezTo>
                  <a:pt x="199" y="2527"/>
                  <a:pt x="197" y="2525"/>
                  <a:pt x="195" y="2524"/>
                </a:cubicBezTo>
                <a:cubicBezTo>
                  <a:pt x="187" y="2515"/>
                  <a:pt x="189" y="2504"/>
                  <a:pt x="186" y="2494"/>
                </a:cubicBezTo>
                <a:cubicBezTo>
                  <a:pt x="188" y="2494"/>
                  <a:pt x="191" y="2494"/>
                  <a:pt x="193" y="2494"/>
                </a:cubicBezTo>
                <a:cubicBezTo>
                  <a:pt x="193" y="2494"/>
                  <a:pt x="193" y="2494"/>
                  <a:pt x="193" y="2495"/>
                </a:cubicBezTo>
                <a:cubicBezTo>
                  <a:pt x="195" y="2499"/>
                  <a:pt x="198" y="2501"/>
                  <a:pt x="203" y="2501"/>
                </a:cubicBezTo>
                <a:cubicBezTo>
                  <a:pt x="220" y="2501"/>
                  <a:pt x="221" y="2477"/>
                  <a:pt x="235" y="2473"/>
                </a:cubicBezTo>
                <a:cubicBezTo>
                  <a:pt x="235" y="2474"/>
                  <a:pt x="235" y="2476"/>
                  <a:pt x="235" y="2477"/>
                </a:cubicBezTo>
                <a:cubicBezTo>
                  <a:pt x="237" y="2493"/>
                  <a:pt x="246" y="2507"/>
                  <a:pt x="257" y="2519"/>
                </a:cubicBezTo>
                <a:cubicBezTo>
                  <a:pt x="264" y="2522"/>
                  <a:pt x="270" y="2524"/>
                  <a:pt x="274" y="2515"/>
                </a:cubicBezTo>
                <a:cubicBezTo>
                  <a:pt x="293" y="2507"/>
                  <a:pt x="305" y="2517"/>
                  <a:pt x="315" y="2530"/>
                </a:cubicBezTo>
                <a:cubicBezTo>
                  <a:pt x="320" y="2541"/>
                  <a:pt x="329" y="2539"/>
                  <a:pt x="337" y="2536"/>
                </a:cubicBezTo>
                <a:cubicBezTo>
                  <a:pt x="356" y="2532"/>
                  <a:pt x="361" y="2550"/>
                  <a:pt x="373" y="2557"/>
                </a:cubicBezTo>
                <a:cubicBezTo>
                  <a:pt x="380" y="2556"/>
                  <a:pt x="388" y="2554"/>
                  <a:pt x="395" y="2553"/>
                </a:cubicBezTo>
                <a:cubicBezTo>
                  <a:pt x="403" y="2552"/>
                  <a:pt x="408" y="2547"/>
                  <a:pt x="410" y="2539"/>
                </a:cubicBezTo>
                <a:cubicBezTo>
                  <a:pt x="410" y="2534"/>
                  <a:pt x="407" y="2530"/>
                  <a:pt x="403" y="2527"/>
                </a:cubicBezTo>
                <a:cubicBezTo>
                  <a:pt x="402" y="2527"/>
                  <a:pt x="402" y="2527"/>
                  <a:pt x="401" y="2527"/>
                </a:cubicBezTo>
                <a:cubicBezTo>
                  <a:pt x="401" y="2524"/>
                  <a:pt x="401" y="2521"/>
                  <a:pt x="400" y="2518"/>
                </a:cubicBezTo>
                <a:cubicBezTo>
                  <a:pt x="401" y="2517"/>
                  <a:pt x="402" y="2516"/>
                  <a:pt x="402" y="2515"/>
                </a:cubicBezTo>
                <a:cubicBezTo>
                  <a:pt x="400" y="2508"/>
                  <a:pt x="398" y="2501"/>
                  <a:pt x="396" y="2494"/>
                </a:cubicBezTo>
                <a:cubicBezTo>
                  <a:pt x="396" y="2494"/>
                  <a:pt x="396" y="2494"/>
                  <a:pt x="396" y="2494"/>
                </a:cubicBezTo>
                <a:cubicBezTo>
                  <a:pt x="402" y="2488"/>
                  <a:pt x="408" y="2482"/>
                  <a:pt x="415" y="2476"/>
                </a:cubicBezTo>
                <a:cubicBezTo>
                  <a:pt x="420" y="2478"/>
                  <a:pt x="424" y="2481"/>
                  <a:pt x="429" y="2484"/>
                </a:cubicBezTo>
                <a:cubicBezTo>
                  <a:pt x="443" y="2491"/>
                  <a:pt x="454" y="2483"/>
                  <a:pt x="467" y="2480"/>
                </a:cubicBezTo>
                <a:cubicBezTo>
                  <a:pt x="469" y="2472"/>
                  <a:pt x="467" y="2464"/>
                  <a:pt x="463" y="2457"/>
                </a:cubicBezTo>
                <a:cubicBezTo>
                  <a:pt x="471" y="2457"/>
                  <a:pt x="477" y="2461"/>
                  <a:pt x="482" y="2467"/>
                </a:cubicBezTo>
                <a:cubicBezTo>
                  <a:pt x="482" y="2468"/>
                  <a:pt x="481" y="2468"/>
                  <a:pt x="481" y="2468"/>
                </a:cubicBezTo>
                <a:cubicBezTo>
                  <a:pt x="476" y="2473"/>
                  <a:pt x="473" y="2479"/>
                  <a:pt x="472" y="2486"/>
                </a:cubicBezTo>
                <a:cubicBezTo>
                  <a:pt x="468" y="2491"/>
                  <a:pt x="464" y="2496"/>
                  <a:pt x="459" y="2501"/>
                </a:cubicBezTo>
                <a:cubicBezTo>
                  <a:pt x="461" y="2503"/>
                  <a:pt x="463" y="2506"/>
                  <a:pt x="464" y="2509"/>
                </a:cubicBezTo>
                <a:cubicBezTo>
                  <a:pt x="475" y="2516"/>
                  <a:pt x="485" y="2517"/>
                  <a:pt x="494" y="2506"/>
                </a:cubicBezTo>
                <a:cubicBezTo>
                  <a:pt x="499" y="2506"/>
                  <a:pt x="504" y="2505"/>
                  <a:pt x="509" y="2505"/>
                </a:cubicBezTo>
                <a:cubicBezTo>
                  <a:pt x="508" y="2506"/>
                  <a:pt x="507" y="2508"/>
                  <a:pt x="506" y="2510"/>
                </a:cubicBezTo>
                <a:cubicBezTo>
                  <a:pt x="512" y="2544"/>
                  <a:pt x="540" y="2503"/>
                  <a:pt x="551" y="2523"/>
                </a:cubicBezTo>
                <a:cubicBezTo>
                  <a:pt x="556" y="2523"/>
                  <a:pt x="561" y="2522"/>
                  <a:pt x="567" y="2522"/>
                </a:cubicBezTo>
                <a:cubicBezTo>
                  <a:pt x="574" y="2557"/>
                  <a:pt x="614" y="2535"/>
                  <a:pt x="629" y="2557"/>
                </a:cubicBezTo>
                <a:cubicBezTo>
                  <a:pt x="631" y="2570"/>
                  <a:pt x="624" y="2578"/>
                  <a:pt x="618" y="2587"/>
                </a:cubicBezTo>
                <a:cubicBezTo>
                  <a:pt x="628" y="2598"/>
                  <a:pt x="639" y="2609"/>
                  <a:pt x="650" y="2621"/>
                </a:cubicBezTo>
                <a:cubicBezTo>
                  <a:pt x="655" y="2617"/>
                  <a:pt x="660" y="2612"/>
                  <a:pt x="665" y="2608"/>
                </a:cubicBezTo>
                <a:cubicBezTo>
                  <a:pt x="665" y="2608"/>
                  <a:pt x="665" y="2608"/>
                  <a:pt x="665" y="2608"/>
                </a:cubicBezTo>
                <a:cubicBezTo>
                  <a:pt x="687" y="2610"/>
                  <a:pt x="685" y="2621"/>
                  <a:pt x="682" y="2632"/>
                </a:cubicBezTo>
                <a:cubicBezTo>
                  <a:pt x="678" y="2638"/>
                  <a:pt x="676" y="2645"/>
                  <a:pt x="676" y="2652"/>
                </a:cubicBezTo>
                <a:cubicBezTo>
                  <a:pt x="679" y="2660"/>
                  <a:pt x="685" y="2664"/>
                  <a:pt x="693" y="2665"/>
                </a:cubicBezTo>
                <a:cubicBezTo>
                  <a:pt x="708" y="2676"/>
                  <a:pt x="725" y="2676"/>
                  <a:pt x="742" y="2672"/>
                </a:cubicBezTo>
                <a:cubicBezTo>
                  <a:pt x="743" y="2659"/>
                  <a:pt x="751" y="2652"/>
                  <a:pt x="761" y="2646"/>
                </a:cubicBezTo>
                <a:cubicBezTo>
                  <a:pt x="772" y="2658"/>
                  <a:pt x="777" y="2677"/>
                  <a:pt x="800" y="2674"/>
                </a:cubicBezTo>
                <a:cubicBezTo>
                  <a:pt x="802" y="2679"/>
                  <a:pt x="805" y="2685"/>
                  <a:pt x="807" y="2691"/>
                </a:cubicBezTo>
                <a:cubicBezTo>
                  <a:pt x="803" y="2692"/>
                  <a:pt x="800" y="2695"/>
                  <a:pt x="798" y="2699"/>
                </a:cubicBezTo>
                <a:cubicBezTo>
                  <a:pt x="796" y="2707"/>
                  <a:pt x="794" y="2714"/>
                  <a:pt x="792" y="2721"/>
                </a:cubicBezTo>
                <a:cubicBezTo>
                  <a:pt x="790" y="2738"/>
                  <a:pt x="774" y="2744"/>
                  <a:pt x="766" y="2756"/>
                </a:cubicBezTo>
                <a:cubicBezTo>
                  <a:pt x="765" y="2757"/>
                  <a:pt x="764" y="2758"/>
                  <a:pt x="764" y="2759"/>
                </a:cubicBezTo>
                <a:cubicBezTo>
                  <a:pt x="763" y="2756"/>
                  <a:pt x="761" y="2755"/>
                  <a:pt x="757" y="2756"/>
                </a:cubicBezTo>
                <a:cubicBezTo>
                  <a:pt x="754" y="2758"/>
                  <a:pt x="750" y="2760"/>
                  <a:pt x="746" y="2761"/>
                </a:cubicBezTo>
                <a:cubicBezTo>
                  <a:pt x="750" y="2766"/>
                  <a:pt x="753" y="2770"/>
                  <a:pt x="756" y="2775"/>
                </a:cubicBezTo>
                <a:cubicBezTo>
                  <a:pt x="741" y="2790"/>
                  <a:pt x="725" y="2806"/>
                  <a:pt x="709" y="2822"/>
                </a:cubicBezTo>
                <a:cubicBezTo>
                  <a:pt x="706" y="2833"/>
                  <a:pt x="702" y="2845"/>
                  <a:pt x="698" y="2857"/>
                </a:cubicBezTo>
                <a:cubicBezTo>
                  <a:pt x="699" y="2861"/>
                  <a:pt x="699" y="2866"/>
                  <a:pt x="699" y="2870"/>
                </a:cubicBezTo>
                <a:cubicBezTo>
                  <a:pt x="701" y="2877"/>
                  <a:pt x="703" y="2884"/>
                  <a:pt x="705" y="2890"/>
                </a:cubicBezTo>
                <a:cubicBezTo>
                  <a:pt x="701" y="2896"/>
                  <a:pt x="698" y="2901"/>
                  <a:pt x="694" y="2907"/>
                </a:cubicBezTo>
                <a:cubicBezTo>
                  <a:pt x="662" y="2948"/>
                  <a:pt x="633" y="2992"/>
                  <a:pt x="596" y="3030"/>
                </a:cubicBezTo>
                <a:cubicBezTo>
                  <a:pt x="549" y="3079"/>
                  <a:pt x="493" y="3120"/>
                  <a:pt x="460" y="3182"/>
                </a:cubicBezTo>
                <a:cubicBezTo>
                  <a:pt x="460" y="3186"/>
                  <a:pt x="461" y="3189"/>
                  <a:pt x="461" y="3193"/>
                </a:cubicBezTo>
                <a:cubicBezTo>
                  <a:pt x="461" y="3199"/>
                  <a:pt x="461" y="3206"/>
                  <a:pt x="461" y="3213"/>
                </a:cubicBezTo>
                <a:cubicBezTo>
                  <a:pt x="459" y="3233"/>
                  <a:pt x="479" y="3240"/>
                  <a:pt x="488" y="3253"/>
                </a:cubicBezTo>
                <a:cubicBezTo>
                  <a:pt x="492" y="3258"/>
                  <a:pt x="497" y="3263"/>
                  <a:pt x="501" y="3268"/>
                </a:cubicBezTo>
                <a:cubicBezTo>
                  <a:pt x="511" y="3287"/>
                  <a:pt x="520" y="3306"/>
                  <a:pt x="530" y="3325"/>
                </a:cubicBezTo>
                <a:cubicBezTo>
                  <a:pt x="539" y="3354"/>
                  <a:pt x="565" y="3325"/>
                  <a:pt x="580" y="3340"/>
                </a:cubicBezTo>
                <a:cubicBezTo>
                  <a:pt x="618" y="3378"/>
                  <a:pt x="616" y="3341"/>
                  <a:pt x="620" y="3317"/>
                </a:cubicBezTo>
                <a:cubicBezTo>
                  <a:pt x="625" y="3317"/>
                  <a:pt x="631" y="3316"/>
                  <a:pt x="636" y="3316"/>
                </a:cubicBezTo>
                <a:cubicBezTo>
                  <a:pt x="656" y="3283"/>
                  <a:pt x="625" y="3290"/>
                  <a:pt x="611" y="3283"/>
                </a:cubicBezTo>
                <a:cubicBezTo>
                  <a:pt x="595" y="3273"/>
                  <a:pt x="610" y="3254"/>
                  <a:pt x="599" y="3242"/>
                </a:cubicBezTo>
                <a:cubicBezTo>
                  <a:pt x="600" y="3237"/>
                  <a:pt x="600" y="3231"/>
                  <a:pt x="601" y="3226"/>
                </a:cubicBezTo>
                <a:cubicBezTo>
                  <a:pt x="603" y="3228"/>
                  <a:pt x="605" y="3230"/>
                  <a:pt x="608" y="3231"/>
                </a:cubicBezTo>
                <a:cubicBezTo>
                  <a:pt x="607" y="3229"/>
                  <a:pt x="607" y="3227"/>
                  <a:pt x="606" y="3225"/>
                </a:cubicBezTo>
                <a:cubicBezTo>
                  <a:pt x="607" y="3226"/>
                  <a:pt x="608" y="3228"/>
                  <a:pt x="608" y="3231"/>
                </a:cubicBezTo>
                <a:cubicBezTo>
                  <a:pt x="615" y="3233"/>
                  <a:pt x="622" y="3236"/>
                  <a:pt x="629" y="3238"/>
                </a:cubicBezTo>
                <a:cubicBezTo>
                  <a:pt x="643" y="3230"/>
                  <a:pt x="631" y="3215"/>
                  <a:pt x="636" y="3204"/>
                </a:cubicBezTo>
                <a:cubicBezTo>
                  <a:pt x="646" y="3195"/>
                  <a:pt x="655" y="3186"/>
                  <a:pt x="665" y="3176"/>
                </a:cubicBezTo>
                <a:cubicBezTo>
                  <a:pt x="674" y="3169"/>
                  <a:pt x="682" y="3161"/>
                  <a:pt x="681" y="3148"/>
                </a:cubicBezTo>
                <a:cubicBezTo>
                  <a:pt x="688" y="3146"/>
                  <a:pt x="694" y="3144"/>
                  <a:pt x="701" y="3142"/>
                </a:cubicBezTo>
                <a:cubicBezTo>
                  <a:pt x="700" y="3141"/>
                  <a:pt x="699" y="3139"/>
                  <a:pt x="699" y="3137"/>
                </a:cubicBezTo>
                <a:cubicBezTo>
                  <a:pt x="700" y="3137"/>
                  <a:pt x="700" y="3137"/>
                  <a:pt x="701" y="3137"/>
                </a:cubicBezTo>
                <a:cubicBezTo>
                  <a:pt x="701" y="3139"/>
                  <a:pt x="701" y="3141"/>
                  <a:pt x="701" y="3142"/>
                </a:cubicBezTo>
                <a:cubicBezTo>
                  <a:pt x="707" y="3149"/>
                  <a:pt x="703" y="3167"/>
                  <a:pt x="721" y="3161"/>
                </a:cubicBezTo>
                <a:cubicBezTo>
                  <a:pt x="726" y="3152"/>
                  <a:pt x="732" y="3143"/>
                  <a:pt x="737" y="3134"/>
                </a:cubicBezTo>
                <a:cubicBezTo>
                  <a:pt x="742" y="3129"/>
                  <a:pt x="746" y="3125"/>
                  <a:pt x="750" y="3120"/>
                </a:cubicBezTo>
                <a:cubicBezTo>
                  <a:pt x="759" y="3129"/>
                  <a:pt x="769" y="3138"/>
                  <a:pt x="778" y="3148"/>
                </a:cubicBezTo>
                <a:cubicBezTo>
                  <a:pt x="791" y="3158"/>
                  <a:pt x="805" y="3165"/>
                  <a:pt x="814" y="3143"/>
                </a:cubicBezTo>
                <a:cubicBezTo>
                  <a:pt x="818" y="3145"/>
                  <a:pt x="822" y="3148"/>
                  <a:pt x="825" y="3150"/>
                </a:cubicBezTo>
                <a:cubicBezTo>
                  <a:pt x="825" y="3152"/>
                  <a:pt x="825" y="3153"/>
                  <a:pt x="825" y="3155"/>
                </a:cubicBezTo>
                <a:cubicBezTo>
                  <a:pt x="827" y="3160"/>
                  <a:pt x="831" y="3161"/>
                  <a:pt x="835" y="3160"/>
                </a:cubicBezTo>
                <a:cubicBezTo>
                  <a:pt x="848" y="3150"/>
                  <a:pt x="860" y="3139"/>
                  <a:pt x="872" y="3128"/>
                </a:cubicBezTo>
                <a:cubicBezTo>
                  <a:pt x="872" y="3127"/>
                  <a:pt x="871" y="3125"/>
                  <a:pt x="869" y="3124"/>
                </a:cubicBezTo>
                <a:cubicBezTo>
                  <a:pt x="893" y="3116"/>
                  <a:pt x="873" y="3088"/>
                  <a:pt x="891" y="3077"/>
                </a:cubicBezTo>
                <a:cubicBezTo>
                  <a:pt x="886" y="3068"/>
                  <a:pt x="881" y="3058"/>
                  <a:pt x="876" y="3049"/>
                </a:cubicBezTo>
                <a:cubicBezTo>
                  <a:pt x="874" y="3046"/>
                  <a:pt x="872" y="3043"/>
                  <a:pt x="871" y="3040"/>
                </a:cubicBezTo>
                <a:cubicBezTo>
                  <a:pt x="870" y="3031"/>
                  <a:pt x="870" y="3022"/>
                  <a:pt x="869" y="3012"/>
                </a:cubicBezTo>
                <a:cubicBezTo>
                  <a:pt x="863" y="3001"/>
                  <a:pt x="857" y="2989"/>
                  <a:pt x="850" y="2978"/>
                </a:cubicBezTo>
                <a:cubicBezTo>
                  <a:pt x="855" y="2974"/>
                  <a:pt x="859" y="2970"/>
                  <a:pt x="864" y="2965"/>
                </a:cubicBezTo>
                <a:cubicBezTo>
                  <a:pt x="880" y="2991"/>
                  <a:pt x="904" y="2986"/>
                  <a:pt x="928" y="2983"/>
                </a:cubicBezTo>
                <a:cubicBezTo>
                  <a:pt x="930" y="2981"/>
                  <a:pt x="932" y="2980"/>
                  <a:pt x="934" y="2978"/>
                </a:cubicBezTo>
                <a:cubicBezTo>
                  <a:pt x="954" y="2992"/>
                  <a:pt x="957" y="2976"/>
                  <a:pt x="962" y="2963"/>
                </a:cubicBezTo>
                <a:cubicBezTo>
                  <a:pt x="962" y="2960"/>
                  <a:pt x="961" y="2958"/>
                  <a:pt x="959" y="2956"/>
                </a:cubicBezTo>
                <a:cubicBezTo>
                  <a:pt x="962" y="2954"/>
                  <a:pt x="963" y="2952"/>
                  <a:pt x="963" y="2948"/>
                </a:cubicBezTo>
                <a:cubicBezTo>
                  <a:pt x="983" y="2928"/>
                  <a:pt x="1007" y="2966"/>
                  <a:pt x="1027" y="2944"/>
                </a:cubicBezTo>
                <a:cubicBezTo>
                  <a:pt x="1031" y="2943"/>
                  <a:pt x="1034" y="2941"/>
                  <a:pt x="1035" y="2937"/>
                </a:cubicBezTo>
                <a:cubicBezTo>
                  <a:pt x="1037" y="2938"/>
                  <a:pt x="1040" y="2939"/>
                  <a:pt x="1042" y="2940"/>
                </a:cubicBezTo>
                <a:cubicBezTo>
                  <a:pt x="1053" y="2970"/>
                  <a:pt x="1081" y="2979"/>
                  <a:pt x="1106" y="2989"/>
                </a:cubicBezTo>
                <a:cubicBezTo>
                  <a:pt x="1101" y="2995"/>
                  <a:pt x="1096" y="3000"/>
                  <a:pt x="1092" y="3005"/>
                </a:cubicBezTo>
                <a:cubicBezTo>
                  <a:pt x="1093" y="3008"/>
                  <a:pt x="1094" y="3010"/>
                  <a:pt x="1095" y="3013"/>
                </a:cubicBezTo>
                <a:cubicBezTo>
                  <a:pt x="1094" y="3032"/>
                  <a:pt x="1069" y="3036"/>
                  <a:pt x="1070" y="3055"/>
                </a:cubicBezTo>
                <a:cubicBezTo>
                  <a:pt x="1074" y="3060"/>
                  <a:pt x="1079" y="3065"/>
                  <a:pt x="1083" y="3070"/>
                </a:cubicBezTo>
                <a:cubicBezTo>
                  <a:pt x="1045" y="3108"/>
                  <a:pt x="1008" y="3145"/>
                  <a:pt x="970" y="3183"/>
                </a:cubicBezTo>
                <a:cubicBezTo>
                  <a:pt x="933" y="3184"/>
                  <a:pt x="942" y="3220"/>
                  <a:pt x="927" y="3238"/>
                </a:cubicBezTo>
                <a:cubicBezTo>
                  <a:pt x="907" y="3233"/>
                  <a:pt x="898" y="3244"/>
                  <a:pt x="892" y="3261"/>
                </a:cubicBezTo>
                <a:cubicBezTo>
                  <a:pt x="862" y="3275"/>
                  <a:pt x="853" y="3308"/>
                  <a:pt x="830" y="3328"/>
                </a:cubicBezTo>
                <a:cubicBezTo>
                  <a:pt x="818" y="3339"/>
                  <a:pt x="786" y="3329"/>
                  <a:pt x="792" y="3361"/>
                </a:cubicBezTo>
                <a:cubicBezTo>
                  <a:pt x="779" y="3395"/>
                  <a:pt x="724" y="3393"/>
                  <a:pt x="725" y="3439"/>
                </a:cubicBezTo>
                <a:cubicBezTo>
                  <a:pt x="723" y="3441"/>
                  <a:pt x="722" y="3443"/>
                  <a:pt x="721" y="3446"/>
                </a:cubicBezTo>
                <a:cubicBezTo>
                  <a:pt x="718" y="3445"/>
                  <a:pt x="717" y="3446"/>
                  <a:pt x="716" y="3449"/>
                </a:cubicBezTo>
                <a:cubicBezTo>
                  <a:pt x="683" y="3464"/>
                  <a:pt x="655" y="3485"/>
                  <a:pt x="637" y="3517"/>
                </a:cubicBezTo>
                <a:cubicBezTo>
                  <a:pt x="641" y="3521"/>
                  <a:pt x="641" y="3521"/>
                  <a:pt x="641" y="3521"/>
                </a:cubicBezTo>
                <a:cubicBezTo>
                  <a:pt x="644" y="3523"/>
                  <a:pt x="644" y="3523"/>
                  <a:pt x="644" y="3523"/>
                </a:cubicBezTo>
                <a:cubicBezTo>
                  <a:pt x="646" y="3531"/>
                  <a:pt x="647" y="3538"/>
                  <a:pt x="648" y="3545"/>
                </a:cubicBezTo>
                <a:cubicBezTo>
                  <a:pt x="659" y="3575"/>
                  <a:pt x="680" y="3599"/>
                  <a:pt x="700" y="3622"/>
                </a:cubicBezTo>
                <a:cubicBezTo>
                  <a:pt x="712" y="3630"/>
                  <a:pt x="724" y="3637"/>
                  <a:pt x="736" y="3645"/>
                </a:cubicBezTo>
                <a:cubicBezTo>
                  <a:pt x="736" y="3650"/>
                  <a:pt x="736" y="3655"/>
                  <a:pt x="737" y="3660"/>
                </a:cubicBezTo>
                <a:cubicBezTo>
                  <a:pt x="733" y="3676"/>
                  <a:pt x="743" y="3686"/>
                  <a:pt x="755" y="3695"/>
                </a:cubicBezTo>
                <a:cubicBezTo>
                  <a:pt x="762" y="3724"/>
                  <a:pt x="792" y="3734"/>
                  <a:pt x="808" y="3756"/>
                </a:cubicBezTo>
                <a:cubicBezTo>
                  <a:pt x="814" y="3764"/>
                  <a:pt x="821" y="3772"/>
                  <a:pt x="827" y="3780"/>
                </a:cubicBezTo>
                <a:cubicBezTo>
                  <a:pt x="843" y="3796"/>
                  <a:pt x="851" y="3774"/>
                  <a:pt x="863" y="3773"/>
                </a:cubicBezTo>
                <a:cubicBezTo>
                  <a:pt x="863" y="3764"/>
                  <a:pt x="858" y="3759"/>
                  <a:pt x="849" y="3760"/>
                </a:cubicBezTo>
                <a:cubicBezTo>
                  <a:pt x="835" y="3762"/>
                  <a:pt x="829" y="3752"/>
                  <a:pt x="821" y="3744"/>
                </a:cubicBezTo>
                <a:cubicBezTo>
                  <a:pt x="832" y="3725"/>
                  <a:pt x="853" y="3727"/>
                  <a:pt x="870" y="3722"/>
                </a:cubicBezTo>
                <a:cubicBezTo>
                  <a:pt x="870" y="3722"/>
                  <a:pt x="870" y="3722"/>
                  <a:pt x="870" y="3722"/>
                </a:cubicBezTo>
                <a:cubicBezTo>
                  <a:pt x="877" y="3729"/>
                  <a:pt x="884" y="3736"/>
                  <a:pt x="891" y="3743"/>
                </a:cubicBezTo>
                <a:cubicBezTo>
                  <a:pt x="892" y="3734"/>
                  <a:pt x="894" y="3725"/>
                  <a:pt x="895" y="3717"/>
                </a:cubicBezTo>
                <a:cubicBezTo>
                  <a:pt x="895" y="3717"/>
                  <a:pt x="895" y="3717"/>
                  <a:pt x="895" y="3717"/>
                </a:cubicBezTo>
                <a:cubicBezTo>
                  <a:pt x="901" y="3706"/>
                  <a:pt x="912" y="3706"/>
                  <a:pt x="922" y="3704"/>
                </a:cubicBezTo>
                <a:cubicBezTo>
                  <a:pt x="922" y="3702"/>
                  <a:pt x="922" y="3700"/>
                  <a:pt x="922" y="3699"/>
                </a:cubicBezTo>
                <a:cubicBezTo>
                  <a:pt x="932" y="3698"/>
                  <a:pt x="943" y="3698"/>
                  <a:pt x="949" y="3688"/>
                </a:cubicBezTo>
                <a:cubicBezTo>
                  <a:pt x="947" y="3680"/>
                  <a:pt x="945" y="3673"/>
                  <a:pt x="943" y="3666"/>
                </a:cubicBezTo>
                <a:cubicBezTo>
                  <a:pt x="945" y="3664"/>
                  <a:pt x="947" y="3662"/>
                  <a:pt x="949" y="3659"/>
                </a:cubicBezTo>
                <a:cubicBezTo>
                  <a:pt x="978" y="3652"/>
                  <a:pt x="946" y="3635"/>
                  <a:pt x="954" y="3624"/>
                </a:cubicBezTo>
                <a:cubicBezTo>
                  <a:pt x="943" y="3611"/>
                  <a:pt x="920" y="3634"/>
                  <a:pt x="913" y="3609"/>
                </a:cubicBezTo>
                <a:cubicBezTo>
                  <a:pt x="913" y="3609"/>
                  <a:pt x="913" y="3609"/>
                  <a:pt x="913" y="3609"/>
                </a:cubicBezTo>
                <a:cubicBezTo>
                  <a:pt x="917" y="3597"/>
                  <a:pt x="891" y="3578"/>
                  <a:pt x="922" y="3572"/>
                </a:cubicBezTo>
                <a:cubicBezTo>
                  <a:pt x="934" y="3585"/>
                  <a:pt x="944" y="3599"/>
                  <a:pt x="963" y="3602"/>
                </a:cubicBezTo>
                <a:cubicBezTo>
                  <a:pt x="965" y="3599"/>
                  <a:pt x="967" y="3597"/>
                  <a:pt x="970" y="3596"/>
                </a:cubicBezTo>
                <a:cubicBezTo>
                  <a:pt x="989" y="3596"/>
                  <a:pt x="1008" y="3588"/>
                  <a:pt x="1027" y="3595"/>
                </a:cubicBezTo>
                <a:cubicBezTo>
                  <a:pt x="1031" y="3595"/>
                  <a:pt x="1035" y="3593"/>
                  <a:pt x="1037" y="3590"/>
                </a:cubicBezTo>
                <a:cubicBezTo>
                  <a:pt x="1038" y="3587"/>
                  <a:pt x="1038" y="3585"/>
                  <a:pt x="1038" y="3582"/>
                </a:cubicBezTo>
                <a:cubicBezTo>
                  <a:pt x="1041" y="3579"/>
                  <a:pt x="1044" y="3576"/>
                  <a:pt x="1047" y="3573"/>
                </a:cubicBezTo>
                <a:cubicBezTo>
                  <a:pt x="1039" y="3572"/>
                  <a:pt x="1064" y="3540"/>
                  <a:pt x="1034" y="3559"/>
                </a:cubicBezTo>
                <a:cubicBezTo>
                  <a:pt x="1024" y="3555"/>
                  <a:pt x="1026" y="3526"/>
                  <a:pt x="1005" y="3546"/>
                </a:cubicBezTo>
                <a:cubicBezTo>
                  <a:pt x="1003" y="3568"/>
                  <a:pt x="977" y="3562"/>
                  <a:pt x="969" y="3577"/>
                </a:cubicBezTo>
                <a:cubicBezTo>
                  <a:pt x="968" y="3578"/>
                  <a:pt x="968" y="3579"/>
                  <a:pt x="968" y="3579"/>
                </a:cubicBezTo>
                <a:cubicBezTo>
                  <a:pt x="965" y="3574"/>
                  <a:pt x="963" y="3568"/>
                  <a:pt x="957" y="3564"/>
                </a:cubicBezTo>
                <a:cubicBezTo>
                  <a:pt x="959" y="3563"/>
                  <a:pt x="960" y="3561"/>
                  <a:pt x="961" y="3560"/>
                </a:cubicBezTo>
                <a:cubicBezTo>
                  <a:pt x="957" y="3555"/>
                  <a:pt x="953" y="3550"/>
                  <a:pt x="950" y="3546"/>
                </a:cubicBezTo>
                <a:cubicBezTo>
                  <a:pt x="956" y="3529"/>
                  <a:pt x="963" y="3512"/>
                  <a:pt x="970" y="3496"/>
                </a:cubicBezTo>
                <a:cubicBezTo>
                  <a:pt x="971" y="3494"/>
                  <a:pt x="973" y="3493"/>
                  <a:pt x="975" y="3492"/>
                </a:cubicBezTo>
                <a:cubicBezTo>
                  <a:pt x="988" y="3481"/>
                  <a:pt x="1001" y="3470"/>
                  <a:pt x="999" y="3451"/>
                </a:cubicBezTo>
                <a:cubicBezTo>
                  <a:pt x="1006" y="3453"/>
                  <a:pt x="1011" y="3450"/>
                  <a:pt x="1017" y="3446"/>
                </a:cubicBezTo>
                <a:cubicBezTo>
                  <a:pt x="1018" y="3448"/>
                  <a:pt x="1020" y="3449"/>
                  <a:pt x="1023" y="3450"/>
                </a:cubicBezTo>
                <a:cubicBezTo>
                  <a:pt x="1023" y="3450"/>
                  <a:pt x="1023" y="3450"/>
                  <a:pt x="1023" y="3450"/>
                </a:cubicBezTo>
                <a:cubicBezTo>
                  <a:pt x="1032" y="3458"/>
                  <a:pt x="1040" y="3466"/>
                  <a:pt x="1049" y="3475"/>
                </a:cubicBezTo>
                <a:cubicBezTo>
                  <a:pt x="1053" y="3474"/>
                  <a:pt x="1058" y="3473"/>
                  <a:pt x="1063" y="3472"/>
                </a:cubicBezTo>
                <a:cubicBezTo>
                  <a:pt x="1071" y="3466"/>
                  <a:pt x="1078" y="3456"/>
                  <a:pt x="1091" y="3460"/>
                </a:cubicBezTo>
                <a:cubicBezTo>
                  <a:pt x="1105" y="3471"/>
                  <a:pt x="1119" y="3457"/>
                  <a:pt x="1133" y="3460"/>
                </a:cubicBezTo>
                <a:cubicBezTo>
                  <a:pt x="1134" y="3461"/>
                  <a:pt x="1135" y="3462"/>
                  <a:pt x="1135" y="3462"/>
                </a:cubicBezTo>
                <a:cubicBezTo>
                  <a:pt x="1135" y="3464"/>
                  <a:pt x="1135" y="3465"/>
                  <a:pt x="1134" y="3466"/>
                </a:cubicBezTo>
                <a:cubicBezTo>
                  <a:pt x="1136" y="3498"/>
                  <a:pt x="1101" y="3506"/>
                  <a:pt x="1092" y="3532"/>
                </a:cubicBezTo>
                <a:cubicBezTo>
                  <a:pt x="1106" y="3539"/>
                  <a:pt x="1106" y="3555"/>
                  <a:pt x="1111" y="3567"/>
                </a:cubicBezTo>
                <a:cubicBezTo>
                  <a:pt x="1111" y="3569"/>
                  <a:pt x="1110" y="3572"/>
                  <a:pt x="1108" y="3574"/>
                </a:cubicBezTo>
                <a:cubicBezTo>
                  <a:pt x="1130" y="3597"/>
                  <a:pt x="1152" y="3620"/>
                  <a:pt x="1173" y="3643"/>
                </a:cubicBezTo>
                <a:cubicBezTo>
                  <a:pt x="1170" y="3645"/>
                  <a:pt x="1169" y="3648"/>
                  <a:pt x="1169" y="3652"/>
                </a:cubicBezTo>
                <a:cubicBezTo>
                  <a:pt x="1169" y="3657"/>
                  <a:pt x="1170" y="3662"/>
                  <a:pt x="1171" y="3667"/>
                </a:cubicBezTo>
                <a:cubicBezTo>
                  <a:pt x="1205" y="3691"/>
                  <a:pt x="1260" y="3711"/>
                  <a:pt x="1263" y="3744"/>
                </a:cubicBezTo>
                <a:cubicBezTo>
                  <a:pt x="1267" y="3782"/>
                  <a:pt x="1286" y="3748"/>
                  <a:pt x="1289" y="3759"/>
                </a:cubicBezTo>
                <a:cubicBezTo>
                  <a:pt x="1290" y="3761"/>
                  <a:pt x="1291" y="3763"/>
                  <a:pt x="1293" y="3765"/>
                </a:cubicBezTo>
                <a:cubicBezTo>
                  <a:pt x="1283" y="3782"/>
                  <a:pt x="1267" y="3800"/>
                  <a:pt x="1304" y="3803"/>
                </a:cubicBezTo>
                <a:cubicBezTo>
                  <a:pt x="1314" y="3807"/>
                  <a:pt x="1323" y="3811"/>
                  <a:pt x="1333" y="3815"/>
                </a:cubicBezTo>
                <a:cubicBezTo>
                  <a:pt x="1338" y="3820"/>
                  <a:pt x="1343" y="3825"/>
                  <a:pt x="1349" y="3830"/>
                </a:cubicBezTo>
                <a:cubicBezTo>
                  <a:pt x="1369" y="3849"/>
                  <a:pt x="1394" y="3843"/>
                  <a:pt x="1418" y="3842"/>
                </a:cubicBezTo>
                <a:cubicBezTo>
                  <a:pt x="1420" y="3841"/>
                  <a:pt x="1422" y="3839"/>
                  <a:pt x="1425" y="3837"/>
                </a:cubicBezTo>
                <a:cubicBezTo>
                  <a:pt x="1431" y="3850"/>
                  <a:pt x="1467" y="3834"/>
                  <a:pt x="1453" y="3866"/>
                </a:cubicBezTo>
                <a:cubicBezTo>
                  <a:pt x="1460" y="3871"/>
                  <a:pt x="1464" y="3878"/>
                  <a:pt x="1462" y="3887"/>
                </a:cubicBezTo>
                <a:cubicBezTo>
                  <a:pt x="1464" y="3889"/>
                  <a:pt x="1465" y="3891"/>
                  <a:pt x="1467" y="3893"/>
                </a:cubicBezTo>
                <a:cubicBezTo>
                  <a:pt x="1469" y="3900"/>
                  <a:pt x="1472" y="3906"/>
                  <a:pt x="1474" y="3912"/>
                </a:cubicBezTo>
                <a:cubicBezTo>
                  <a:pt x="1476" y="3931"/>
                  <a:pt x="1490" y="3928"/>
                  <a:pt x="1502" y="3929"/>
                </a:cubicBezTo>
                <a:cubicBezTo>
                  <a:pt x="1501" y="3931"/>
                  <a:pt x="1499" y="3934"/>
                  <a:pt x="1498" y="3936"/>
                </a:cubicBezTo>
                <a:cubicBezTo>
                  <a:pt x="1498" y="3936"/>
                  <a:pt x="1498" y="3936"/>
                  <a:pt x="1498" y="3936"/>
                </a:cubicBezTo>
                <a:cubicBezTo>
                  <a:pt x="1486" y="3948"/>
                  <a:pt x="1473" y="3960"/>
                  <a:pt x="1461" y="3972"/>
                </a:cubicBezTo>
                <a:cubicBezTo>
                  <a:pt x="1459" y="3979"/>
                  <a:pt x="1456" y="3985"/>
                  <a:pt x="1454" y="3992"/>
                </a:cubicBezTo>
                <a:cubicBezTo>
                  <a:pt x="1428" y="3990"/>
                  <a:pt x="1438" y="4003"/>
                  <a:pt x="1445" y="4014"/>
                </a:cubicBezTo>
                <a:cubicBezTo>
                  <a:pt x="1438" y="4040"/>
                  <a:pt x="1424" y="4024"/>
                  <a:pt x="1411" y="4021"/>
                </a:cubicBezTo>
                <a:cubicBezTo>
                  <a:pt x="1406" y="4012"/>
                  <a:pt x="1401" y="4003"/>
                  <a:pt x="1396" y="3994"/>
                </a:cubicBezTo>
                <a:cubicBezTo>
                  <a:pt x="1390" y="3999"/>
                  <a:pt x="1386" y="4006"/>
                  <a:pt x="1388" y="4014"/>
                </a:cubicBezTo>
                <a:cubicBezTo>
                  <a:pt x="1369" y="4018"/>
                  <a:pt x="1373" y="4036"/>
                  <a:pt x="1369" y="4048"/>
                </a:cubicBezTo>
                <a:cubicBezTo>
                  <a:pt x="1366" y="4046"/>
                  <a:pt x="1364" y="4045"/>
                  <a:pt x="1361" y="4045"/>
                </a:cubicBezTo>
                <a:cubicBezTo>
                  <a:pt x="1359" y="4042"/>
                  <a:pt x="1357" y="4040"/>
                  <a:pt x="1355" y="4037"/>
                </a:cubicBezTo>
                <a:cubicBezTo>
                  <a:pt x="1309" y="4067"/>
                  <a:pt x="1307" y="4089"/>
                  <a:pt x="1347" y="4142"/>
                </a:cubicBezTo>
                <a:cubicBezTo>
                  <a:pt x="1349" y="4149"/>
                  <a:pt x="1350" y="4157"/>
                  <a:pt x="1352" y="4164"/>
                </a:cubicBezTo>
                <a:cubicBezTo>
                  <a:pt x="1357" y="4196"/>
                  <a:pt x="1302" y="4204"/>
                  <a:pt x="1320" y="4242"/>
                </a:cubicBezTo>
                <a:cubicBezTo>
                  <a:pt x="1337" y="4284"/>
                  <a:pt x="1360" y="4322"/>
                  <a:pt x="1404" y="4341"/>
                </a:cubicBezTo>
                <a:cubicBezTo>
                  <a:pt x="1413" y="4342"/>
                  <a:pt x="1422" y="4345"/>
                  <a:pt x="1428" y="4334"/>
                </a:cubicBezTo>
                <a:cubicBezTo>
                  <a:pt x="1430" y="4327"/>
                  <a:pt x="1430" y="4319"/>
                  <a:pt x="1428" y="4312"/>
                </a:cubicBezTo>
                <a:cubicBezTo>
                  <a:pt x="1430" y="4312"/>
                  <a:pt x="1431" y="4312"/>
                  <a:pt x="1432" y="4312"/>
                </a:cubicBezTo>
                <a:cubicBezTo>
                  <a:pt x="1439" y="4305"/>
                  <a:pt x="1445" y="4298"/>
                  <a:pt x="1452" y="4292"/>
                </a:cubicBezTo>
                <a:cubicBezTo>
                  <a:pt x="1451" y="4288"/>
                  <a:pt x="1450" y="4286"/>
                  <a:pt x="1447" y="4283"/>
                </a:cubicBezTo>
                <a:cubicBezTo>
                  <a:pt x="1454" y="4277"/>
                  <a:pt x="1461" y="4270"/>
                  <a:pt x="1467" y="4264"/>
                </a:cubicBezTo>
                <a:cubicBezTo>
                  <a:pt x="1485" y="4271"/>
                  <a:pt x="1497" y="4260"/>
                  <a:pt x="1509" y="4250"/>
                </a:cubicBezTo>
                <a:cubicBezTo>
                  <a:pt x="1510" y="4250"/>
                  <a:pt x="1510" y="4250"/>
                  <a:pt x="1510" y="4250"/>
                </a:cubicBezTo>
                <a:cubicBezTo>
                  <a:pt x="1512" y="4252"/>
                  <a:pt x="1514" y="4254"/>
                  <a:pt x="1517" y="4255"/>
                </a:cubicBezTo>
                <a:cubicBezTo>
                  <a:pt x="1527" y="4251"/>
                  <a:pt x="1536" y="4246"/>
                  <a:pt x="1546" y="4242"/>
                </a:cubicBezTo>
                <a:cubicBezTo>
                  <a:pt x="1547" y="4227"/>
                  <a:pt x="1556" y="4216"/>
                  <a:pt x="1567" y="4206"/>
                </a:cubicBezTo>
                <a:cubicBezTo>
                  <a:pt x="1565" y="4199"/>
                  <a:pt x="1564" y="4192"/>
                  <a:pt x="1562" y="4184"/>
                </a:cubicBezTo>
                <a:cubicBezTo>
                  <a:pt x="1562" y="4184"/>
                  <a:pt x="1558" y="4185"/>
                  <a:pt x="1558" y="4185"/>
                </a:cubicBezTo>
                <a:cubicBezTo>
                  <a:pt x="1558" y="4185"/>
                  <a:pt x="1558" y="4184"/>
                  <a:pt x="1557" y="4184"/>
                </a:cubicBezTo>
                <a:cubicBezTo>
                  <a:pt x="1559" y="4184"/>
                  <a:pt x="1560" y="4184"/>
                  <a:pt x="1562" y="4184"/>
                </a:cubicBezTo>
                <a:cubicBezTo>
                  <a:pt x="1585" y="4184"/>
                  <a:pt x="1601" y="4196"/>
                  <a:pt x="1617" y="4211"/>
                </a:cubicBezTo>
                <a:cubicBezTo>
                  <a:pt x="1625" y="4194"/>
                  <a:pt x="1614" y="4179"/>
                  <a:pt x="1611" y="4163"/>
                </a:cubicBezTo>
                <a:cubicBezTo>
                  <a:pt x="1601" y="4151"/>
                  <a:pt x="1588" y="4148"/>
                  <a:pt x="1574" y="4147"/>
                </a:cubicBezTo>
                <a:cubicBezTo>
                  <a:pt x="1578" y="4146"/>
                  <a:pt x="1582" y="4144"/>
                  <a:pt x="1586" y="4142"/>
                </a:cubicBezTo>
                <a:cubicBezTo>
                  <a:pt x="1586" y="4142"/>
                  <a:pt x="1586" y="4142"/>
                  <a:pt x="1586" y="4142"/>
                </a:cubicBezTo>
                <a:cubicBezTo>
                  <a:pt x="1593" y="4135"/>
                  <a:pt x="1601" y="4128"/>
                  <a:pt x="1609" y="4121"/>
                </a:cubicBezTo>
                <a:cubicBezTo>
                  <a:pt x="1605" y="4116"/>
                  <a:pt x="1602" y="4112"/>
                  <a:pt x="1598" y="4107"/>
                </a:cubicBezTo>
                <a:cubicBezTo>
                  <a:pt x="1599" y="4104"/>
                  <a:pt x="1601" y="4102"/>
                  <a:pt x="1602" y="4100"/>
                </a:cubicBezTo>
                <a:cubicBezTo>
                  <a:pt x="1600" y="4097"/>
                  <a:pt x="1598" y="4095"/>
                  <a:pt x="1596" y="4093"/>
                </a:cubicBezTo>
                <a:cubicBezTo>
                  <a:pt x="1601" y="4086"/>
                  <a:pt x="1607" y="4081"/>
                  <a:pt x="1617" y="4084"/>
                </a:cubicBezTo>
                <a:cubicBezTo>
                  <a:pt x="1626" y="4080"/>
                  <a:pt x="1636" y="4076"/>
                  <a:pt x="1645" y="4072"/>
                </a:cubicBezTo>
                <a:cubicBezTo>
                  <a:pt x="1655" y="4075"/>
                  <a:pt x="1664" y="4079"/>
                  <a:pt x="1674" y="4082"/>
                </a:cubicBezTo>
                <a:cubicBezTo>
                  <a:pt x="1673" y="4084"/>
                  <a:pt x="1672" y="4086"/>
                  <a:pt x="1672" y="4088"/>
                </a:cubicBezTo>
                <a:cubicBezTo>
                  <a:pt x="1688" y="4092"/>
                  <a:pt x="1691" y="4105"/>
                  <a:pt x="1695" y="4119"/>
                </a:cubicBezTo>
                <a:cubicBezTo>
                  <a:pt x="1701" y="4113"/>
                  <a:pt x="1708" y="4106"/>
                  <a:pt x="1715" y="4100"/>
                </a:cubicBezTo>
                <a:cubicBezTo>
                  <a:pt x="1714" y="4085"/>
                  <a:pt x="1703" y="4078"/>
                  <a:pt x="1691" y="4072"/>
                </a:cubicBezTo>
                <a:cubicBezTo>
                  <a:pt x="1698" y="4069"/>
                  <a:pt x="1702" y="4065"/>
                  <a:pt x="1701" y="4057"/>
                </a:cubicBezTo>
                <a:cubicBezTo>
                  <a:pt x="1699" y="4045"/>
                  <a:pt x="1704" y="4040"/>
                  <a:pt x="1716" y="4042"/>
                </a:cubicBezTo>
                <a:cubicBezTo>
                  <a:pt x="1718" y="4041"/>
                  <a:pt x="1721" y="4039"/>
                  <a:pt x="1723" y="4037"/>
                </a:cubicBezTo>
                <a:cubicBezTo>
                  <a:pt x="1738" y="4020"/>
                  <a:pt x="1754" y="4020"/>
                  <a:pt x="1773" y="4031"/>
                </a:cubicBezTo>
                <a:cubicBezTo>
                  <a:pt x="1773" y="4031"/>
                  <a:pt x="1773" y="4031"/>
                  <a:pt x="1773" y="4031"/>
                </a:cubicBezTo>
                <a:cubicBezTo>
                  <a:pt x="1778" y="4031"/>
                  <a:pt x="1783" y="4031"/>
                  <a:pt x="1788" y="4032"/>
                </a:cubicBezTo>
                <a:cubicBezTo>
                  <a:pt x="1788" y="4032"/>
                  <a:pt x="1788" y="4032"/>
                  <a:pt x="1788" y="4032"/>
                </a:cubicBezTo>
                <a:cubicBezTo>
                  <a:pt x="1788" y="4032"/>
                  <a:pt x="1788" y="4032"/>
                  <a:pt x="1788" y="4032"/>
                </a:cubicBezTo>
                <a:cubicBezTo>
                  <a:pt x="1795" y="4033"/>
                  <a:pt x="1803" y="4035"/>
                  <a:pt x="1810" y="4037"/>
                </a:cubicBezTo>
                <a:cubicBezTo>
                  <a:pt x="1816" y="4029"/>
                  <a:pt x="1822" y="4021"/>
                  <a:pt x="1828" y="4013"/>
                </a:cubicBezTo>
                <a:cubicBezTo>
                  <a:pt x="1833" y="4014"/>
                  <a:pt x="1838" y="4015"/>
                  <a:pt x="1843" y="4016"/>
                </a:cubicBezTo>
                <a:cubicBezTo>
                  <a:pt x="1849" y="4015"/>
                  <a:pt x="1852" y="4011"/>
                  <a:pt x="1854" y="4006"/>
                </a:cubicBezTo>
                <a:cubicBezTo>
                  <a:pt x="1848" y="3997"/>
                  <a:pt x="1864" y="3975"/>
                  <a:pt x="1837" y="3979"/>
                </a:cubicBezTo>
                <a:cubicBezTo>
                  <a:pt x="1825" y="3977"/>
                  <a:pt x="1813" y="3974"/>
                  <a:pt x="1801" y="3972"/>
                </a:cubicBezTo>
                <a:cubicBezTo>
                  <a:pt x="1792" y="3967"/>
                  <a:pt x="1782" y="3962"/>
                  <a:pt x="1773" y="3958"/>
                </a:cubicBezTo>
                <a:cubicBezTo>
                  <a:pt x="1770" y="3944"/>
                  <a:pt x="1779" y="3937"/>
                  <a:pt x="1787" y="3929"/>
                </a:cubicBezTo>
                <a:cubicBezTo>
                  <a:pt x="1788" y="3922"/>
                  <a:pt x="1784" y="3916"/>
                  <a:pt x="1779" y="3911"/>
                </a:cubicBezTo>
                <a:cubicBezTo>
                  <a:pt x="1760" y="3901"/>
                  <a:pt x="1751" y="3887"/>
                  <a:pt x="1755" y="3865"/>
                </a:cubicBezTo>
                <a:cubicBezTo>
                  <a:pt x="1753" y="3859"/>
                  <a:pt x="1750" y="3855"/>
                  <a:pt x="1745" y="3852"/>
                </a:cubicBezTo>
                <a:cubicBezTo>
                  <a:pt x="1748" y="3852"/>
                  <a:pt x="1751" y="3852"/>
                  <a:pt x="1754" y="3851"/>
                </a:cubicBezTo>
                <a:cubicBezTo>
                  <a:pt x="1763" y="3864"/>
                  <a:pt x="1775" y="3875"/>
                  <a:pt x="1774" y="3892"/>
                </a:cubicBezTo>
                <a:cubicBezTo>
                  <a:pt x="1779" y="3903"/>
                  <a:pt x="1789" y="3906"/>
                  <a:pt x="1801" y="3907"/>
                </a:cubicBezTo>
                <a:cubicBezTo>
                  <a:pt x="1801" y="3913"/>
                  <a:pt x="1804" y="3918"/>
                  <a:pt x="1808" y="3922"/>
                </a:cubicBezTo>
                <a:cubicBezTo>
                  <a:pt x="1811" y="3924"/>
                  <a:pt x="1813" y="3927"/>
                  <a:pt x="1816" y="3929"/>
                </a:cubicBezTo>
                <a:cubicBezTo>
                  <a:pt x="1832" y="3915"/>
                  <a:pt x="1860" y="3923"/>
                  <a:pt x="1872" y="3900"/>
                </a:cubicBezTo>
                <a:cubicBezTo>
                  <a:pt x="1887" y="3896"/>
                  <a:pt x="1901" y="3891"/>
                  <a:pt x="1915" y="3886"/>
                </a:cubicBezTo>
                <a:cubicBezTo>
                  <a:pt x="1916" y="3865"/>
                  <a:pt x="1900" y="3864"/>
                  <a:pt x="1886" y="3860"/>
                </a:cubicBezTo>
                <a:cubicBezTo>
                  <a:pt x="1886" y="3860"/>
                  <a:pt x="1886" y="3860"/>
                  <a:pt x="1886" y="3860"/>
                </a:cubicBezTo>
                <a:cubicBezTo>
                  <a:pt x="1886" y="3860"/>
                  <a:pt x="1886" y="3860"/>
                  <a:pt x="1886" y="3860"/>
                </a:cubicBezTo>
                <a:cubicBezTo>
                  <a:pt x="1884" y="3857"/>
                  <a:pt x="1881" y="3855"/>
                  <a:pt x="1879" y="3852"/>
                </a:cubicBezTo>
                <a:cubicBezTo>
                  <a:pt x="1866" y="3842"/>
                  <a:pt x="1897" y="3777"/>
                  <a:pt x="1839" y="3820"/>
                </a:cubicBezTo>
                <a:cubicBezTo>
                  <a:pt x="1837" y="3821"/>
                  <a:pt x="1834" y="3803"/>
                  <a:pt x="1837" y="3794"/>
                </a:cubicBezTo>
                <a:cubicBezTo>
                  <a:pt x="1846" y="3789"/>
                  <a:pt x="1856" y="3785"/>
                  <a:pt x="1865" y="3781"/>
                </a:cubicBezTo>
                <a:cubicBezTo>
                  <a:pt x="1871" y="3781"/>
                  <a:pt x="1876" y="3782"/>
                  <a:pt x="1882" y="3783"/>
                </a:cubicBezTo>
                <a:cubicBezTo>
                  <a:pt x="1885" y="3777"/>
                  <a:pt x="1889" y="3771"/>
                  <a:pt x="1893" y="3766"/>
                </a:cubicBezTo>
                <a:cubicBezTo>
                  <a:pt x="1893" y="3758"/>
                  <a:pt x="1889" y="3754"/>
                  <a:pt x="1881" y="3753"/>
                </a:cubicBezTo>
                <a:cubicBezTo>
                  <a:pt x="1881" y="3753"/>
                  <a:pt x="1882" y="3752"/>
                  <a:pt x="1881" y="3752"/>
                </a:cubicBezTo>
                <a:cubicBezTo>
                  <a:pt x="1862" y="3743"/>
                  <a:pt x="1840" y="3745"/>
                  <a:pt x="1822" y="3733"/>
                </a:cubicBezTo>
                <a:cubicBezTo>
                  <a:pt x="1815" y="3735"/>
                  <a:pt x="1810" y="3739"/>
                  <a:pt x="1806" y="3744"/>
                </a:cubicBezTo>
                <a:cubicBezTo>
                  <a:pt x="1805" y="3742"/>
                  <a:pt x="1803" y="3741"/>
                  <a:pt x="1801" y="3741"/>
                </a:cubicBezTo>
                <a:cubicBezTo>
                  <a:pt x="1800" y="3741"/>
                  <a:pt x="1799" y="3741"/>
                  <a:pt x="1798" y="3741"/>
                </a:cubicBezTo>
                <a:cubicBezTo>
                  <a:pt x="1788" y="3719"/>
                  <a:pt x="1802" y="3711"/>
                  <a:pt x="1824" y="3708"/>
                </a:cubicBezTo>
                <a:cubicBezTo>
                  <a:pt x="1824" y="3708"/>
                  <a:pt x="1824" y="3708"/>
                  <a:pt x="1824" y="3708"/>
                </a:cubicBezTo>
                <a:cubicBezTo>
                  <a:pt x="1825" y="3711"/>
                  <a:pt x="1827" y="3714"/>
                  <a:pt x="1828" y="3717"/>
                </a:cubicBezTo>
                <a:cubicBezTo>
                  <a:pt x="1841" y="3719"/>
                  <a:pt x="1853" y="3721"/>
                  <a:pt x="1865" y="3724"/>
                </a:cubicBezTo>
                <a:cubicBezTo>
                  <a:pt x="1877" y="3731"/>
                  <a:pt x="1889" y="3738"/>
                  <a:pt x="1901" y="3745"/>
                </a:cubicBezTo>
                <a:cubicBezTo>
                  <a:pt x="1903" y="3747"/>
                  <a:pt x="1906" y="3750"/>
                  <a:pt x="1908" y="3752"/>
                </a:cubicBezTo>
                <a:cubicBezTo>
                  <a:pt x="1914" y="3740"/>
                  <a:pt x="1946" y="3780"/>
                  <a:pt x="1938" y="3738"/>
                </a:cubicBezTo>
                <a:cubicBezTo>
                  <a:pt x="1938" y="3738"/>
                  <a:pt x="1938" y="3738"/>
                  <a:pt x="1938" y="3738"/>
                </a:cubicBezTo>
                <a:cubicBezTo>
                  <a:pt x="1938" y="3733"/>
                  <a:pt x="1938" y="3728"/>
                  <a:pt x="1938" y="3723"/>
                </a:cubicBezTo>
                <a:cubicBezTo>
                  <a:pt x="1940" y="3721"/>
                  <a:pt x="1941" y="3718"/>
                  <a:pt x="1943" y="3716"/>
                </a:cubicBezTo>
                <a:cubicBezTo>
                  <a:pt x="1932" y="3702"/>
                  <a:pt x="1919" y="3692"/>
                  <a:pt x="1903" y="3687"/>
                </a:cubicBezTo>
                <a:cubicBezTo>
                  <a:pt x="1904" y="3685"/>
                  <a:pt x="1906" y="3682"/>
                  <a:pt x="1907" y="3680"/>
                </a:cubicBezTo>
                <a:cubicBezTo>
                  <a:pt x="1912" y="3675"/>
                  <a:pt x="1917" y="3671"/>
                  <a:pt x="1922" y="3666"/>
                </a:cubicBezTo>
                <a:cubicBezTo>
                  <a:pt x="1924" y="3656"/>
                  <a:pt x="1918" y="3648"/>
                  <a:pt x="1910" y="3642"/>
                </a:cubicBezTo>
                <a:cubicBezTo>
                  <a:pt x="1908" y="3641"/>
                  <a:pt x="1907" y="3641"/>
                  <a:pt x="1905" y="3640"/>
                </a:cubicBezTo>
                <a:cubicBezTo>
                  <a:pt x="1906" y="3640"/>
                  <a:pt x="1907" y="3639"/>
                  <a:pt x="1907" y="3638"/>
                </a:cubicBezTo>
                <a:cubicBezTo>
                  <a:pt x="1908" y="3626"/>
                  <a:pt x="1898" y="3621"/>
                  <a:pt x="1891" y="3613"/>
                </a:cubicBezTo>
                <a:cubicBezTo>
                  <a:pt x="1892" y="3612"/>
                  <a:pt x="1893" y="3611"/>
                  <a:pt x="1894" y="3610"/>
                </a:cubicBezTo>
                <a:cubicBezTo>
                  <a:pt x="1896" y="3612"/>
                  <a:pt x="1898" y="3614"/>
                  <a:pt x="1901" y="3616"/>
                </a:cubicBezTo>
                <a:cubicBezTo>
                  <a:pt x="1911" y="3607"/>
                  <a:pt x="1920" y="3608"/>
                  <a:pt x="1930" y="3616"/>
                </a:cubicBezTo>
                <a:cubicBezTo>
                  <a:pt x="1930" y="3616"/>
                  <a:pt x="1930" y="3616"/>
                  <a:pt x="1930" y="3616"/>
                </a:cubicBezTo>
                <a:cubicBezTo>
                  <a:pt x="1930" y="3616"/>
                  <a:pt x="1930" y="3616"/>
                  <a:pt x="1930" y="3616"/>
                </a:cubicBezTo>
                <a:cubicBezTo>
                  <a:pt x="1934" y="3621"/>
                  <a:pt x="1939" y="3626"/>
                  <a:pt x="1943" y="3632"/>
                </a:cubicBezTo>
                <a:cubicBezTo>
                  <a:pt x="1946" y="3633"/>
                  <a:pt x="1949" y="3634"/>
                  <a:pt x="1951" y="3636"/>
                </a:cubicBezTo>
                <a:cubicBezTo>
                  <a:pt x="1953" y="3634"/>
                  <a:pt x="1956" y="3633"/>
                  <a:pt x="1959" y="3633"/>
                </a:cubicBezTo>
                <a:cubicBezTo>
                  <a:pt x="1961" y="3630"/>
                  <a:pt x="1964" y="3628"/>
                  <a:pt x="1966" y="3626"/>
                </a:cubicBezTo>
                <a:close/>
              </a:path>
            </a:pathLst>
          </a:custGeom>
          <a:solidFill>
            <a:srgbClr val="1F2126">
              <a:alpha val="28627"/>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02" name="Google Shape;102;p18"/>
          <p:cNvSpPr>
            <a:spLocks noGrp="1"/>
          </p:cNvSpPr>
          <p:nvPr>
            <p:ph type="pic" idx="2"/>
          </p:nvPr>
        </p:nvSpPr>
        <p:spPr>
          <a:xfrm>
            <a:off x="4708774" y="542353"/>
            <a:ext cx="4229684" cy="4311945"/>
          </a:xfrm>
          <a:prstGeom prst="rect">
            <a:avLst/>
          </a:prstGeom>
          <a:solidFill>
            <a:srgbClr val="D8D8D8"/>
          </a:solidFill>
          <a:ln>
            <a:noFill/>
          </a:ln>
        </p:spPr>
      </p:sp>
      <p:sp>
        <p:nvSpPr>
          <p:cNvPr id="103" name="Google Shape;103;p18"/>
          <p:cNvSpPr/>
          <p:nvPr/>
        </p:nvSpPr>
        <p:spPr>
          <a:xfrm>
            <a:off x="363649" y="4663861"/>
            <a:ext cx="1628972" cy="1962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675"/>
              <a:buFont typeface="Arial"/>
              <a:buNone/>
            </a:pPr>
            <a:r>
              <a:rPr lang="zh-TW" sz="675" b="0" i="0" u="none" strike="noStrike" cap="none">
                <a:solidFill>
                  <a:srgbClr val="FFFFFF"/>
                </a:solidFill>
                <a:latin typeface="Open Sans"/>
                <a:ea typeface="Open Sans"/>
                <a:cs typeface="Open Sans"/>
                <a:sym typeface="Open Sans"/>
              </a:rPr>
              <a:t>© 2018 </a:t>
            </a:r>
            <a:r>
              <a:rPr lang="zh-TW" sz="675" b="1" i="0" u="none" strike="noStrike" cap="none">
                <a:solidFill>
                  <a:srgbClr val="FFFFFF"/>
                </a:solidFill>
                <a:latin typeface="Open Sans"/>
                <a:ea typeface="Open Sans"/>
                <a:cs typeface="Open Sans"/>
                <a:sym typeface="Open Sans"/>
              </a:rPr>
              <a:t>Slidefabric.com</a:t>
            </a:r>
            <a:r>
              <a:rPr lang="zh-TW" sz="675" b="0" i="0" u="none" strike="noStrike" cap="none">
                <a:solidFill>
                  <a:srgbClr val="FFFFFF"/>
                </a:solidFill>
                <a:latin typeface="Open Sans"/>
                <a:ea typeface="Open Sans"/>
                <a:cs typeface="Open Sans"/>
                <a:sym typeface="Open Sans"/>
              </a:rPr>
              <a:t> All rights reserved.</a:t>
            </a:r>
            <a:endParaRPr sz="675" b="0" i="0" u="none" strike="noStrike" cap="none">
              <a:solidFill>
                <a:srgbClr val="FFFFFF"/>
              </a:solidFill>
              <a:latin typeface="Open Sans"/>
              <a:ea typeface="Open Sans"/>
              <a:cs typeface="Open Sans"/>
              <a:sym typeface="Open Sans"/>
            </a:endParaRPr>
          </a:p>
        </p:txBody>
      </p:sp>
      <p:sp>
        <p:nvSpPr>
          <p:cNvPr id="104" name="Google Shape;104;p18"/>
          <p:cNvSpPr/>
          <p:nvPr/>
        </p:nvSpPr>
        <p:spPr>
          <a:xfrm>
            <a:off x="8118752" y="4646549"/>
            <a:ext cx="792205"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25"/>
              <a:buFont typeface="Arial"/>
              <a:buNone/>
            </a:pPr>
            <a:r>
              <a:rPr lang="zh-TW" sz="525" b="0" i="0" u="none" strike="noStrike" cap="none">
                <a:solidFill>
                  <a:srgbClr val="FFFFFF"/>
                </a:solidFill>
                <a:latin typeface="Arial"/>
                <a:ea typeface="Arial"/>
                <a:cs typeface="Arial"/>
                <a:sym typeface="Arial"/>
              </a:rPr>
              <a:t>SLIDE</a:t>
            </a:r>
            <a:fld id="{00000000-1234-1234-1234-123412341234}" type="slidenum">
              <a:rPr lang="zh-TW" sz="900" b="0" i="0" u="none" strike="noStrike" cap="none">
                <a:solidFill>
                  <a:srgbClr val="FFFFFF"/>
                </a:solidFill>
                <a:latin typeface="Arial"/>
                <a:ea typeface="Arial"/>
                <a:cs typeface="Arial"/>
                <a:sym typeface="Arial"/>
              </a:rPr>
              <a:t>‹#›</a:t>
            </a:fld>
            <a:endParaRPr sz="825" b="0" i="0" u="none" strike="noStrike" cap="none">
              <a:solidFill>
                <a:srgbClr val="FFFFFF"/>
              </a:solidFill>
              <a:latin typeface="Arial"/>
              <a:ea typeface="Arial"/>
              <a:cs typeface="Arial"/>
              <a:sym typeface="Arial"/>
            </a:endParaRPr>
          </a:p>
        </p:txBody>
      </p:sp>
      <p:grpSp>
        <p:nvGrpSpPr>
          <p:cNvPr id="105" name="Google Shape;105;p18"/>
          <p:cNvGrpSpPr/>
          <p:nvPr/>
        </p:nvGrpSpPr>
        <p:grpSpPr>
          <a:xfrm>
            <a:off x="4838140" y="215581"/>
            <a:ext cx="4305860" cy="4758495"/>
            <a:chOff x="3179763" y="463550"/>
            <a:chExt cx="5859463" cy="6475413"/>
          </a:xfrm>
        </p:grpSpPr>
        <p:sp>
          <p:nvSpPr>
            <p:cNvPr id="106" name="Google Shape;106;p18"/>
            <p:cNvSpPr/>
            <p:nvPr/>
          </p:nvSpPr>
          <p:spPr>
            <a:xfrm>
              <a:off x="5653088" y="574675"/>
              <a:ext cx="342900" cy="330200"/>
            </a:xfrm>
            <a:custGeom>
              <a:avLst/>
              <a:gdLst/>
              <a:ahLst/>
              <a:cxnLst/>
              <a:rect l="l" t="t" r="r" b="b"/>
              <a:pathLst>
                <a:path w="257" h="248" extrusionOk="0">
                  <a:moveTo>
                    <a:pt x="12" y="207"/>
                  </a:moveTo>
                  <a:cubicBezTo>
                    <a:pt x="12" y="212"/>
                    <a:pt x="12" y="217"/>
                    <a:pt x="12" y="222"/>
                  </a:cubicBezTo>
                  <a:cubicBezTo>
                    <a:pt x="12" y="226"/>
                    <a:pt x="12" y="231"/>
                    <a:pt x="12" y="236"/>
                  </a:cubicBezTo>
                  <a:cubicBezTo>
                    <a:pt x="15" y="239"/>
                    <a:pt x="15" y="239"/>
                    <a:pt x="15" y="239"/>
                  </a:cubicBezTo>
                  <a:cubicBezTo>
                    <a:pt x="19" y="242"/>
                    <a:pt x="19" y="242"/>
                    <a:pt x="19" y="242"/>
                  </a:cubicBezTo>
                  <a:cubicBezTo>
                    <a:pt x="22" y="241"/>
                    <a:pt x="24" y="240"/>
                    <a:pt x="27" y="238"/>
                  </a:cubicBezTo>
                  <a:cubicBezTo>
                    <a:pt x="38" y="234"/>
                    <a:pt x="54" y="248"/>
                    <a:pt x="59" y="228"/>
                  </a:cubicBezTo>
                  <a:cubicBezTo>
                    <a:pt x="57" y="226"/>
                    <a:pt x="55" y="224"/>
                    <a:pt x="53" y="221"/>
                  </a:cubicBezTo>
                  <a:cubicBezTo>
                    <a:pt x="53" y="221"/>
                    <a:pt x="53" y="221"/>
                    <a:pt x="53" y="221"/>
                  </a:cubicBezTo>
                  <a:cubicBezTo>
                    <a:pt x="53" y="221"/>
                    <a:pt x="53" y="221"/>
                    <a:pt x="53" y="221"/>
                  </a:cubicBezTo>
                  <a:cubicBezTo>
                    <a:pt x="56" y="211"/>
                    <a:pt x="64" y="201"/>
                    <a:pt x="61" y="189"/>
                  </a:cubicBezTo>
                  <a:cubicBezTo>
                    <a:pt x="62" y="188"/>
                    <a:pt x="63" y="187"/>
                    <a:pt x="64" y="186"/>
                  </a:cubicBezTo>
                  <a:cubicBezTo>
                    <a:pt x="63" y="175"/>
                    <a:pt x="57" y="167"/>
                    <a:pt x="48" y="162"/>
                  </a:cubicBezTo>
                  <a:cubicBezTo>
                    <a:pt x="48" y="161"/>
                    <a:pt x="47" y="161"/>
                    <a:pt x="47" y="161"/>
                  </a:cubicBezTo>
                  <a:cubicBezTo>
                    <a:pt x="53" y="155"/>
                    <a:pt x="61" y="157"/>
                    <a:pt x="69" y="164"/>
                  </a:cubicBezTo>
                  <a:cubicBezTo>
                    <a:pt x="78" y="156"/>
                    <a:pt x="88" y="158"/>
                    <a:pt x="96" y="165"/>
                  </a:cubicBezTo>
                  <a:cubicBezTo>
                    <a:pt x="124" y="202"/>
                    <a:pt x="128" y="166"/>
                    <a:pt x="140" y="151"/>
                  </a:cubicBezTo>
                  <a:cubicBezTo>
                    <a:pt x="137" y="151"/>
                    <a:pt x="135" y="150"/>
                    <a:pt x="133" y="149"/>
                  </a:cubicBezTo>
                  <a:cubicBezTo>
                    <a:pt x="135" y="150"/>
                    <a:pt x="137" y="151"/>
                    <a:pt x="140" y="151"/>
                  </a:cubicBezTo>
                  <a:cubicBezTo>
                    <a:pt x="137" y="139"/>
                    <a:pt x="150" y="140"/>
                    <a:pt x="154" y="134"/>
                  </a:cubicBezTo>
                  <a:cubicBezTo>
                    <a:pt x="154" y="134"/>
                    <a:pt x="154" y="134"/>
                    <a:pt x="154" y="134"/>
                  </a:cubicBezTo>
                  <a:cubicBezTo>
                    <a:pt x="154" y="134"/>
                    <a:pt x="154" y="134"/>
                    <a:pt x="154" y="134"/>
                  </a:cubicBezTo>
                  <a:cubicBezTo>
                    <a:pt x="168" y="106"/>
                    <a:pt x="189" y="115"/>
                    <a:pt x="211" y="122"/>
                  </a:cubicBezTo>
                  <a:cubicBezTo>
                    <a:pt x="211" y="127"/>
                    <a:pt x="211" y="132"/>
                    <a:pt x="211" y="136"/>
                  </a:cubicBezTo>
                  <a:cubicBezTo>
                    <a:pt x="236" y="158"/>
                    <a:pt x="257" y="128"/>
                    <a:pt x="253" y="121"/>
                  </a:cubicBezTo>
                  <a:cubicBezTo>
                    <a:pt x="237" y="99"/>
                    <a:pt x="249" y="68"/>
                    <a:pt x="226" y="51"/>
                  </a:cubicBezTo>
                  <a:cubicBezTo>
                    <a:pt x="221" y="42"/>
                    <a:pt x="217" y="32"/>
                    <a:pt x="212" y="22"/>
                  </a:cubicBezTo>
                  <a:cubicBezTo>
                    <a:pt x="211" y="17"/>
                    <a:pt x="208" y="14"/>
                    <a:pt x="203" y="14"/>
                  </a:cubicBezTo>
                  <a:cubicBezTo>
                    <a:pt x="203" y="14"/>
                    <a:pt x="203" y="14"/>
                    <a:pt x="203" y="14"/>
                  </a:cubicBezTo>
                  <a:cubicBezTo>
                    <a:pt x="194" y="0"/>
                    <a:pt x="185" y="4"/>
                    <a:pt x="175" y="14"/>
                  </a:cubicBezTo>
                  <a:cubicBezTo>
                    <a:pt x="173" y="12"/>
                    <a:pt x="170" y="11"/>
                    <a:pt x="168" y="10"/>
                  </a:cubicBezTo>
                  <a:cubicBezTo>
                    <a:pt x="161" y="17"/>
                    <a:pt x="154" y="23"/>
                    <a:pt x="147" y="30"/>
                  </a:cubicBezTo>
                  <a:cubicBezTo>
                    <a:pt x="144" y="32"/>
                    <a:pt x="141" y="35"/>
                    <a:pt x="139" y="37"/>
                  </a:cubicBezTo>
                  <a:cubicBezTo>
                    <a:pt x="127" y="50"/>
                    <a:pt x="116" y="62"/>
                    <a:pt x="112" y="80"/>
                  </a:cubicBezTo>
                  <a:cubicBezTo>
                    <a:pt x="113" y="85"/>
                    <a:pt x="115" y="89"/>
                    <a:pt x="117" y="93"/>
                  </a:cubicBezTo>
                  <a:cubicBezTo>
                    <a:pt x="114" y="89"/>
                    <a:pt x="110" y="87"/>
                    <a:pt x="104" y="85"/>
                  </a:cubicBezTo>
                  <a:cubicBezTo>
                    <a:pt x="87" y="84"/>
                    <a:pt x="85" y="96"/>
                    <a:pt x="84" y="109"/>
                  </a:cubicBezTo>
                  <a:cubicBezTo>
                    <a:pt x="84" y="109"/>
                    <a:pt x="84" y="109"/>
                    <a:pt x="84" y="109"/>
                  </a:cubicBezTo>
                  <a:cubicBezTo>
                    <a:pt x="84" y="109"/>
                    <a:pt x="84" y="109"/>
                    <a:pt x="84" y="109"/>
                  </a:cubicBezTo>
                  <a:cubicBezTo>
                    <a:pt x="74" y="118"/>
                    <a:pt x="64" y="127"/>
                    <a:pt x="54" y="136"/>
                  </a:cubicBezTo>
                  <a:cubicBezTo>
                    <a:pt x="54" y="136"/>
                    <a:pt x="54" y="136"/>
                    <a:pt x="54" y="136"/>
                  </a:cubicBezTo>
                  <a:cubicBezTo>
                    <a:pt x="47" y="143"/>
                    <a:pt x="40" y="151"/>
                    <a:pt x="34" y="158"/>
                  </a:cubicBezTo>
                  <a:cubicBezTo>
                    <a:pt x="27" y="163"/>
                    <a:pt x="19" y="168"/>
                    <a:pt x="10" y="163"/>
                  </a:cubicBezTo>
                  <a:cubicBezTo>
                    <a:pt x="8" y="166"/>
                    <a:pt x="7" y="169"/>
                    <a:pt x="4" y="172"/>
                  </a:cubicBezTo>
                  <a:cubicBezTo>
                    <a:pt x="8" y="183"/>
                    <a:pt x="0" y="198"/>
                    <a:pt x="12" y="207"/>
                  </a:cubicBezTo>
                  <a:close/>
                  <a:moveTo>
                    <a:pt x="125" y="103"/>
                  </a:moveTo>
                  <a:cubicBezTo>
                    <a:pt x="127" y="112"/>
                    <a:pt x="129" y="120"/>
                    <a:pt x="135" y="127"/>
                  </a:cubicBezTo>
                  <a:cubicBezTo>
                    <a:pt x="134" y="128"/>
                    <a:pt x="133" y="128"/>
                    <a:pt x="133" y="129"/>
                  </a:cubicBezTo>
                  <a:cubicBezTo>
                    <a:pt x="127" y="119"/>
                    <a:pt x="126" y="105"/>
                    <a:pt x="119" y="95"/>
                  </a:cubicBezTo>
                  <a:cubicBezTo>
                    <a:pt x="121" y="97"/>
                    <a:pt x="123" y="98"/>
                    <a:pt x="125" y="99"/>
                  </a:cubicBezTo>
                  <a:cubicBezTo>
                    <a:pt x="125" y="100"/>
                    <a:pt x="125" y="102"/>
                    <a:pt x="125" y="10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07" name="Google Shape;107;p18"/>
            <p:cNvSpPr/>
            <p:nvPr/>
          </p:nvSpPr>
          <p:spPr>
            <a:xfrm>
              <a:off x="4799013" y="6788150"/>
              <a:ext cx="58738" cy="53975"/>
            </a:xfrm>
            <a:custGeom>
              <a:avLst/>
              <a:gdLst/>
              <a:ahLst/>
              <a:cxnLst/>
              <a:rect l="l" t="t" r="r" b="b"/>
              <a:pathLst>
                <a:path w="44" h="40" extrusionOk="0">
                  <a:moveTo>
                    <a:pt x="20" y="0"/>
                  </a:moveTo>
                  <a:cubicBezTo>
                    <a:pt x="7" y="10"/>
                    <a:pt x="0" y="21"/>
                    <a:pt x="12" y="36"/>
                  </a:cubicBezTo>
                  <a:cubicBezTo>
                    <a:pt x="15" y="38"/>
                    <a:pt x="18" y="39"/>
                    <a:pt x="20" y="40"/>
                  </a:cubicBezTo>
                  <a:cubicBezTo>
                    <a:pt x="22" y="37"/>
                    <a:pt x="23" y="35"/>
                    <a:pt x="25" y="32"/>
                  </a:cubicBezTo>
                  <a:cubicBezTo>
                    <a:pt x="35" y="20"/>
                    <a:pt x="44" y="8"/>
                    <a:pt x="2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08" name="Google Shape;108;p18"/>
            <p:cNvSpPr/>
            <p:nvPr/>
          </p:nvSpPr>
          <p:spPr>
            <a:xfrm>
              <a:off x="7870826" y="2239963"/>
              <a:ext cx="49213" cy="53975"/>
            </a:xfrm>
            <a:custGeom>
              <a:avLst/>
              <a:gdLst/>
              <a:ahLst/>
              <a:cxnLst/>
              <a:rect l="l" t="t" r="r" b="b"/>
              <a:pathLst>
                <a:path w="38" h="40" extrusionOk="0">
                  <a:moveTo>
                    <a:pt x="10" y="27"/>
                  </a:moveTo>
                  <a:cubicBezTo>
                    <a:pt x="12" y="40"/>
                    <a:pt x="25" y="33"/>
                    <a:pt x="33" y="32"/>
                  </a:cubicBezTo>
                  <a:cubicBezTo>
                    <a:pt x="38" y="18"/>
                    <a:pt x="27" y="10"/>
                    <a:pt x="19" y="0"/>
                  </a:cubicBezTo>
                  <a:cubicBezTo>
                    <a:pt x="0" y="3"/>
                    <a:pt x="9" y="19"/>
                    <a:pt x="1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09" name="Google Shape;109;p18"/>
            <p:cNvSpPr/>
            <p:nvPr/>
          </p:nvSpPr>
          <p:spPr>
            <a:xfrm>
              <a:off x="5656263" y="6710363"/>
              <a:ext cx="192088" cy="228600"/>
            </a:xfrm>
            <a:custGeom>
              <a:avLst/>
              <a:gdLst/>
              <a:ahLst/>
              <a:cxnLst/>
              <a:rect l="l" t="t" r="r" b="b"/>
              <a:pathLst>
                <a:path w="144" h="171" extrusionOk="0">
                  <a:moveTo>
                    <a:pt x="130" y="100"/>
                  </a:moveTo>
                  <a:cubicBezTo>
                    <a:pt x="127" y="98"/>
                    <a:pt x="125" y="95"/>
                    <a:pt x="122" y="93"/>
                  </a:cubicBezTo>
                  <a:cubicBezTo>
                    <a:pt x="116" y="86"/>
                    <a:pt x="110" y="78"/>
                    <a:pt x="104" y="71"/>
                  </a:cubicBezTo>
                  <a:cubicBezTo>
                    <a:pt x="102" y="52"/>
                    <a:pt x="90" y="40"/>
                    <a:pt x="73" y="37"/>
                  </a:cubicBezTo>
                  <a:cubicBezTo>
                    <a:pt x="62" y="36"/>
                    <a:pt x="57" y="46"/>
                    <a:pt x="58" y="57"/>
                  </a:cubicBezTo>
                  <a:cubicBezTo>
                    <a:pt x="49" y="59"/>
                    <a:pt x="40" y="57"/>
                    <a:pt x="39" y="47"/>
                  </a:cubicBezTo>
                  <a:cubicBezTo>
                    <a:pt x="35" y="9"/>
                    <a:pt x="35" y="9"/>
                    <a:pt x="0" y="0"/>
                  </a:cubicBezTo>
                  <a:cubicBezTo>
                    <a:pt x="1" y="9"/>
                    <a:pt x="1" y="19"/>
                    <a:pt x="2" y="29"/>
                  </a:cubicBezTo>
                  <a:cubicBezTo>
                    <a:pt x="22" y="52"/>
                    <a:pt x="44" y="72"/>
                    <a:pt x="72" y="86"/>
                  </a:cubicBezTo>
                  <a:cubicBezTo>
                    <a:pt x="74" y="85"/>
                    <a:pt x="74" y="85"/>
                    <a:pt x="74" y="85"/>
                  </a:cubicBezTo>
                  <a:cubicBezTo>
                    <a:pt x="84" y="90"/>
                    <a:pt x="94" y="95"/>
                    <a:pt x="104" y="100"/>
                  </a:cubicBezTo>
                  <a:cubicBezTo>
                    <a:pt x="105" y="102"/>
                    <a:pt x="106" y="104"/>
                    <a:pt x="108" y="105"/>
                  </a:cubicBezTo>
                  <a:cubicBezTo>
                    <a:pt x="111" y="115"/>
                    <a:pt x="107" y="122"/>
                    <a:pt x="101" y="130"/>
                  </a:cubicBezTo>
                  <a:cubicBezTo>
                    <a:pt x="101" y="130"/>
                    <a:pt x="101" y="130"/>
                    <a:pt x="101" y="130"/>
                  </a:cubicBezTo>
                  <a:cubicBezTo>
                    <a:pt x="99" y="132"/>
                    <a:pt x="97" y="134"/>
                    <a:pt x="95" y="136"/>
                  </a:cubicBezTo>
                  <a:cubicBezTo>
                    <a:pt x="102" y="151"/>
                    <a:pt x="106" y="171"/>
                    <a:pt x="130" y="157"/>
                  </a:cubicBezTo>
                  <a:cubicBezTo>
                    <a:pt x="130" y="152"/>
                    <a:pt x="130" y="147"/>
                    <a:pt x="129" y="143"/>
                  </a:cubicBezTo>
                  <a:cubicBezTo>
                    <a:pt x="134" y="138"/>
                    <a:pt x="139" y="133"/>
                    <a:pt x="144" y="129"/>
                  </a:cubicBezTo>
                  <a:cubicBezTo>
                    <a:pt x="137" y="120"/>
                    <a:pt x="128" y="113"/>
                    <a:pt x="130" y="1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0" name="Google Shape;110;p18"/>
            <p:cNvSpPr/>
            <p:nvPr/>
          </p:nvSpPr>
          <p:spPr>
            <a:xfrm>
              <a:off x="7920038" y="4221163"/>
              <a:ext cx="779463" cy="612775"/>
            </a:xfrm>
            <a:custGeom>
              <a:avLst/>
              <a:gdLst/>
              <a:ahLst/>
              <a:cxnLst/>
              <a:rect l="l" t="t" r="r" b="b"/>
              <a:pathLst>
                <a:path w="584" h="460" extrusionOk="0">
                  <a:moveTo>
                    <a:pt x="570" y="87"/>
                  </a:moveTo>
                  <a:cubicBezTo>
                    <a:pt x="574" y="73"/>
                    <a:pt x="564" y="65"/>
                    <a:pt x="556" y="57"/>
                  </a:cubicBezTo>
                  <a:cubicBezTo>
                    <a:pt x="556" y="52"/>
                    <a:pt x="556" y="47"/>
                    <a:pt x="556" y="43"/>
                  </a:cubicBezTo>
                  <a:cubicBezTo>
                    <a:pt x="540" y="35"/>
                    <a:pt x="570" y="6"/>
                    <a:pt x="541" y="7"/>
                  </a:cubicBezTo>
                  <a:cubicBezTo>
                    <a:pt x="520" y="9"/>
                    <a:pt x="524" y="28"/>
                    <a:pt x="527" y="43"/>
                  </a:cubicBezTo>
                  <a:cubicBezTo>
                    <a:pt x="529" y="54"/>
                    <a:pt x="534" y="61"/>
                    <a:pt x="546" y="62"/>
                  </a:cubicBezTo>
                  <a:cubicBezTo>
                    <a:pt x="543" y="68"/>
                    <a:pt x="542" y="73"/>
                    <a:pt x="540" y="78"/>
                  </a:cubicBezTo>
                  <a:cubicBezTo>
                    <a:pt x="535" y="73"/>
                    <a:pt x="528" y="73"/>
                    <a:pt x="520" y="79"/>
                  </a:cubicBezTo>
                  <a:cubicBezTo>
                    <a:pt x="519" y="77"/>
                    <a:pt x="517" y="76"/>
                    <a:pt x="516" y="75"/>
                  </a:cubicBezTo>
                  <a:cubicBezTo>
                    <a:pt x="525" y="70"/>
                    <a:pt x="531" y="64"/>
                    <a:pt x="520" y="50"/>
                  </a:cubicBezTo>
                  <a:cubicBezTo>
                    <a:pt x="508" y="39"/>
                    <a:pt x="496" y="29"/>
                    <a:pt x="478" y="36"/>
                  </a:cubicBezTo>
                  <a:cubicBezTo>
                    <a:pt x="473" y="32"/>
                    <a:pt x="468" y="27"/>
                    <a:pt x="463" y="22"/>
                  </a:cubicBezTo>
                  <a:cubicBezTo>
                    <a:pt x="459" y="27"/>
                    <a:pt x="455" y="31"/>
                    <a:pt x="451" y="36"/>
                  </a:cubicBezTo>
                  <a:cubicBezTo>
                    <a:pt x="451" y="35"/>
                    <a:pt x="450" y="35"/>
                    <a:pt x="449" y="35"/>
                  </a:cubicBezTo>
                  <a:cubicBezTo>
                    <a:pt x="449" y="35"/>
                    <a:pt x="449" y="35"/>
                    <a:pt x="449" y="36"/>
                  </a:cubicBezTo>
                  <a:cubicBezTo>
                    <a:pt x="446" y="26"/>
                    <a:pt x="437" y="24"/>
                    <a:pt x="428" y="23"/>
                  </a:cubicBezTo>
                  <a:cubicBezTo>
                    <a:pt x="415" y="25"/>
                    <a:pt x="401" y="23"/>
                    <a:pt x="389" y="31"/>
                  </a:cubicBezTo>
                  <a:cubicBezTo>
                    <a:pt x="386" y="33"/>
                    <a:pt x="384" y="36"/>
                    <a:pt x="383" y="40"/>
                  </a:cubicBezTo>
                  <a:cubicBezTo>
                    <a:pt x="377" y="32"/>
                    <a:pt x="370" y="26"/>
                    <a:pt x="360" y="22"/>
                  </a:cubicBezTo>
                  <a:cubicBezTo>
                    <a:pt x="354" y="20"/>
                    <a:pt x="347" y="21"/>
                    <a:pt x="342" y="26"/>
                  </a:cubicBezTo>
                  <a:cubicBezTo>
                    <a:pt x="342" y="26"/>
                    <a:pt x="342" y="26"/>
                    <a:pt x="342" y="26"/>
                  </a:cubicBezTo>
                  <a:cubicBezTo>
                    <a:pt x="341" y="26"/>
                    <a:pt x="341" y="26"/>
                    <a:pt x="341" y="25"/>
                  </a:cubicBezTo>
                  <a:cubicBezTo>
                    <a:pt x="337" y="21"/>
                    <a:pt x="333" y="18"/>
                    <a:pt x="329" y="14"/>
                  </a:cubicBezTo>
                  <a:cubicBezTo>
                    <a:pt x="317" y="0"/>
                    <a:pt x="305" y="6"/>
                    <a:pt x="292" y="12"/>
                  </a:cubicBezTo>
                  <a:cubicBezTo>
                    <a:pt x="291" y="13"/>
                    <a:pt x="289" y="14"/>
                    <a:pt x="288" y="16"/>
                  </a:cubicBezTo>
                  <a:cubicBezTo>
                    <a:pt x="263" y="21"/>
                    <a:pt x="277" y="44"/>
                    <a:pt x="278" y="61"/>
                  </a:cubicBezTo>
                  <a:cubicBezTo>
                    <a:pt x="278" y="61"/>
                    <a:pt x="277" y="61"/>
                    <a:pt x="277" y="62"/>
                  </a:cubicBezTo>
                  <a:cubicBezTo>
                    <a:pt x="276" y="62"/>
                    <a:pt x="276" y="62"/>
                    <a:pt x="276" y="63"/>
                  </a:cubicBezTo>
                  <a:cubicBezTo>
                    <a:pt x="260" y="60"/>
                    <a:pt x="245" y="58"/>
                    <a:pt x="229" y="56"/>
                  </a:cubicBezTo>
                  <a:cubicBezTo>
                    <a:pt x="228" y="51"/>
                    <a:pt x="225" y="49"/>
                    <a:pt x="220" y="49"/>
                  </a:cubicBezTo>
                  <a:cubicBezTo>
                    <a:pt x="213" y="55"/>
                    <a:pt x="211" y="61"/>
                    <a:pt x="214" y="68"/>
                  </a:cubicBezTo>
                  <a:cubicBezTo>
                    <a:pt x="206" y="74"/>
                    <a:pt x="204" y="82"/>
                    <a:pt x="207" y="91"/>
                  </a:cubicBezTo>
                  <a:cubicBezTo>
                    <a:pt x="197" y="105"/>
                    <a:pt x="177" y="112"/>
                    <a:pt x="177" y="134"/>
                  </a:cubicBezTo>
                  <a:cubicBezTo>
                    <a:pt x="178" y="134"/>
                    <a:pt x="178" y="133"/>
                    <a:pt x="179" y="133"/>
                  </a:cubicBezTo>
                  <a:cubicBezTo>
                    <a:pt x="179" y="134"/>
                    <a:pt x="178" y="134"/>
                    <a:pt x="178" y="135"/>
                  </a:cubicBezTo>
                  <a:cubicBezTo>
                    <a:pt x="179" y="136"/>
                    <a:pt x="179" y="137"/>
                    <a:pt x="179" y="138"/>
                  </a:cubicBezTo>
                  <a:cubicBezTo>
                    <a:pt x="178" y="137"/>
                    <a:pt x="178" y="136"/>
                    <a:pt x="177" y="135"/>
                  </a:cubicBezTo>
                  <a:cubicBezTo>
                    <a:pt x="154" y="139"/>
                    <a:pt x="150" y="161"/>
                    <a:pt x="138" y="175"/>
                  </a:cubicBezTo>
                  <a:cubicBezTo>
                    <a:pt x="138" y="176"/>
                    <a:pt x="137" y="177"/>
                    <a:pt x="136" y="178"/>
                  </a:cubicBezTo>
                  <a:cubicBezTo>
                    <a:pt x="134" y="176"/>
                    <a:pt x="131" y="175"/>
                    <a:pt x="129" y="174"/>
                  </a:cubicBezTo>
                  <a:cubicBezTo>
                    <a:pt x="124" y="173"/>
                    <a:pt x="120" y="174"/>
                    <a:pt x="117" y="176"/>
                  </a:cubicBezTo>
                  <a:cubicBezTo>
                    <a:pt x="111" y="183"/>
                    <a:pt x="108" y="191"/>
                    <a:pt x="108" y="200"/>
                  </a:cubicBezTo>
                  <a:cubicBezTo>
                    <a:pt x="108" y="201"/>
                    <a:pt x="108" y="203"/>
                    <a:pt x="109" y="204"/>
                  </a:cubicBezTo>
                  <a:cubicBezTo>
                    <a:pt x="108" y="203"/>
                    <a:pt x="107" y="203"/>
                    <a:pt x="106" y="202"/>
                  </a:cubicBezTo>
                  <a:cubicBezTo>
                    <a:pt x="97" y="200"/>
                    <a:pt x="88" y="199"/>
                    <a:pt x="79" y="202"/>
                  </a:cubicBezTo>
                  <a:cubicBezTo>
                    <a:pt x="79" y="198"/>
                    <a:pt x="78" y="195"/>
                    <a:pt x="77" y="191"/>
                  </a:cubicBezTo>
                  <a:cubicBezTo>
                    <a:pt x="71" y="182"/>
                    <a:pt x="63" y="176"/>
                    <a:pt x="51" y="175"/>
                  </a:cubicBezTo>
                  <a:cubicBezTo>
                    <a:pt x="25" y="184"/>
                    <a:pt x="31" y="207"/>
                    <a:pt x="29" y="227"/>
                  </a:cubicBezTo>
                  <a:cubicBezTo>
                    <a:pt x="29" y="232"/>
                    <a:pt x="29" y="237"/>
                    <a:pt x="29" y="243"/>
                  </a:cubicBezTo>
                  <a:cubicBezTo>
                    <a:pt x="52" y="255"/>
                    <a:pt x="60" y="242"/>
                    <a:pt x="65" y="224"/>
                  </a:cubicBezTo>
                  <a:cubicBezTo>
                    <a:pt x="71" y="228"/>
                    <a:pt x="72" y="239"/>
                    <a:pt x="67" y="247"/>
                  </a:cubicBezTo>
                  <a:cubicBezTo>
                    <a:pt x="66" y="250"/>
                    <a:pt x="67" y="254"/>
                    <a:pt x="69" y="257"/>
                  </a:cubicBezTo>
                  <a:cubicBezTo>
                    <a:pt x="67" y="258"/>
                    <a:pt x="65" y="259"/>
                    <a:pt x="64" y="261"/>
                  </a:cubicBezTo>
                  <a:cubicBezTo>
                    <a:pt x="54" y="248"/>
                    <a:pt x="42" y="252"/>
                    <a:pt x="29" y="257"/>
                  </a:cubicBezTo>
                  <a:cubicBezTo>
                    <a:pt x="16" y="266"/>
                    <a:pt x="5" y="277"/>
                    <a:pt x="0" y="292"/>
                  </a:cubicBezTo>
                  <a:cubicBezTo>
                    <a:pt x="0" y="298"/>
                    <a:pt x="1" y="302"/>
                    <a:pt x="5" y="306"/>
                  </a:cubicBezTo>
                  <a:cubicBezTo>
                    <a:pt x="5" y="306"/>
                    <a:pt x="6" y="306"/>
                    <a:pt x="7" y="306"/>
                  </a:cubicBezTo>
                  <a:cubicBezTo>
                    <a:pt x="1" y="311"/>
                    <a:pt x="0" y="315"/>
                    <a:pt x="9" y="319"/>
                  </a:cubicBezTo>
                  <a:cubicBezTo>
                    <a:pt x="20" y="306"/>
                    <a:pt x="37" y="309"/>
                    <a:pt x="51" y="307"/>
                  </a:cubicBezTo>
                  <a:cubicBezTo>
                    <a:pt x="51" y="307"/>
                    <a:pt x="51" y="307"/>
                    <a:pt x="51" y="307"/>
                  </a:cubicBezTo>
                  <a:cubicBezTo>
                    <a:pt x="51" y="307"/>
                    <a:pt x="51" y="307"/>
                    <a:pt x="51" y="307"/>
                  </a:cubicBezTo>
                  <a:cubicBezTo>
                    <a:pt x="57" y="312"/>
                    <a:pt x="62" y="316"/>
                    <a:pt x="67" y="321"/>
                  </a:cubicBezTo>
                  <a:cubicBezTo>
                    <a:pt x="67" y="322"/>
                    <a:pt x="67" y="324"/>
                    <a:pt x="67" y="325"/>
                  </a:cubicBezTo>
                  <a:cubicBezTo>
                    <a:pt x="69" y="338"/>
                    <a:pt x="65" y="353"/>
                    <a:pt x="79" y="363"/>
                  </a:cubicBezTo>
                  <a:cubicBezTo>
                    <a:pt x="82" y="364"/>
                    <a:pt x="85" y="366"/>
                    <a:pt x="87" y="368"/>
                  </a:cubicBezTo>
                  <a:cubicBezTo>
                    <a:pt x="91" y="373"/>
                    <a:pt x="96" y="377"/>
                    <a:pt x="100" y="382"/>
                  </a:cubicBezTo>
                  <a:cubicBezTo>
                    <a:pt x="98" y="401"/>
                    <a:pt x="72" y="405"/>
                    <a:pt x="74" y="426"/>
                  </a:cubicBezTo>
                  <a:cubicBezTo>
                    <a:pt x="102" y="460"/>
                    <a:pt x="113" y="425"/>
                    <a:pt x="130" y="412"/>
                  </a:cubicBezTo>
                  <a:cubicBezTo>
                    <a:pt x="130" y="408"/>
                    <a:pt x="129" y="403"/>
                    <a:pt x="129" y="398"/>
                  </a:cubicBezTo>
                  <a:cubicBezTo>
                    <a:pt x="129" y="398"/>
                    <a:pt x="129" y="398"/>
                    <a:pt x="129" y="398"/>
                  </a:cubicBezTo>
                  <a:cubicBezTo>
                    <a:pt x="129" y="398"/>
                    <a:pt x="129" y="398"/>
                    <a:pt x="129" y="398"/>
                  </a:cubicBezTo>
                  <a:cubicBezTo>
                    <a:pt x="131" y="382"/>
                    <a:pt x="127" y="366"/>
                    <a:pt x="137" y="351"/>
                  </a:cubicBezTo>
                  <a:cubicBezTo>
                    <a:pt x="149" y="349"/>
                    <a:pt x="162" y="356"/>
                    <a:pt x="173" y="349"/>
                  </a:cubicBezTo>
                  <a:cubicBezTo>
                    <a:pt x="176" y="350"/>
                    <a:pt x="179" y="351"/>
                    <a:pt x="182" y="351"/>
                  </a:cubicBezTo>
                  <a:cubicBezTo>
                    <a:pt x="191" y="351"/>
                    <a:pt x="200" y="348"/>
                    <a:pt x="208" y="344"/>
                  </a:cubicBezTo>
                  <a:cubicBezTo>
                    <a:pt x="214" y="340"/>
                    <a:pt x="219" y="336"/>
                    <a:pt x="222" y="330"/>
                  </a:cubicBezTo>
                  <a:cubicBezTo>
                    <a:pt x="223" y="328"/>
                    <a:pt x="224" y="326"/>
                    <a:pt x="225" y="323"/>
                  </a:cubicBezTo>
                  <a:cubicBezTo>
                    <a:pt x="231" y="326"/>
                    <a:pt x="237" y="329"/>
                    <a:pt x="243" y="333"/>
                  </a:cubicBezTo>
                  <a:cubicBezTo>
                    <a:pt x="243" y="321"/>
                    <a:pt x="243" y="310"/>
                    <a:pt x="243" y="299"/>
                  </a:cubicBezTo>
                  <a:cubicBezTo>
                    <a:pt x="236" y="292"/>
                    <a:pt x="229" y="285"/>
                    <a:pt x="221" y="278"/>
                  </a:cubicBezTo>
                  <a:cubicBezTo>
                    <a:pt x="213" y="272"/>
                    <a:pt x="205" y="266"/>
                    <a:pt x="196" y="260"/>
                  </a:cubicBezTo>
                  <a:cubicBezTo>
                    <a:pt x="192" y="224"/>
                    <a:pt x="218" y="246"/>
                    <a:pt x="230" y="242"/>
                  </a:cubicBezTo>
                  <a:cubicBezTo>
                    <a:pt x="230" y="242"/>
                    <a:pt x="230" y="242"/>
                    <a:pt x="230" y="242"/>
                  </a:cubicBezTo>
                  <a:cubicBezTo>
                    <a:pt x="246" y="222"/>
                    <a:pt x="270" y="242"/>
                    <a:pt x="287" y="229"/>
                  </a:cubicBezTo>
                  <a:cubicBezTo>
                    <a:pt x="294" y="240"/>
                    <a:pt x="300" y="251"/>
                    <a:pt x="307" y="262"/>
                  </a:cubicBezTo>
                  <a:cubicBezTo>
                    <a:pt x="312" y="253"/>
                    <a:pt x="316" y="244"/>
                    <a:pt x="320" y="235"/>
                  </a:cubicBezTo>
                  <a:cubicBezTo>
                    <a:pt x="322" y="231"/>
                    <a:pt x="322" y="227"/>
                    <a:pt x="321" y="223"/>
                  </a:cubicBezTo>
                  <a:cubicBezTo>
                    <a:pt x="319" y="218"/>
                    <a:pt x="316" y="212"/>
                    <a:pt x="314" y="207"/>
                  </a:cubicBezTo>
                  <a:cubicBezTo>
                    <a:pt x="312" y="204"/>
                    <a:pt x="310" y="200"/>
                    <a:pt x="308" y="197"/>
                  </a:cubicBezTo>
                  <a:cubicBezTo>
                    <a:pt x="304" y="192"/>
                    <a:pt x="299" y="189"/>
                    <a:pt x="292" y="187"/>
                  </a:cubicBezTo>
                  <a:cubicBezTo>
                    <a:pt x="287" y="187"/>
                    <a:pt x="282" y="188"/>
                    <a:pt x="277" y="190"/>
                  </a:cubicBezTo>
                  <a:cubicBezTo>
                    <a:pt x="282" y="175"/>
                    <a:pt x="276" y="164"/>
                    <a:pt x="266" y="153"/>
                  </a:cubicBezTo>
                  <a:cubicBezTo>
                    <a:pt x="266" y="153"/>
                    <a:pt x="265" y="153"/>
                    <a:pt x="265" y="152"/>
                  </a:cubicBezTo>
                  <a:cubicBezTo>
                    <a:pt x="272" y="145"/>
                    <a:pt x="282" y="145"/>
                    <a:pt x="293" y="148"/>
                  </a:cubicBezTo>
                  <a:cubicBezTo>
                    <a:pt x="293" y="148"/>
                    <a:pt x="293" y="148"/>
                    <a:pt x="293" y="148"/>
                  </a:cubicBezTo>
                  <a:cubicBezTo>
                    <a:pt x="298" y="158"/>
                    <a:pt x="286" y="176"/>
                    <a:pt x="307" y="177"/>
                  </a:cubicBezTo>
                  <a:cubicBezTo>
                    <a:pt x="312" y="173"/>
                    <a:pt x="317" y="168"/>
                    <a:pt x="322" y="164"/>
                  </a:cubicBezTo>
                  <a:cubicBezTo>
                    <a:pt x="320" y="161"/>
                    <a:pt x="319" y="159"/>
                    <a:pt x="317" y="157"/>
                  </a:cubicBezTo>
                  <a:cubicBezTo>
                    <a:pt x="313" y="149"/>
                    <a:pt x="309" y="142"/>
                    <a:pt x="305" y="135"/>
                  </a:cubicBezTo>
                  <a:cubicBezTo>
                    <a:pt x="298" y="128"/>
                    <a:pt x="291" y="122"/>
                    <a:pt x="285" y="115"/>
                  </a:cubicBezTo>
                  <a:cubicBezTo>
                    <a:pt x="286" y="106"/>
                    <a:pt x="286" y="97"/>
                    <a:pt x="287" y="88"/>
                  </a:cubicBezTo>
                  <a:cubicBezTo>
                    <a:pt x="287" y="88"/>
                    <a:pt x="287" y="88"/>
                    <a:pt x="287" y="88"/>
                  </a:cubicBezTo>
                  <a:cubicBezTo>
                    <a:pt x="306" y="87"/>
                    <a:pt x="324" y="86"/>
                    <a:pt x="342" y="85"/>
                  </a:cubicBezTo>
                  <a:cubicBezTo>
                    <a:pt x="335" y="78"/>
                    <a:pt x="329" y="71"/>
                    <a:pt x="322" y="64"/>
                  </a:cubicBezTo>
                  <a:cubicBezTo>
                    <a:pt x="324" y="61"/>
                    <a:pt x="326" y="57"/>
                    <a:pt x="328" y="54"/>
                  </a:cubicBezTo>
                  <a:cubicBezTo>
                    <a:pt x="328" y="54"/>
                    <a:pt x="328" y="54"/>
                    <a:pt x="328" y="54"/>
                  </a:cubicBezTo>
                  <a:cubicBezTo>
                    <a:pt x="328" y="54"/>
                    <a:pt x="328" y="54"/>
                    <a:pt x="328" y="54"/>
                  </a:cubicBezTo>
                  <a:cubicBezTo>
                    <a:pt x="329" y="54"/>
                    <a:pt x="330" y="53"/>
                    <a:pt x="331" y="53"/>
                  </a:cubicBezTo>
                  <a:cubicBezTo>
                    <a:pt x="333" y="72"/>
                    <a:pt x="348" y="71"/>
                    <a:pt x="362" y="71"/>
                  </a:cubicBezTo>
                  <a:cubicBezTo>
                    <a:pt x="370" y="74"/>
                    <a:pt x="378" y="73"/>
                    <a:pt x="386" y="71"/>
                  </a:cubicBezTo>
                  <a:cubicBezTo>
                    <a:pt x="387" y="70"/>
                    <a:pt x="388" y="69"/>
                    <a:pt x="389" y="68"/>
                  </a:cubicBezTo>
                  <a:cubicBezTo>
                    <a:pt x="401" y="80"/>
                    <a:pt x="415" y="73"/>
                    <a:pt x="428" y="71"/>
                  </a:cubicBezTo>
                  <a:cubicBezTo>
                    <a:pt x="431" y="70"/>
                    <a:pt x="433" y="68"/>
                    <a:pt x="435" y="66"/>
                  </a:cubicBezTo>
                  <a:cubicBezTo>
                    <a:pt x="437" y="67"/>
                    <a:pt x="440" y="68"/>
                    <a:pt x="443" y="70"/>
                  </a:cubicBezTo>
                  <a:cubicBezTo>
                    <a:pt x="449" y="81"/>
                    <a:pt x="462" y="80"/>
                    <a:pt x="472" y="84"/>
                  </a:cubicBezTo>
                  <a:cubicBezTo>
                    <a:pt x="472" y="84"/>
                    <a:pt x="472" y="84"/>
                    <a:pt x="472" y="84"/>
                  </a:cubicBezTo>
                  <a:cubicBezTo>
                    <a:pt x="472" y="84"/>
                    <a:pt x="472" y="84"/>
                    <a:pt x="472" y="84"/>
                  </a:cubicBezTo>
                  <a:cubicBezTo>
                    <a:pt x="476" y="94"/>
                    <a:pt x="479" y="104"/>
                    <a:pt x="483" y="115"/>
                  </a:cubicBezTo>
                  <a:cubicBezTo>
                    <a:pt x="486" y="120"/>
                    <a:pt x="489" y="126"/>
                    <a:pt x="492" y="132"/>
                  </a:cubicBezTo>
                  <a:cubicBezTo>
                    <a:pt x="501" y="129"/>
                    <a:pt x="510" y="126"/>
                    <a:pt x="520" y="122"/>
                  </a:cubicBezTo>
                  <a:cubicBezTo>
                    <a:pt x="522" y="124"/>
                    <a:pt x="525" y="125"/>
                    <a:pt x="528" y="126"/>
                  </a:cubicBezTo>
                  <a:cubicBezTo>
                    <a:pt x="528" y="126"/>
                    <a:pt x="528" y="126"/>
                    <a:pt x="528" y="126"/>
                  </a:cubicBezTo>
                  <a:cubicBezTo>
                    <a:pt x="546" y="138"/>
                    <a:pt x="558" y="126"/>
                    <a:pt x="570" y="116"/>
                  </a:cubicBezTo>
                  <a:cubicBezTo>
                    <a:pt x="575" y="115"/>
                    <a:pt x="579" y="114"/>
                    <a:pt x="584" y="113"/>
                  </a:cubicBezTo>
                  <a:cubicBezTo>
                    <a:pt x="583" y="109"/>
                    <a:pt x="582" y="104"/>
                    <a:pt x="582" y="99"/>
                  </a:cubicBezTo>
                  <a:cubicBezTo>
                    <a:pt x="578" y="95"/>
                    <a:pt x="574" y="91"/>
                    <a:pt x="570" y="87"/>
                  </a:cubicBezTo>
                  <a:close/>
                  <a:moveTo>
                    <a:pt x="107" y="349"/>
                  </a:moveTo>
                  <a:cubicBezTo>
                    <a:pt x="107" y="350"/>
                    <a:pt x="107" y="350"/>
                    <a:pt x="108" y="351"/>
                  </a:cubicBezTo>
                  <a:cubicBezTo>
                    <a:pt x="109" y="356"/>
                    <a:pt x="113" y="360"/>
                    <a:pt x="113" y="365"/>
                  </a:cubicBezTo>
                  <a:cubicBezTo>
                    <a:pt x="112" y="360"/>
                    <a:pt x="110" y="356"/>
                    <a:pt x="105" y="355"/>
                  </a:cubicBezTo>
                  <a:cubicBezTo>
                    <a:pt x="106" y="353"/>
                    <a:pt x="107" y="351"/>
                    <a:pt x="107" y="34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1" name="Google Shape;111;p18"/>
            <p:cNvSpPr/>
            <p:nvPr/>
          </p:nvSpPr>
          <p:spPr>
            <a:xfrm>
              <a:off x="6854826" y="5832475"/>
              <a:ext cx="49213" cy="46038"/>
            </a:xfrm>
            <a:custGeom>
              <a:avLst/>
              <a:gdLst/>
              <a:ahLst/>
              <a:cxnLst/>
              <a:rect l="l" t="t" r="r" b="b"/>
              <a:pathLst>
                <a:path w="37" h="35" extrusionOk="0">
                  <a:moveTo>
                    <a:pt x="3" y="27"/>
                  </a:moveTo>
                  <a:cubicBezTo>
                    <a:pt x="6" y="29"/>
                    <a:pt x="9" y="31"/>
                    <a:pt x="12" y="33"/>
                  </a:cubicBezTo>
                  <a:cubicBezTo>
                    <a:pt x="17" y="35"/>
                    <a:pt x="20" y="34"/>
                    <a:pt x="22" y="30"/>
                  </a:cubicBezTo>
                  <a:cubicBezTo>
                    <a:pt x="37" y="9"/>
                    <a:pt x="14" y="9"/>
                    <a:pt x="6" y="0"/>
                  </a:cubicBezTo>
                  <a:cubicBezTo>
                    <a:pt x="1" y="9"/>
                    <a:pt x="0" y="18"/>
                    <a:pt x="3"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2" name="Google Shape;112;p18"/>
            <p:cNvSpPr/>
            <p:nvPr/>
          </p:nvSpPr>
          <p:spPr>
            <a:xfrm>
              <a:off x="6586538" y="1558925"/>
              <a:ext cx="90488" cy="50800"/>
            </a:xfrm>
            <a:custGeom>
              <a:avLst/>
              <a:gdLst/>
              <a:ahLst/>
              <a:cxnLst/>
              <a:rect l="l" t="t" r="r" b="b"/>
              <a:pathLst>
                <a:path w="68" h="38" extrusionOk="0">
                  <a:moveTo>
                    <a:pt x="15" y="2"/>
                  </a:moveTo>
                  <a:cubicBezTo>
                    <a:pt x="6" y="2"/>
                    <a:pt x="1" y="7"/>
                    <a:pt x="0" y="16"/>
                  </a:cubicBezTo>
                  <a:cubicBezTo>
                    <a:pt x="12" y="23"/>
                    <a:pt x="24" y="30"/>
                    <a:pt x="37" y="37"/>
                  </a:cubicBezTo>
                  <a:cubicBezTo>
                    <a:pt x="45" y="38"/>
                    <a:pt x="53" y="38"/>
                    <a:pt x="60" y="33"/>
                  </a:cubicBezTo>
                  <a:cubicBezTo>
                    <a:pt x="64" y="31"/>
                    <a:pt x="65" y="27"/>
                    <a:pt x="65" y="23"/>
                  </a:cubicBezTo>
                  <a:cubicBezTo>
                    <a:pt x="68" y="13"/>
                    <a:pt x="62" y="6"/>
                    <a:pt x="56" y="0"/>
                  </a:cubicBezTo>
                  <a:cubicBezTo>
                    <a:pt x="43" y="16"/>
                    <a:pt x="30" y="13"/>
                    <a:pt x="1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3" name="Google Shape;113;p18"/>
            <p:cNvSpPr/>
            <p:nvPr/>
          </p:nvSpPr>
          <p:spPr>
            <a:xfrm>
              <a:off x="8350251" y="4568825"/>
              <a:ext cx="63500" cy="47625"/>
            </a:xfrm>
            <a:custGeom>
              <a:avLst/>
              <a:gdLst/>
              <a:ahLst/>
              <a:cxnLst/>
              <a:rect l="l" t="t" r="r" b="b"/>
              <a:pathLst>
                <a:path w="48" h="35" extrusionOk="0">
                  <a:moveTo>
                    <a:pt x="0" y="30"/>
                  </a:moveTo>
                  <a:cubicBezTo>
                    <a:pt x="9" y="35"/>
                    <a:pt x="15" y="28"/>
                    <a:pt x="22" y="24"/>
                  </a:cubicBezTo>
                  <a:cubicBezTo>
                    <a:pt x="30" y="18"/>
                    <a:pt x="48" y="20"/>
                    <a:pt x="43" y="2"/>
                  </a:cubicBezTo>
                  <a:cubicBezTo>
                    <a:pt x="21" y="0"/>
                    <a:pt x="13" y="19"/>
                    <a:pt x="0" y="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4" name="Google Shape;114;p18"/>
            <p:cNvSpPr/>
            <p:nvPr/>
          </p:nvSpPr>
          <p:spPr>
            <a:xfrm>
              <a:off x="4908551" y="6850063"/>
              <a:ext cx="38100" cy="53975"/>
            </a:xfrm>
            <a:custGeom>
              <a:avLst/>
              <a:gdLst/>
              <a:ahLst/>
              <a:cxnLst/>
              <a:rect l="l" t="t" r="r" b="b"/>
              <a:pathLst>
                <a:path w="29" h="40" extrusionOk="0">
                  <a:moveTo>
                    <a:pt x="15" y="5"/>
                  </a:moveTo>
                  <a:cubicBezTo>
                    <a:pt x="4" y="0"/>
                    <a:pt x="0" y="6"/>
                    <a:pt x="1" y="17"/>
                  </a:cubicBezTo>
                  <a:cubicBezTo>
                    <a:pt x="11" y="22"/>
                    <a:pt x="8" y="40"/>
                    <a:pt x="25" y="39"/>
                  </a:cubicBezTo>
                  <a:cubicBezTo>
                    <a:pt x="27" y="26"/>
                    <a:pt x="29" y="12"/>
                    <a:pt x="15" y="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5" name="Google Shape;115;p18"/>
            <p:cNvSpPr/>
            <p:nvPr/>
          </p:nvSpPr>
          <p:spPr>
            <a:xfrm>
              <a:off x="7026276" y="6219825"/>
              <a:ext cx="109538" cy="61913"/>
            </a:xfrm>
            <a:custGeom>
              <a:avLst/>
              <a:gdLst/>
              <a:ahLst/>
              <a:cxnLst/>
              <a:rect l="l" t="t" r="r" b="b"/>
              <a:pathLst>
                <a:path w="82" h="46" extrusionOk="0">
                  <a:moveTo>
                    <a:pt x="55" y="0"/>
                  </a:moveTo>
                  <a:cubicBezTo>
                    <a:pt x="50" y="9"/>
                    <a:pt x="45" y="18"/>
                    <a:pt x="40" y="27"/>
                  </a:cubicBezTo>
                  <a:cubicBezTo>
                    <a:pt x="20" y="12"/>
                    <a:pt x="11" y="28"/>
                    <a:pt x="0" y="41"/>
                  </a:cubicBezTo>
                  <a:cubicBezTo>
                    <a:pt x="16" y="46"/>
                    <a:pt x="28" y="36"/>
                    <a:pt x="41" y="28"/>
                  </a:cubicBezTo>
                  <a:cubicBezTo>
                    <a:pt x="43" y="30"/>
                    <a:pt x="45" y="32"/>
                    <a:pt x="47" y="33"/>
                  </a:cubicBezTo>
                  <a:cubicBezTo>
                    <a:pt x="56" y="31"/>
                    <a:pt x="63" y="36"/>
                    <a:pt x="69" y="42"/>
                  </a:cubicBezTo>
                  <a:cubicBezTo>
                    <a:pt x="82" y="22"/>
                    <a:pt x="80" y="7"/>
                    <a:pt x="5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6" name="Google Shape;116;p18"/>
            <p:cNvSpPr/>
            <p:nvPr/>
          </p:nvSpPr>
          <p:spPr>
            <a:xfrm>
              <a:off x="6754813" y="5786438"/>
              <a:ext cx="474663" cy="458788"/>
            </a:xfrm>
            <a:custGeom>
              <a:avLst/>
              <a:gdLst/>
              <a:ahLst/>
              <a:cxnLst/>
              <a:rect l="l" t="t" r="r" b="b"/>
              <a:pathLst>
                <a:path w="355" h="345" extrusionOk="0">
                  <a:moveTo>
                    <a:pt x="320" y="190"/>
                  </a:moveTo>
                  <a:cubicBezTo>
                    <a:pt x="312" y="180"/>
                    <a:pt x="302" y="182"/>
                    <a:pt x="293" y="189"/>
                  </a:cubicBezTo>
                  <a:cubicBezTo>
                    <a:pt x="288" y="190"/>
                    <a:pt x="283" y="190"/>
                    <a:pt x="277" y="191"/>
                  </a:cubicBezTo>
                  <a:cubicBezTo>
                    <a:pt x="273" y="186"/>
                    <a:pt x="269" y="181"/>
                    <a:pt x="265" y="176"/>
                  </a:cubicBezTo>
                  <a:cubicBezTo>
                    <a:pt x="265" y="171"/>
                    <a:pt x="265" y="166"/>
                    <a:pt x="265" y="162"/>
                  </a:cubicBezTo>
                  <a:cubicBezTo>
                    <a:pt x="283" y="174"/>
                    <a:pt x="299" y="182"/>
                    <a:pt x="296" y="147"/>
                  </a:cubicBezTo>
                  <a:cubicBezTo>
                    <a:pt x="297" y="145"/>
                    <a:pt x="298" y="143"/>
                    <a:pt x="300" y="140"/>
                  </a:cubicBezTo>
                  <a:cubicBezTo>
                    <a:pt x="298" y="138"/>
                    <a:pt x="296" y="136"/>
                    <a:pt x="295" y="133"/>
                  </a:cubicBezTo>
                  <a:cubicBezTo>
                    <a:pt x="295" y="133"/>
                    <a:pt x="295" y="133"/>
                    <a:pt x="295" y="133"/>
                  </a:cubicBezTo>
                  <a:cubicBezTo>
                    <a:pt x="305" y="126"/>
                    <a:pt x="316" y="119"/>
                    <a:pt x="326" y="112"/>
                  </a:cubicBezTo>
                  <a:cubicBezTo>
                    <a:pt x="322" y="107"/>
                    <a:pt x="319" y="102"/>
                    <a:pt x="315" y="97"/>
                  </a:cubicBezTo>
                  <a:cubicBezTo>
                    <a:pt x="309" y="104"/>
                    <a:pt x="302" y="110"/>
                    <a:pt x="296" y="117"/>
                  </a:cubicBezTo>
                  <a:cubicBezTo>
                    <a:pt x="296" y="117"/>
                    <a:pt x="296" y="116"/>
                    <a:pt x="296" y="116"/>
                  </a:cubicBezTo>
                  <a:cubicBezTo>
                    <a:pt x="294" y="113"/>
                    <a:pt x="291" y="110"/>
                    <a:pt x="287" y="109"/>
                  </a:cubicBezTo>
                  <a:cubicBezTo>
                    <a:pt x="285" y="108"/>
                    <a:pt x="283" y="108"/>
                    <a:pt x="280" y="107"/>
                  </a:cubicBezTo>
                  <a:cubicBezTo>
                    <a:pt x="276" y="102"/>
                    <a:pt x="272" y="97"/>
                    <a:pt x="268" y="92"/>
                  </a:cubicBezTo>
                  <a:cubicBezTo>
                    <a:pt x="268" y="92"/>
                    <a:pt x="268" y="92"/>
                    <a:pt x="268" y="92"/>
                  </a:cubicBezTo>
                  <a:cubicBezTo>
                    <a:pt x="271" y="90"/>
                    <a:pt x="272" y="87"/>
                    <a:pt x="273" y="83"/>
                  </a:cubicBezTo>
                  <a:cubicBezTo>
                    <a:pt x="279" y="91"/>
                    <a:pt x="289" y="95"/>
                    <a:pt x="302" y="96"/>
                  </a:cubicBezTo>
                  <a:cubicBezTo>
                    <a:pt x="307" y="95"/>
                    <a:pt x="312" y="94"/>
                    <a:pt x="316" y="90"/>
                  </a:cubicBezTo>
                  <a:cubicBezTo>
                    <a:pt x="319" y="87"/>
                    <a:pt x="321" y="83"/>
                    <a:pt x="322" y="78"/>
                  </a:cubicBezTo>
                  <a:cubicBezTo>
                    <a:pt x="322" y="77"/>
                    <a:pt x="322" y="77"/>
                    <a:pt x="322" y="77"/>
                  </a:cubicBezTo>
                  <a:cubicBezTo>
                    <a:pt x="327" y="76"/>
                    <a:pt x="330" y="73"/>
                    <a:pt x="332" y="68"/>
                  </a:cubicBezTo>
                  <a:cubicBezTo>
                    <a:pt x="329" y="50"/>
                    <a:pt x="328" y="31"/>
                    <a:pt x="309" y="21"/>
                  </a:cubicBezTo>
                  <a:cubicBezTo>
                    <a:pt x="309" y="19"/>
                    <a:pt x="309" y="17"/>
                    <a:pt x="308" y="16"/>
                  </a:cubicBezTo>
                  <a:cubicBezTo>
                    <a:pt x="301" y="4"/>
                    <a:pt x="292" y="0"/>
                    <a:pt x="279" y="6"/>
                  </a:cubicBezTo>
                  <a:cubicBezTo>
                    <a:pt x="274" y="11"/>
                    <a:pt x="269" y="15"/>
                    <a:pt x="265" y="20"/>
                  </a:cubicBezTo>
                  <a:cubicBezTo>
                    <a:pt x="284" y="34"/>
                    <a:pt x="292" y="48"/>
                    <a:pt x="264" y="63"/>
                  </a:cubicBezTo>
                  <a:cubicBezTo>
                    <a:pt x="265" y="66"/>
                    <a:pt x="266" y="69"/>
                    <a:pt x="267" y="72"/>
                  </a:cubicBezTo>
                  <a:cubicBezTo>
                    <a:pt x="265" y="71"/>
                    <a:pt x="262" y="69"/>
                    <a:pt x="259" y="68"/>
                  </a:cubicBezTo>
                  <a:cubicBezTo>
                    <a:pt x="237" y="39"/>
                    <a:pt x="222" y="55"/>
                    <a:pt x="208" y="77"/>
                  </a:cubicBezTo>
                  <a:cubicBezTo>
                    <a:pt x="202" y="86"/>
                    <a:pt x="202" y="96"/>
                    <a:pt x="204" y="106"/>
                  </a:cubicBezTo>
                  <a:cubicBezTo>
                    <a:pt x="191" y="106"/>
                    <a:pt x="191" y="93"/>
                    <a:pt x="187" y="85"/>
                  </a:cubicBezTo>
                  <a:cubicBezTo>
                    <a:pt x="186" y="85"/>
                    <a:pt x="186" y="85"/>
                    <a:pt x="186" y="85"/>
                  </a:cubicBezTo>
                  <a:cubicBezTo>
                    <a:pt x="178" y="84"/>
                    <a:pt x="173" y="89"/>
                    <a:pt x="170" y="96"/>
                  </a:cubicBezTo>
                  <a:cubicBezTo>
                    <a:pt x="170" y="97"/>
                    <a:pt x="170" y="98"/>
                    <a:pt x="171" y="100"/>
                  </a:cubicBezTo>
                  <a:cubicBezTo>
                    <a:pt x="161" y="107"/>
                    <a:pt x="156" y="130"/>
                    <a:pt x="142" y="124"/>
                  </a:cubicBezTo>
                  <a:cubicBezTo>
                    <a:pt x="140" y="118"/>
                    <a:pt x="137" y="113"/>
                    <a:pt x="134" y="107"/>
                  </a:cubicBezTo>
                  <a:cubicBezTo>
                    <a:pt x="129" y="101"/>
                    <a:pt x="123" y="97"/>
                    <a:pt x="116" y="98"/>
                  </a:cubicBezTo>
                  <a:cubicBezTo>
                    <a:pt x="116" y="98"/>
                    <a:pt x="116" y="98"/>
                    <a:pt x="116" y="98"/>
                  </a:cubicBezTo>
                  <a:cubicBezTo>
                    <a:pt x="113" y="100"/>
                    <a:pt x="111" y="103"/>
                    <a:pt x="108" y="105"/>
                  </a:cubicBezTo>
                  <a:cubicBezTo>
                    <a:pt x="87" y="100"/>
                    <a:pt x="81" y="131"/>
                    <a:pt x="59" y="126"/>
                  </a:cubicBezTo>
                  <a:cubicBezTo>
                    <a:pt x="59" y="123"/>
                    <a:pt x="58" y="121"/>
                    <a:pt x="55" y="119"/>
                  </a:cubicBezTo>
                  <a:cubicBezTo>
                    <a:pt x="52" y="102"/>
                    <a:pt x="61" y="66"/>
                    <a:pt x="23" y="103"/>
                  </a:cubicBezTo>
                  <a:cubicBezTo>
                    <a:pt x="23" y="103"/>
                    <a:pt x="23" y="103"/>
                    <a:pt x="23" y="103"/>
                  </a:cubicBezTo>
                  <a:cubicBezTo>
                    <a:pt x="15" y="106"/>
                    <a:pt x="8" y="109"/>
                    <a:pt x="0" y="112"/>
                  </a:cubicBezTo>
                  <a:cubicBezTo>
                    <a:pt x="1" y="116"/>
                    <a:pt x="2" y="121"/>
                    <a:pt x="3" y="125"/>
                  </a:cubicBezTo>
                  <a:cubicBezTo>
                    <a:pt x="3" y="137"/>
                    <a:pt x="4" y="149"/>
                    <a:pt x="16" y="154"/>
                  </a:cubicBezTo>
                  <a:cubicBezTo>
                    <a:pt x="42" y="181"/>
                    <a:pt x="67" y="207"/>
                    <a:pt x="92" y="234"/>
                  </a:cubicBezTo>
                  <a:cubicBezTo>
                    <a:pt x="88" y="248"/>
                    <a:pt x="100" y="254"/>
                    <a:pt x="109" y="261"/>
                  </a:cubicBezTo>
                  <a:cubicBezTo>
                    <a:pt x="118" y="280"/>
                    <a:pt x="127" y="299"/>
                    <a:pt x="136" y="318"/>
                  </a:cubicBezTo>
                  <a:cubicBezTo>
                    <a:pt x="146" y="326"/>
                    <a:pt x="155" y="331"/>
                    <a:pt x="166" y="320"/>
                  </a:cubicBezTo>
                  <a:cubicBezTo>
                    <a:pt x="166" y="320"/>
                    <a:pt x="166" y="320"/>
                    <a:pt x="166" y="320"/>
                  </a:cubicBezTo>
                  <a:cubicBezTo>
                    <a:pt x="166" y="320"/>
                    <a:pt x="166" y="320"/>
                    <a:pt x="166" y="320"/>
                  </a:cubicBezTo>
                  <a:cubicBezTo>
                    <a:pt x="175" y="322"/>
                    <a:pt x="181" y="318"/>
                    <a:pt x="187" y="312"/>
                  </a:cubicBezTo>
                  <a:cubicBezTo>
                    <a:pt x="192" y="323"/>
                    <a:pt x="173" y="343"/>
                    <a:pt x="197" y="345"/>
                  </a:cubicBezTo>
                  <a:cubicBezTo>
                    <a:pt x="203" y="345"/>
                    <a:pt x="234" y="337"/>
                    <a:pt x="215" y="313"/>
                  </a:cubicBezTo>
                  <a:cubicBezTo>
                    <a:pt x="205" y="312"/>
                    <a:pt x="196" y="312"/>
                    <a:pt x="187" y="311"/>
                  </a:cubicBezTo>
                  <a:cubicBezTo>
                    <a:pt x="186" y="309"/>
                    <a:pt x="185" y="308"/>
                    <a:pt x="184" y="306"/>
                  </a:cubicBezTo>
                  <a:cubicBezTo>
                    <a:pt x="193" y="304"/>
                    <a:pt x="204" y="302"/>
                    <a:pt x="205" y="289"/>
                  </a:cubicBezTo>
                  <a:cubicBezTo>
                    <a:pt x="206" y="284"/>
                    <a:pt x="206" y="280"/>
                    <a:pt x="207" y="275"/>
                  </a:cubicBezTo>
                  <a:cubicBezTo>
                    <a:pt x="209" y="264"/>
                    <a:pt x="225" y="261"/>
                    <a:pt x="224" y="248"/>
                  </a:cubicBezTo>
                  <a:cubicBezTo>
                    <a:pt x="223" y="243"/>
                    <a:pt x="220" y="240"/>
                    <a:pt x="216" y="238"/>
                  </a:cubicBezTo>
                  <a:cubicBezTo>
                    <a:pt x="216" y="238"/>
                    <a:pt x="216" y="238"/>
                    <a:pt x="216" y="238"/>
                  </a:cubicBezTo>
                  <a:cubicBezTo>
                    <a:pt x="218" y="230"/>
                    <a:pt x="213" y="224"/>
                    <a:pt x="209" y="219"/>
                  </a:cubicBezTo>
                  <a:cubicBezTo>
                    <a:pt x="220" y="208"/>
                    <a:pt x="210" y="195"/>
                    <a:pt x="215" y="183"/>
                  </a:cubicBezTo>
                  <a:cubicBezTo>
                    <a:pt x="232" y="182"/>
                    <a:pt x="247" y="183"/>
                    <a:pt x="257" y="199"/>
                  </a:cubicBezTo>
                  <a:cubicBezTo>
                    <a:pt x="260" y="200"/>
                    <a:pt x="263" y="201"/>
                    <a:pt x="265" y="202"/>
                  </a:cubicBezTo>
                  <a:cubicBezTo>
                    <a:pt x="274" y="239"/>
                    <a:pt x="298" y="231"/>
                    <a:pt x="322" y="222"/>
                  </a:cubicBezTo>
                  <a:cubicBezTo>
                    <a:pt x="335" y="233"/>
                    <a:pt x="335" y="233"/>
                    <a:pt x="343" y="226"/>
                  </a:cubicBezTo>
                  <a:cubicBezTo>
                    <a:pt x="355" y="201"/>
                    <a:pt x="336" y="197"/>
                    <a:pt x="320" y="190"/>
                  </a:cubicBezTo>
                  <a:close/>
                  <a:moveTo>
                    <a:pt x="321" y="75"/>
                  </a:moveTo>
                  <a:cubicBezTo>
                    <a:pt x="321" y="76"/>
                    <a:pt x="321" y="76"/>
                    <a:pt x="321" y="76"/>
                  </a:cubicBezTo>
                  <a:cubicBezTo>
                    <a:pt x="321" y="75"/>
                    <a:pt x="321" y="75"/>
                    <a:pt x="321" y="75"/>
                  </a:cubicBezTo>
                  <a:cubicBezTo>
                    <a:pt x="321" y="75"/>
                    <a:pt x="321" y="75"/>
                    <a:pt x="321" y="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7" name="Google Shape;117;p18"/>
            <p:cNvSpPr/>
            <p:nvPr/>
          </p:nvSpPr>
          <p:spPr>
            <a:xfrm>
              <a:off x="7148513" y="5703888"/>
              <a:ext cx="206375" cy="142875"/>
            </a:xfrm>
            <a:custGeom>
              <a:avLst/>
              <a:gdLst/>
              <a:ahLst/>
              <a:cxnLst/>
              <a:rect l="l" t="t" r="r" b="b"/>
              <a:pathLst>
                <a:path w="155" h="107" extrusionOk="0">
                  <a:moveTo>
                    <a:pt x="123" y="33"/>
                  </a:moveTo>
                  <a:cubicBezTo>
                    <a:pt x="118" y="32"/>
                    <a:pt x="114" y="32"/>
                    <a:pt x="110" y="32"/>
                  </a:cubicBezTo>
                  <a:cubicBezTo>
                    <a:pt x="106" y="15"/>
                    <a:pt x="93" y="6"/>
                    <a:pt x="76" y="1"/>
                  </a:cubicBezTo>
                  <a:cubicBezTo>
                    <a:pt x="68" y="0"/>
                    <a:pt x="61" y="0"/>
                    <a:pt x="54" y="5"/>
                  </a:cubicBezTo>
                  <a:cubicBezTo>
                    <a:pt x="46" y="12"/>
                    <a:pt x="46" y="21"/>
                    <a:pt x="52" y="30"/>
                  </a:cubicBezTo>
                  <a:cubicBezTo>
                    <a:pt x="53" y="30"/>
                    <a:pt x="54" y="31"/>
                    <a:pt x="55" y="32"/>
                  </a:cubicBezTo>
                  <a:cubicBezTo>
                    <a:pt x="51" y="35"/>
                    <a:pt x="47" y="38"/>
                    <a:pt x="46" y="44"/>
                  </a:cubicBezTo>
                  <a:cubicBezTo>
                    <a:pt x="37" y="34"/>
                    <a:pt x="29" y="21"/>
                    <a:pt x="12" y="24"/>
                  </a:cubicBezTo>
                  <a:cubicBezTo>
                    <a:pt x="10" y="21"/>
                    <a:pt x="7" y="19"/>
                    <a:pt x="5" y="16"/>
                  </a:cubicBezTo>
                  <a:cubicBezTo>
                    <a:pt x="3" y="19"/>
                    <a:pt x="2" y="21"/>
                    <a:pt x="0" y="24"/>
                  </a:cubicBezTo>
                  <a:cubicBezTo>
                    <a:pt x="6" y="33"/>
                    <a:pt x="17" y="40"/>
                    <a:pt x="13" y="53"/>
                  </a:cubicBezTo>
                  <a:cubicBezTo>
                    <a:pt x="15" y="55"/>
                    <a:pt x="18" y="57"/>
                    <a:pt x="20" y="59"/>
                  </a:cubicBezTo>
                  <a:cubicBezTo>
                    <a:pt x="20" y="59"/>
                    <a:pt x="20" y="59"/>
                    <a:pt x="20" y="59"/>
                  </a:cubicBezTo>
                  <a:cubicBezTo>
                    <a:pt x="26" y="81"/>
                    <a:pt x="29" y="107"/>
                    <a:pt x="62" y="86"/>
                  </a:cubicBezTo>
                  <a:cubicBezTo>
                    <a:pt x="63" y="85"/>
                    <a:pt x="64" y="83"/>
                    <a:pt x="66" y="82"/>
                  </a:cubicBezTo>
                  <a:cubicBezTo>
                    <a:pt x="67" y="82"/>
                    <a:pt x="68" y="83"/>
                    <a:pt x="69" y="83"/>
                  </a:cubicBezTo>
                  <a:cubicBezTo>
                    <a:pt x="77" y="80"/>
                    <a:pt x="83" y="76"/>
                    <a:pt x="83" y="67"/>
                  </a:cubicBezTo>
                  <a:cubicBezTo>
                    <a:pt x="97" y="72"/>
                    <a:pt x="110" y="82"/>
                    <a:pt x="126" y="80"/>
                  </a:cubicBezTo>
                  <a:cubicBezTo>
                    <a:pt x="129" y="78"/>
                    <a:pt x="131" y="77"/>
                    <a:pt x="133" y="75"/>
                  </a:cubicBezTo>
                  <a:cubicBezTo>
                    <a:pt x="140" y="67"/>
                    <a:pt x="148" y="59"/>
                    <a:pt x="155" y="52"/>
                  </a:cubicBezTo>
                  <a:cubicBezTo>
                    <a:pt x="152" y="33"/>
                    <a:pt x="135" y="36"/>
                    <a:pt x="123" y="3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8" name="Google Shape;118;p18"/>
            <p:cNvSpPr/>
            <p:nvPr/>
          </p:nvSpPr>
          <p:spPr>
            <a:xfrm>
              <a:off x="3263901" y="4398963"/>
              <a:ext cx="55563" cy="76200"/>
            </a:xfrm>
            <a:custGeom>
              <a:avLst/>
              <a:gdLst/>
              <a:ahLst/>
              <a:cxnLst/>
              <a:rect l="l" t="t" r="r" b="b"/>
              <a:pathLst>
                <a:path w="41" h="57" extrusionOk="0">
                  <a:moveTo>
                    <a:pt x="0" y="22"/>
                  </a:moveTo>
                  <a:cubicBezTo>
                    <a:pt x="26" y="57"/>
                    <a:pt x="35" y="37"/>
                    <a:pt x="41" y="9"/>
                  </a:cubicBezTo>
                  <a:cubicBezTo>
                    <a:pt x="23" y="0"/>
                    <a:pt x="15" y="21"/>
                    <a:pt x="0" y="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19" name="Google Shape;119;p18"/>
            <p:cNvSpPr/>
            <p:nvPr/>
          </p:nvSpPr>
          <p:spPr>
            <a:xfrm>
              <a:off x="5573713" y="6342063"/>
              <a:ext cx="0" cy="1588"/>
            </a:xfrm>
            <a:custGeom>
              <a:avLst/>
              <a:gdLst/>
              <a:ahLst/>
              <a:cxnLst/>
              <a:rect l="l" t="t" r="r" b="b"/>
              <a:pathLst>
                <a:path w="120000" h="1" extrusionOk="0">
                  <a:moveTo>
                    <a:pt x="0" y="1"/>
                  </a:moveTo>
                  <a:cubicBezTo>
                    <a:pt x="0" y="1"/>
                    <a:pt x="0" y="1"/>
                    <a:pt x="0" y="0"/>
                  </a:cubicBezTo>
                  <a:cubicBezTo>
                    <a:pt x="0" y="0"/>
                    <a:pt x="0" y="0"/>
                    <a:pt x="0" y="0"/>
                  </a:cubicBezTo>
                  <a:cubicBezTo>
                    <a:pt x="0" y="0"/>
                    <a:pt x="0" y="1"/>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0" name="Google Shape;120;p18"/>
            <p:cNvSpPr/>
            <p:nvPr/>
          </p:nvSpPr>
          <p:spPr>
            <a:xfrm>
              <a:off x="5562601" y="838200"/>
              <a:ext cx="87313" cy="144463"/>
            </a:xfrm>
            <a:custGeom>
              <a:avLst/>
              <a:gdLst/>
              <a:ahLst/>
              <a:cxnLst/>
              <a:rect l="l" t="t" r="r" b="b"/>
              <a:pathLst>
                <a:path w="65" h="109" extrusionOk="0">
                  <a:moveTo>
                    <a:pt x="28" y="109"/>
                  </a:moveTo>
                  <a:cubicBezTo>
                    <a:pt x="26" y="89"/>
                    <a:pt x="25" y="69"/>
                    <a:pt x="47" y="60"/>
                  </a:cubicBezTo>
                  <a:cubicBezTo>
                    <a:pt x="48" y="58"/>
                    <a:pt x="49" y="55"/>
                    <a:pt x="51" y="53"/>
                  </a:cubicBezTo>
                  <a:cubicBezTo>
                    <a:pt x="52" y="55"/>
                    <a:pt x="52" y="55"/>
                    <a:pt x="52" y="55"/>
                  </a:cubicBezTo>
                  <a:cubicBezTo>
                    <a:pt x="65" y="43"/>
                    <a:pt x="58" y="33"/>
                    <a:pt x="50" y="24"/>
                  </a:cubicBezTo>
                  <a:cubicBezTo>
                    <a:pt x="45" y="18"/>
                    <a:pt x="41" y="13"/>
                    <a:pt x="36" y="8"/>
                  </a:cubicBezTo>
                  <a:cubicBezTo>
                    <a:pt x="30" y="2"/>
                    <a:pt x="23" y="0"/>
                    <a:pt x="15" y="3"/>
                  </a:cubicBezTo>
                  <a:cubicBezTo>
                    <a:pt x="17" y="14"/>
                    <a:pt x="19" y="25"/>
                    <a:pt x="21" y="36"/>
                  </a:cubicBezTo>
                  <a:cubicBezTo>
                    <a:pt x="13" y="39"/>
                    <a:pt x="9" y="46"/>
                    <a:pt x="5" y="53"/>
                  </a:cubicBezTo>
                  <a:cubicBezTo>
                    <a:pt x="1" y="60"/>
                    <a:pt x="0" y="66"/>
                    <a:pt x="0" y="74"/>
                  </a:cubicBezTo>
                  <a:cubicBezTo>
                    <a:pt x="6" y="86"/>
                    <a:pt x="8" y="102"/>
                    <a:pt x="28" y="1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1" name="Google Shape;121;p18"/>
            <p:cNvSpPr/>
            <p:nvPr/>
          </p:nvSpPr>
          <p:spPr>
            <a:xfrm>
              <a:off x="5472113" y="889000"/>
              <a:ext cx="74613" cy="57150"/>
            </a:xfrm>
            <a:custGeom>
              <a:avLst/>
              <a:gdLst/>
              <a:ahLst/>
              <a:cxnLst/>
              <a:rect l="l" t="t" r="r" b="b"/>
              <a:pathLst>
                <a:path w="57" h="43" extrusionOk="0">
                  <a:moveTo>
                    <a:pt x="10" y="41"/>
                  </a:moveTo>
                  <a:cubicBezTo>
                    <a:pt x="13" y="43"/>
                    <a:pt x="21" y="38"/>
                    <a:pt x="27" y="36"/>
                  </a:cubicBezTo>
                  <a:cubicBezTo>
                    <a:pt x="35" y="29"/>
                    <a:pt x="42" y="21"/>
                    <a:pt x="50" y="14"/>
                  </a:cubicBezTo>
                  <a:cubicBezTo>
                    <a:pt x="56" y="9"/>
                    <a:pt x="57" y="4"/>
                    <a:pt x="48" y="0"/>
                  </a:cubicBezTo>
                  <a:cubicBezTo>
                    <a:pt x="37" y="7"/>
                    <a:pt x="25" y="13"/>
                    <a:pt x="13" y="20"/>
                  </a:cubicBezTo>
                  <a:cubicBezTo>
                    <a:pt x="9" y="27"/>
                    <a:pt x="0" y="34"/>
                    <a:pt x="10" y="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2" name="Google Shape;122;p18"/>
            <p:cNvSpPr/>
            <p:nvPr/>
          </p:nvSpPr>
          <p:spPr>
            <a:xfrm>
              <a:off x="5454651" y="1016000"/>
              <a:ext cx="42863" cy="39688"/>
            </a:xfrm>
            <a:custGeom>
              <a:avLst/>
              <a:gdLst/>
              <a:ahLst/>
              <a:cxnLst/>
              <a:rect l="l" t="t" r="r" b="b"/>
              <a:pathLst>
                <a:path w="32" h="29" extrusionOk="0">
                  <a:moveTo>
                    <a:pt x="32" y="18"/>
                  </a:moveTo>
                  <a:cubicBezTo>
                    <a:pt x="25" y="12"/>
                    <a:pt x="18" y="6"/>
                    <a:pt x="11" y="0"/>
                  </a:cubicBezTo>
                  <a:cubicBezTo>
                    <a:pt x="4" y="6"/>
                    <a:pt x="0" y="12"/>
                    <a:pt x="7" y="20"/>
                  </a:cubicBezTo>
                  <a:cubicBezTo>
                    <a:pt x="15" y="29"/>
                    <a:pt x="24" y="23"/>
                    <a:pt x="32" y="1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3" name="Google Shape;123;p18"/>
            <p:cNvSpPr/>
            <p:nvPr/>
          </p:nvSpPr>
          <p:spPr>
            <a:xfrm>
              <a:off x="5621338" y="960438"/>
              <a:ext cx="30163" cy="39688"/>
            </a:xfrm>
            <a:custGeom>
              <a:avLst/>
              <a:gdLst/>
              <a:ahLst/>
              <a:cxnLst/>
              <a:rect l="l" t="t" r="r" b="b"/>
              <a:pathLst>
                <a:path w="22" h="30" extrusionOk="0">
                  <a:moveTo>
                    <a:pt x="0" y="30"/>
                  </a:moveTo>
                  <a:cubicBezTo>
                    <a:pt x="17" y="26"/>
                    <a:pt x="16" y="12"/>
                    <a:pt x="22" y="3"/>
                  </a:cubicBezTo>
                  <a:cubicBezTo>
                    <a:pt x="22" y="2"/>
                    <a:pt x="22" y="2"/>
                    <a:pt x="22" y="2"/>
                  </a:cubicBezTo>
                  <a:cubicBezTo>
                    <a:pt x="0" y="0"/>
                    <a:pt x="3" y="16"/>
                    <a:pt x="0" y="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4" name="Google Shape;124;p18"/>
            <p:cNvSpPr/>
            <p:nvPr/>
          </p:nvSpPr>
          <p:spPr>
            <a:xfrm>
              <a:off x="7145338" y="796925"/>
              <a:ext cx="74613" cy="44450"/>
            </a:xfrm>
            <a:custGeom>
              <a:avLst/>
              <a:gdLst/>
              <a:ahLst/>
              <a:cxnLst/>
              <a:rect l="l" t="t" r="r" b="b"/>
              <a:pathLst>
                <a:path w="55" h="33" extrusionOk="0">
                  <a:moveTo>
                    <a:pt x="22" y="4"/>
                  </a:moveTo>
                  <a:cubicBezTo>
                    <a:pt x="14" y="5"/>
                    <a:pt x="3" y="0"/>
                    <a:pt x="0" y="12"/>
                  </a:cubicBezTo>
                  <a:cubicBezTo>
                    <a:pt x="0" y="17"/>
                    <a:pt x="0" y="22"/>
                    <a:pt x="0" y="26"/>
                  </a:cubicBezTo>
                  <a:cubicBezTo>
                    <a:pt x="18" y="31"/>
                    <a:pt x="35" y="33"/>
                    <a:pt x="50" y="19"/>
                  </a:cubicBezTo>
                  <a:cubicBezTo>
                    <a:pt x="52" y="17"/>
                    <a:pt x="53" y="15"/>
                    <a:pt x="55" y="12"/>
                  </a:cubicBezTo>
                  <a:cubicBezTo>
                    <a:pt x="46" y="0"/>
                    <a:pt x="34" y="0"/>
                    <a:pt x="22"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5" name="Google Shape;125;p18"/>
            <p:cNvSpPr/>
            <p:nvPr/>
          </p:nvSpPr>
          <p:spPr>
            <a:xfrm>
              <a:off x="8050213" y="2706688"/>
              <a:ext cx="53975" cy="42863"/>
            </a:xfrm>
            <a:custGeom>
              <a:avLst/>
              <a:gdLst/>
              <a:ahLst/>
              <a:cxnLst/>
              <a:rect l="l" t="t" r="r" b="b"/>
              <a:pathLst>
                <a:path w="41" h="33" extrusionOk="0">
                  <a:moveTo>
                    <a:pt x="18" y="0"/>
                  </a:moveTo>
                  <a:cubicBezTo>
                    <a:pt x="0" y="3"/>
                    <a:pt x="11" y="14"/>
                    <a:pt x="12" y="23"/>
                  </a:cubicBezTo>
                  <a:cubicBezTo>
                    <a:pt x="20" y="25"/>
                    <a:pt x="33" y="33"/>
                    <a:pt x="37" y="24"/>
                  </a:cubicBezTo>
                  <a:cubicBezTo>
                    <a:pt x="41" y="13"/>
                    <a:pt x="25" y="8"/>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6" name="Google Shape;126;p18"/>
            <p:cNvSpPr/>
            <p:nvPr/>
          </p:nvSpPr>
          <p:spPr>
            <a:xfrm>
              <a:off x="7470776" y="1498600"/>
              <a:ext cx="515938" cy="409575"/>
            </a:xfrm>
            <a:custGeom>
              <a:avLst/>
              <a:gdLst/>
              <a:ahLst/>
              <a:cxnLst/>
              <a:rect l="l" t="t" r="r" b="b"/>
              <a:pathLst>
                <a:path w="388" h="307" extrusionOk="0">
                  <a:moveTo>
                    <a:pt x="13" y="281"/>
                  </a:moveTo>
                  <a:cubicBezTo>
                    <a:pt x="17" y="281"/>
                    <a:pt x="21" y="278"/>
                    <a:pt x="24" y="275"/>
                  </a:cubicBezTo>
                  <a:cubicBezTo>
                    <a:pt x="38" y="281"/>
                    <a:pt x="53" y="283"/>
                    <a:pt x="69" y="284"/>
                  </a:cubicBezTo>
                  <a:cubicBezTo>
                    <a:pt x="58" y="307"/>
                    <a:pt x="79" y="303"/>
                    <a:pt x="92" y="306"/>
                  </a:cubicBezTo>
                  <a:cubicBezTo>
                    <a:pt x="97" y="305"/>
                    <a:pt x="101" y="304"/>
                    <a:pt x="105" y="302"/>
                  </a:cubicBezTo>
                  <a:cubicBezTo>
                    <a:pt x="120" y="302"/>
                    <a:pt x="135" y="303"/>
                    <a:pt x="150" y="303"/>
                  </a:cubicBezTo>
                  <a:cubicBezTo>
                    <a:pt x="150" y="291"/>
                    <a:pt x="141" y="283"/>
                    <a:pt x="134" y="274"/>
                  </a:cubicBezTo>
                  <a:cubicBezTo>
                    <a:pt x="133" y="256"/>
                    <a:pt x="159" y="253"/>
                    <a:pt x="156" y="234"/>
                  </a:cubicBezTo>
                  <a:cubicBezTo>
                    <a:pt x="155" y="225"/>
                    <a:pt x="146" y="217"/>
                    <a:pt x="148" y="207"/>
                  </a:cubicBezTo>
                  <a:cubicBezTo>
                    <a:pt x="150" y="210"/>
                    <a:pt x="154" y="213"/>
                    <a:pt x="158" y="214"/>
                  </a:cubicBezTo>
                  <a:cubicBezTo>
                    <a:pt x="173" y="216"/>
                    <a:pt x="188" y="223"/>
                    <a:pt x="203" y="216"/>
                  </a:cubicBezTo>
                  <a:cubicBezTo>
                    <a:pt x="203" y="216"/>
                    <a:pt x="204" y="216"/>
                    <a:pt x="204" y="217"/>
                  </a:cubicBezTo>
                  <a:cubicBezTo>
                    <a:pt x="203" y="219"/>
                    <a:pt x="202" y="222"/>
                    <a:pt x="200" y="224"/>
                  </a:cubicBezTo>
                  <a:cubicBezTo>
                    <a:pt x="196" y="236"/>
                    <a:pt x="192" y="249"/>
                    <a:pt x="212" y="251"/>
                  </a:cubicBezTo>
                  <a:cubicBezTo>
                    <a:pt x="212" y="252"/>
                    <a:pt x="212" y="252"/>
                    <a:pt x="212" y="252"/>
                  </a:cubicBezTo>
                  <a:cubicBezTo>
                    <a:pt x="217" y="247"/>
                    <a:pt x="221" y="243"/>
                    <a:pt x="226" y="238"/>
                  </a:cubicBezTo>
                  <a:cubicBezTo>
                    <a:pt x="234" y="228"/>
                    <a:pt x="252" y="228"/>
                    <a:pt x="252" y="210"/>
                  </a:cubicBezTo>
                  <a:cubicBezTo>
                    <a:pt x="249" y="201"/>
                    <a:pt x="246" y="191"/>
                    <a:pt x="243" y="182"/>
                  </a:cubicBezTo>
                  <a:cubicBezTo>
                    <a:pt x="241" y="182"/>
                    <a:pt x="240" y="182"/>
                    <a:pt x="239" y="182"/>
                  </a:cubicBezTo>
                  <a:cubicBezTo>
                    <a:pt x="239" y="182"/>
                    <a:pt x="239" y="182"/>
                    <a:pt x="239" y="182"/>
                  </a:cubicBezTo>
                  <a:cubicBezTo>
                    <a:pt x="243" y="182"/>
                    <a:pt x="243" y="182"/>
                    <a:pt x="243" y="182"/>
                  </a:cubicBezTo>
                  <a:cubicBezTo>
                    <a:pt x="253" y="185"/>
                    <a:pt x="264" y="188"/>
                    <a:pt x="274" y="190"/>
                  </a:cubicBezTo>
                  <a:cubicBezTo>
                    <a:pt x="274" y="190"/>
                    <a:pt x="274" y="190"/>
                    <a:pt x="274" y="190"/>
                  </a:cubicBezTo>
                  <a:cubicBezTo>
                    <a:pt x="276" y="191"/>
                    <a:pt x="277" y="193"/>
                    <a:pt x="279" y="194"/>
                  </a:cubicBezTo>
                  <a:cubicBezTo>
                    <a:pt x="269" y="210"/>
                    <a:pt x="293" y="222"/>
                    <a:pt x="285" y="239"/>
                  </a:cubicBezTo>
                  <a:cubicBezTo>
                    <a:pt x="291" y="248"/>
                    <a:pt x="299" y="254"/>
                    <a:pt x="311" y="254"/>
                  </a:cubicBezTo>
                  <a:cubicBezTo>
                    <a:pt x="311" y="254"/>
                    <a:pt x="311" y="254"/>
                    <a:pt x="311" y="254"/>
                  </a:cubicBezTo>
                  <a:cubicBezTo>
                    <a:pt x="317" y="263"/>
                    <a:pt x="316" y="278"/>
                    <a:pt x="331" y="279"/>
                  </a:cubicBezTo>
                  <a:cubicBezTo>
                    <a:pt x="333" y="279"/>
                    <a:pt x="339" y="272"/>
                    <a:pt x="339" y="270"/>
                  </a:cubicBezTo>
                  <a:cubicBezTo>
                    <a:pt x="332" y="240"/>
                    <a:pt x="353" y="232"/>
                    <a:pt x="375" y="226"/>
                  </a:cubicBezTo>
                  <a:cubicBezTo>
                    <a:pt x="385" y="223"/>
                    <a:pt x="388" y="217"/>
                    <a:pt x="385" y="207"/>
                  </a:cubicBezTo>
                  <a:cubicBezTo>
                    <a:pt x="382" y="198"/>
                    <a:pt x="376" y="194"/>
                    <a:pt x="366" y="199"/>
                  </a:cubicBezTo>
                  <a:cubicBezTo>
                    <a:pt x="356" y="205"/>
                    <a:pt x="347" y="204"/>
                    <a:pt x="339" y="196"/>
                  </a:cubicBezTo>
                  <a:cubicBezTo>
                    <a:pt x="333" y="183"/>
                    <a:pt x="357" y="175"/>
                    <a:pt x="346" y="160"/>
                  </a:cubicBezTo>
                  <a:cubicBezTo>
                    <a:pt x="337" y="129"/>
                    <a:pt x="310" y="112"/>
                    <a:pt x="289" y="90"/>
                  </a:cubicBezTo>
                  <a:cubicBezTo>
                    <a:pt x="289" y="85"/>
                    <a:pt x="289" y="80"/>
                    <a:pt x="289" y="75"/>
                  </a:cubicBezTo>
                  <a:cubicBezTo>
                    <a:pt x="293" y="70"/>
                    <a:pt x="297" y="65"/>
                    <a:pt x="301" y="61"/>
                  </a:cubicBezTo>
                  <a:cubicBezTo>
                    <a:pt x="290" y="49"/>
                    <a:pt x="279" y="37"/>
                    <a:pt x="268" y="26"/>
                  </a:cubicBezTo>
                  <a:cubicBezTo>
                    <a:pt x="257" y="8"/>
                    <a:pt x="237" y="0"/>
                    <a:pt x="231" y="21"/>
                  </a:cubicBezTo>
                  <a:cubicBezTo>
                    <a:pt x="221" y="57"/>
                    <a:pt x="190" y="69"/>
                    <a:pt x="170" y="93"/>
                  </a:cubicBezTo>
                  <a:cubicBezTo>
                    <a:pt x="162" y="95"/>
                    <a:pt x="156" y="99"/>
                    <a:pt x="154" y="107"/>
                  </a:cubicBezTo>
                  <a:cubicBezTo>
                    <a:pt x="154" y="109"/>
                    <a:pt x="155" y="110"/>
                    <a:pt x="156" y="111"/>
                  </a:cubicBezTo>
                  <a:cubicBezTo>
                    <a:pt x="156" y="111"/>
                    <a:pt x="156" y="111"/>
                    <a:pt x="155" y="111"/>
                  </a:cubicBezTo>
                  <a:cubicBezTo>
                    <a:pt x="144" y="126"/>
                    <a:pt x="134" y="140"/>
                    <a:pt x="135" y="160"/>
                  </a:cubicBezTo>
                  <a:cubicBezTo>
                    <a:pt x="135" y="160"/>
                    <a:pt x="135" y="160"/>
                    <a:pt x="135" y="160"/>
                  </a:cubicBezTo>
                  <a:cubicBezTo>
                    <a:pt x="134" y="170"/>
                    <a:pt x="133" y="179"/>
                    <a:pt x="132" y="189"/>
                  </a:cubicBezTo>
                  <a:cubicBezTo>
                    <a:pt x="132" y="189"/>
                    <a:pt x="132" y="189"/>
                    <a:pt x="132" y="189"/>
                  </a:cubicBezTo>
                  <a:cubicBezTo>
                    <a:pt x="113" y="203"/>
                    <a:pt x="103" y="156"/>
                    <a:pt x="83" y="182"/>
                  </a:cubicBezTo>
                  <a:cubicBezTo>
                    <a:pt x="76" y="179"/>
                    <a:pt x="69" y="177"/>
                    <a:pt x="62" y="174"/>
                  </a:cubicBezTo>
                  <a:cubicBezTo>
                    <a:pt x="58" y="184"/>
                    <a:pt x="53" y="193"/>
                    <a:pt x="49" y="203"/>
                  </a:cubicBezTo>
                  <a:cubicBezTo>
                    <a:pt x="54" y="208"/>
                    <a:pt x="58" y="213"/>
                    <a:pt x="63" y="218"/>
                  </a:cubicBezTo>
                  <a:cubicBezTo>
                    <a:pt x="63" y="218"/>
                    <a:pt x="63" y="218"/>
                    <a:pt x="63" y="218"/>
                  </a:cubicBezTo>
                  <a:cubicBezTo>
                    <a:pt x="66" y="222"/>
                    <a:pt x="70" y="226"/>
                    <a:pt x="74" y="229"/>
                  </a:cubicBezTo>
                  <a:cubicBezTo>
                    <a:pt x="72" y="232"/>
                    <a:pt x="70" y="235"/>
                    <a:pt x="70" y="238"/>
                  </a:cubicBezTo>
                  <a:cubicBezTo>
                    <a:pt x="51" y="258"/>
                    <a:pt x="32" y="236"/>
                    <a:pt x="13" y="238"/>
                  </a:cubicBezTo>
                  <a:cubicBezTo>
                    <a:pt x="11" y="237"/>
                    <a:pt x="9" y="235"/>
                    <a:pt x="7" y="233"/>
                  </a:cubicBezTo>
                  <a:cubicBezTo>
                    <a:pt x="6" y="237"/>
                    <a:pt x="6" y="241"/>
                    <a:pt x="6" y="245"/>
                  </a:cubicBezTo>
                  <a:cubicBezTo>
                    <a:pt x="10" y="257"/>
                    <a:pt x="0" y="271"/>
                    <a:pt x="13" y="281"/>
                  </a:cubicBezTo>
                  <a:close/>
                  <a:moveTo>
                    <a:pt x="222" y="122"/>
                  </a:moveTo>
                  <a:cubicBezTo>
                    <a:pt x="226" y="126"/>
                    <a:pt x="231" y="126"/>
                    <a:pt x="236" y="124"/>
                  </a:cubicBezTo>
                  <a:cubicBezTo>
                    <a:pt x="236" y="124"/>
                    <a:pt x="236" y="124"/>
                    <a:pt x="237" y="124"/>
                  </a:cubicBezTo>
                  <a:cubicBezTo>
                    <a:pt x="239" y="129"/>
                    <a:pt x="241" y="133"/>
                    <a:pt x="243" y="138"/>
                  </a:cubicBezTo>
                  <a:cubicBezTo>
                    <a:pt x="243" y="138"/>
                    <a:pt x="243" y="139"/>
                    <a:pt x="243" y="139"/>
                  </a:cubicBezTo>
                  <a:cubicBezTo>
                    <a:pt x="240" y="145"/>
                    <a:pt x="239" y="152"/>
                    <a:pt x="242" y="158"/>
                  </a:cubicBezTo>
                  <a:cubicBezTo>
                    <a:pt x="243" y="159"/>
                    <a:pt x="244" y="160"/>
                    <a:pt x="246" y="160"/>
                  </a:cubicBezTo>
                  <a:cubicBezTo>
                    <a:pt x="246" y="160"/>
                    <a:pt x="245" y="161"/>
                    <a:pt x="245" y="161"/>
                  </a:cubicBezTo>
                  <a:cubicBezTo>
                    <a:pt x="232" y="155"/>
                    <a:pt x="240" y="119"/>
                    <a:pt x="211" y="136"/>
                  </a:cubicBezTo>
                  <a:cubicBezTo>
                    <a:pt x="210" y="135"/>
                    <a:pt x="209" y="134"/>
                    <a:pt x="208" y="134"/>
                  </a:cubicBezTo>
                  <a:cubicBezTo>
                    <a:pt x="208" y="134"/>
                    <a:pt x="209" y="134"/>
                    <a:pt x="209" y="134"/>
                  </a:cubicBezTo>
                  <a:cubicBezTo>
                    <a:pt x="215" y="131"/>
                    <a:pt x="219" y="127"/>
                    <a:pt x="222" y="1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7" name="Google Shape;127;p18"/>
            <p:cNvSpPr/>
            <p:nvPr/>
          </p:nvSpPr>
          <p:spPr>
            <a:xfrm>
              <a:off x="5921376" y="765175"/>
              <a:ext cx="76200" cy="85725"/>
            </a:xfrm>
            <a:custGeom>
              <a:avLst/>
              <a:gdLst/>
              <a:ahLst/>
              <a:cxnLst/>
              <a:rect l="l" t="t" r="r" b="b"/>
              <a:pathLst>
                <a:path w="57" h="65" extrusionOk="0">
                  <a:moveTo>
                    <a:pt x="10" y="49"/>
                  </a:moveTo>
                  <a:cubicBezTo>
                    <a:pt x="18" y="57"/>
                    <a:pt x="27" y="65"/>
                    <a:pt x="39" y="52"/>
                  </a:cubicBezTo>
                  <a:cubicBezTo>
                    <a:pt x="49" y="48"/>
                    <a:pt x="57" y="42"/>
                    <a:pt x="57" y="29"/>
                  </a:cubicBezTo>
                  <a:cubicBezTo>
                    <a:pt x="55" y="28"/>
                    <a:pt x="53" y="26"/>
                    <a:pt x="52" y="24"/>
                  </a:cubicBezTo>
                  <a:cubicBezTo>
                    <a:pt x="44" y="42"/>
                    <a:pt x="0" y="0"/>
                    <a:pt x="10" y="4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8" name="Google Shape;128;p18"/>
            <p:cNvSpPr/>
            <p:nvPr/>
          </p:nvSpPr>
          <p:spPr>
            <a:xfrm>
              <a:off x="8358188" y="3663950"/>
              <a:ext cx="635000" cy="568325"/>
            </a:xfrm>
            <a:custGeom>
              <a:avLst/>
              <a:gdLst/>
              <a:ahLst/>
              <a:cxnLst/>
              <a:rect l="l" t="t" r="r" b="b"/>
              <a:pathLst>
                <a:path w="476" h="426" extrusionOk="0">
                  <a:moveTo>
                    <a:pt x="448" y="87"/>
                  </a:moveTo>
                  <a:cubicBezTo>
                    <a:pt x="441" y="87"/>
                    <a:pt x="434" y="88"/>
                    <a:pt x="427" y="89"/>
                  </a:cubicBezTo>
                  <a:cubicBezTo>
                    <a:pt x="427" y="89"/>
                    <a:pt x="427" y="89"/>
                    <a:pt x="427" y="89"/>
                  </a:cubicBezTo>
                  <a:cubicBezTo>
                    <a:pt x="427" y="89"/>
                    <a:pt x="427" y="89"/>
                    <a:pt x="427" y="89"/>
                  </a:cubicBezTo>
                  <a:cubicBezTo>
                    <a:pt x="403" y="78"/>
                    <a:pt x="413" y="41"/>
                    <a:pt x="385" y="32"/>
                  </a:cubicBezTo>
                  <a:cubicBezTo>
                    <a:pt x="382" y="31"/>
                    <a:pt x="379" y="29"/>
                    <a:pt x="376" y="28"/>
                  </a:cubicBezTo>
                  <a:cubicBezTo>
                    <a:pt x="375" y="5"/>
                    <a:pt x="371" y="0"/>
                    <a:pt x="350" y="17"/>
                  </a:cubicBezTo>
                  <a:cubicBezTo>
                    <a:pt x="334" y="30"/>
                    <a:pt x="344" y="53"/>
                    <a:pt x="327" y="62"/>
                  </a:cubicBezTo>
                  <a:cubicBezTo>
                    <a:pt x="326" y="66"/>
                    <a:pt x="325" y="69"/>
                    <a:pt x="324" y="72"/>
                  </a:cubicBezTo>
                  <a:cubicBezTo>
                    <a:pt x="322" y="83"/>
                    <a:pt x="328" y="89"/>
                    <a:pt x="338" y="93"/>
                  </a:cubicBezTo>
                  <a:cubicBezTo>
                    <a:pt x="339" y="93"/>
                    <a:pt x="339" y="92"/>
                    <a:pt x="340" y="92"/>
                  </a:cubicBezTo>
                  <a:cubicBezTo>
                    <a:pt x="336" y="98"/>
                    <a:pt x="332" y="104"/>
                    <a:pt x="334" y="113"/>
                  </a:cubicBezTo>
                  <a:cubicBezTo>
                    <a:pt x="327" y="115"/>
                    <a:pt x="320" y="117"/>
                    <a:pt x="313" y="118"/>
                  </a:cubicBezTo>
                  <a:cubicBezTo>
                    <a:pt x="313" y="118"/>
                    <a:pt x="313" y="118"/>
                    <a:pt x="313" y="118"/>
                  </a:cubicBezTo>
                  <a:cubicBezTo>
                    <a:pt x="308" y="113"/>
                    <a:pt x="303" y="108"/>
                    <a:pt x="299" y="103"/>
                  </a:cubicBezTo>
                  <a:cubicBezTo>
                    <a:pt x="297" y="102"/>
                    <a:pt x="294" y="101"/>
                    <a:pt x="292" y="99"/>
                  </a:cubicBezTo>
                  <a:cubicBezTo>
                    <a:pt x="275" y="112"/>
                    <a:pt x="294" y="125"/>
                    <a:pt x="292" y="138"/>
                  </a:cubicBezTo>
                  <a:cubicBezTo>
                    <a:pt x="292" y="138"/>
                    <a:pt x="292" y="138"/>
                    <a:pt x="292" y="138"/>
                  </a:cubicBezTo>
                  <a:cubicBezTo>
                    <a:pt x="292" y="138"/>
                    <a:pt x="292" y="138"/>
                    <a:pt x="292" y="138"/>
                  </a:cubicBezTo>
                  <a:cubicBezTo>
                    <a:pt x="282" y="134"/>
                    <a:pt x="273" y="130"/>
                    <a:pt x="263" y="126"/>
                  </a:cubicBezTo>
                  <a:cubicBezTo>
                    <a:pt x="261" y="123"/>
                    <a:pt x="259" y="121"/>
                    <a:pt x="258" y="118"/>
                  </a:cubicBezTo>
                  <a:cubicBezTo>
                    <a:pt x="250" y="120"/>
                    <a:pt x="243" y="122"/>
                    <a:pt x="235" y="125"/>
                  </a:cubicBezTo>
                  <a:cubicBezTo>
                    <a:pt x="229" y="121"/>
                    <a:pt x="224" y="114"/>
                    <a:pt x="215" y="120"/>
                  </a:cubicBezTo>
                  <a:cubicBezTo>
                    <a:pt x="215" y="119"/>
                    <a:pt x="215" y="119"/>
                    <a:pt x="215" y="119"/>
                  </a:cubicBezTo>
                  <a:cubicBezTo>
                    <a:pt x="214" y="143"/>
                    <a:pt x="219" y="163"/>
                    <a:pt x="245" y="168"/>
                  </a:cubicBezTo>
                  <a:cubicBezTo>
                    <a:pt x="246" y="169"/>
                    <a:pt x="246" y="171"/>
                    <a:pt x="246" y="172"/>
                  </a:cubicBezTo>
                  <a:cubicBezTo>
                    <a:pt x="249" y="176"/>
                    <a:pt x="252" y="180"/>
                    <a:pt x="256" y="182"/>
                  </a:cubicBezTo>
                  <a:cubicBezTo>
                    <a:pt x="267" y="186"/>
                    <a:pt x="274" y="182"/>
                    <a:pt x="279" y="174"/>
                  </a:cubicBezTo>
                  <a:cubicBezTo>
                    <a:pt x="287" y="192"/>
                    <a:pt x="296" y="208"/>
                    <a:pt x="307" y="224"/>
                  </a:cubicBezTo>
                  <a:cubicBezTo>
                    <a:pt x="311" y="226"/>
                    <a:pt x="314" y="228"/>
                    <a:pt x="318" y="228"/>
                  </a:cubicBezTo>
                  <a:cubicBezTo>
                    <a:pt x="304" y="242"/>
                    <a:pt x="318" y="254"/>
                    <a:pt x="325" y="265"/>
                  </a:cubicBezTo>
                  <a:cubicBezTo>
                    <a:pt x="328" y="268"/>
                    <a:pt x="330" y="271"/>
                    <a:pt x="332" y="274"/>
                  </a:cubicBezTo>
                  <a:cubicBezTo>
                    <a:pt x="331" y="272"/>
                    <a:pt x="329" y="270"/>
                    <a:pt x="327" y="269"/>
                  </a:cubicBezTo>
                  <a:cubicBezTo>
                    <a:pt x="323" y="267"/>
                    <a:pt x="320" y="268"/>
                    <a:pt x="317" y="269"/>
                  </a:cubicBezTo>
                  <a:cubicBezTo>
                    <a:pt x="314" y="255"/>
                    <a:pt x="315" y="238"/>
                    <a:pt x="292" y="239"/>
                  </a:cubicBezTo>
                  <a:cubicBezTo>
                    <a:pt x="292" y="239"/>
                    <a:pt x="292" y="239"/>
                    <a:pt x="292" y="239"/>
                  </a:cubicBezTo>
                  <a:cubicBezTo>
                    <a:pt x="292" y="239"/>
                    <a:pt x="292" y="239"/>
                    <a:pt x="292" y="239"/>
                  </a:cubicBezTo>
                  <a:cubicBezTo>
                    <a:pt x="283" y="240"/>
                    <a:pt x="273" y="240"/>
                    <a:pt x="263" y="241"/>
                  </a:cubicBezTo>
                  <a:cubicBezTo>
                    <a:pt x="250" y="242"/>
                    <a:pt x="254" y="259"/>
                    <a:pt x="243" y="263"/>
                  </a:cubicBezTo>
                  <a:cubicBezTo>
                    <a:pt x="241" y="263"/>
                    <a:pt x="238" y="263"/>
                    <a:pt x="236" y="263"/>
                  </a:cubicBezTo>
                  <a:cubicBezTo>
                    <a:pt x="245" y="245"/>
                    <a:pt x="270" y="231"/>
                    <a:pt x="250" y="205"/>
                  </a:cubicBezTo>
                  <a:cubicBezTo>
                    <a:pt x="223" y="203"/>
                    <a:pt x="205" y="179"/>
                    <a:pt x="179" y="174"/>
                  </a:cubicBezTo>
                  <a:cubicBezTo>
                    <a:pt x="183" y="172"/>
                    <a:pt x="186" y="170"/>
                    <a:pt x="188" y="165"/>
                  </a:cubicBezTo>
                  <a:cubicBezTo>
                    <a:pt x="189" y="149"/>
                    <a:pt x="177" y="141"/>
                    <a:pt x="168" y="131"/>
                  </a:cubicBezTo>
                  <a:cubicBezTo>
                    <a:pt x="167" y="130"/>
                    <a:pt x="165" y="128"/>
                    <a:pt x="164" y="127"/>
                  </a:cubicBezTo>
                  <a:cubicBezTo>
                    <a:pt x="155" y="118"/>
                    <a:pt x="146" y="116"/>
                    <a:pt x="137" y="127"/>
                  </a:cubicBezTo>
                  <a:cubicBezTo>
                    <a:pt x="134" y="136"/>
                    <a:pt x="139" y="145"/>
                    <a:pt x="141" y="154"/>
                  </a:cubicBezTo>
                  <a:cubicBezTo>
                    <a:pt x="142" y="162"/>
                    <a:pt x="143" y="169"/>
                    <a:pt x="143" y="176"/>
                  </a:cubicBezTo>
                  <a:cubicBezTo>
                    <a:pt x="147" y="181"/>
                    <a:pt x="152" y="186"/>
                    <a:pt x="157" y="191"/>
                  </a:cubicBezTo>
                  <a:cubicBezTo>
                    <a:pt x="155" y="193"/>
                    <a:pt x="152" y="196"/>
                    <a:pt x="150" y="198"/>
                  </a:cubicBezTo>
                  <a:cubicBezTo>
                    <a:pt x="143" y="196"/>
                    <a:pt x="136" y="193"/>
                    <a:pt x="129" y="191"/>
                  </a:cubicBezTo>
                  <a:cubicBezTo>
                    <a:pt x="123" y="196"/>
                    <a:pt x="116" y="200"/>
                    <a:pt x="107" y="198"/>
                  </a:cubicBezTo>
                  <a:cubicBezTo>
                    <a:pt x="98" y="198"/>
                    <a:pt x="88" y="197"/>
                    <a:pt x="81" y="206"/>
                  </a:cubicBezTo>
                  <a:cubicBezTo>
                    <a:pt x="81" y="235"/>
                    <a:pt x="98" y="230"/>
                    <a:pt x="114" y="227"/>
                  </a:cubicBezTo>
                  <a:cubicBezTo>
                    <a:pt x="112" y="238"/>
                    <a:pt x="116" y="247"/>
                    <a:pt x="125" y="255"/>
                  </a:cubicBezTo>
                  <a:cubicBezTo>
                    <a:pt x="127" y="256"/>
                    <a:pt x="128" y="257"/>
                    <a:pt x="129" y="258"/>
                  </a:cubicBezTo>
                  <a:cubicBezTo>
                    <a:pt x="122" y="263"/>
                    <a:pt x="120" y="272"/>
                    <a:pt x="119" y="281"/>
                  </a:cubicBezTo>
                  <a:cubicBezTo>
                    <a:pt x="119" y="283"/>
                    <a:pt x="120" y="284"/>
                    <a:pt x="121" y="286"/>
                  </a:cubicBezTo>
                  <a:cubicBezTo>
                    <a:pt x="109" y="292"/>
                    <a:pt x="99" y="303"/>
                    <a:pt x="87" y="309"/>
                  </a:cubicBezTo>
                  <a:cubicBezTo>
                    <a:pt x="82" y="311"/>
                    <a:pt x="78" y="313"/>
                    <a:pt x="74" y="315"/>
                  </a:cubicBezTo>
                  <a:cubicBezTo>
                    <a:pt x="69" y="318"/>
                    <a:pt x="64" y="321"/>
                    <a:pt x="60" y="325"/>
                  </a:cubicBezTo>
                  <a:cubicBezTo>
                    <a:pt x="30" y="314"/>
                    <a:pt x="35" y="342"/>
                    <a:pt x="29" y="358"/>
                  </a:cubicBezTo>
                  <a:cubicBezTo>
                    <a:pt x="27" y="375"/>
                    <a:pt x="16" y="385"/>
                    <a:pt x="5" y="395"/>
                  </a:cubicBezTo>
                  <a:cubicBezTo>
                    <a:pt x="1" y="401"/>
                    <a:pt x="0" y="407"/>
                    <a:pt x="8" y="411"/>
                  </a:cubicBezTo>
                  <a:cubicBezTo>
                    <a:pt x="17" y="416"/>
                    <a:pt x="26" y="421"/>
                    <a:pt x="36" y="426"/>
                  </a:cubicBezTo>
                  <a:cubicBezTo>
                    <a:pt x="50" y="410"/>
                    <a:pt x="54" y="386"/>
                    <a:pt x="74" y="374"/>
                  </a:cubicBezTo>
                  <a:cubicBezTo>
                    <a:pt x="78" y="376"/>
                    <a:pt x="81" y="377"/>
                    <a:pt x="85" y="378"/>
                  </a:cubicBezTo>
                  <a:cubicBezTo>
                    <a:pt x="86" y="378"/>
                    <a:pt x="86" y="377"/>
                    <a:pt x="87" y="377"/>
                  </a:cubicBezTo>
                  <a:cubicBezTo>
                    <a:pt x="92" y="382"/>
                    <a:pt x="96" y="388"/>
                    <a:pt x="94" y="396"/>
                  </a:cubicBezTo>
                  <a:cubicBezTo>
                    <a:pt x="99" y="401"/>
                    <a:pt x="107" y="406"/>
                    <a:pt x="110" y="400"/>
                  </a:cubicBezTo>
                  <a:cubicBezTo>
                    <a:pt x="119" y="384"/>
                    <a:pt x="100" y="379"/>
                    <a:pt x="94" y="369"/>
                  </a:cubicBezTo>
                  <a:cubicBezTo>
                    <a:pt x="104" y="348"/>
                    <a:pt x="124" y="364"/>
                    <a:pt x="137" y="355"/>
                  </a:cubicBezTo>
                  <a:cubicBezTo>
                    <a:pt x="137" y="350"/>
                    <a:pt x="136" y="345"/>
                    <a:pt x="136" y="340"/>
                  </a:cubicBezTo>
                  <a:cubicBezTo>
                    <a:pt x="143" y="338"/>
                    <a:pt x="150" y="336"/>
                    <a:pt x="157" y="335"/>
                  </a:cubicBezTo>
                  <a:cubicBezTo>
                    <a:pt x="163" y="347"/>
                    <a:pt x="168" y="360"/>
                    <a:pt x="185" y="347"/>
                  </a:cubicBezTo>
                  <a:cubicBezTo>
                    <a:pt x="195" y="357"/>
                    <a:pt x="205" y="367"/>
                    <a:pt x="215" y="376"/>
                  </a:cubicBezTo>
                  <a:cubicBezTo>
                    <a:pt x="216" y="373"/>
                    <a:pt x="217" y="371"/>
                    <a:pt x="219" y="368"/>
                  </a:cubicBezTo>
                  <a:cubicBezTo>
                    <a:pt x="226" y="343"/>
                    <a:pt x="259" y="340"/>
                    <a:pt x="266" y="315"/>
                  </a:cubicBezTo>
                  <a:cubicBezTo>
                    <a:pt x="266" y="315"/>
                    <a:pt x="266" y="314"/>
                    <a:pt x="266" y="314"/>
                  </a:cubicBezTo>
                  <a:cubicBezTo>
                    <a:pt x="270" y="313"/>
                    <a:pt x="274" y="313"/>
                    <a:pt x="278" y="312"/>
                  </a:cubicBezTo>
                  <a:cubicBezTo>
                    <a:pt x="289" y="312"/>
                    <a:pt x="296" y="306"/>
                    <a:pt x="300" y="296"/>
                  </a:cubicBezTo>
                  <a:cubicBezTo>
                    <a:pt x="300" y="295"/>
                    <a:pt x="300" y="295"/>
                    <a:pt x="300" y="294"/>
                  </a:cubicBezTo>
                  <a:cubicBezTo>
                    <a:pt x="300" y="294"/>
                    <a:pt x="300" y="294"/>
                    <a:pt x="300" y="294"/>
                  </a:cubicBezTo>
                  <a:cubicBezTo>
                    <a:pt x="304" y="298"/>
                    <a:pt x="309" y="301"/>
                    <a:pt x="313" y="305"/>
                  </a:cubicBezTo>
                  <a:cubicBezTo>
                    <a:pt x="313" y="306"/>
                    <a:pt x="314" y="308"/>
                    <a:pt x="314" y="309"/>
                  </a:cubicBezTo>
                  <a:cubicBezTo>
                    <a:pt x="316" y="313"/>
                    <a:pt x="319" y="316"/>
                    <a:pt x="323" y="319"/>
                  </a:cubicBezTo>
                  <a:cubicBezTo>
                    <a:pt x="329" y="321"/>
                    <a:pt x="336" y="319"/>
                    <a:pt x="342" y="321"/>
                  </a:cubicBezTo>
                  <a:cubicBezTo>
                    <a:pt x="344" y="322"/>
                    <a:pt x="346" y="324"/>
                    <a:pt x="349" y="325"/>
                  </a:cubicBezTo>
                  <a:cubicBezTo>
                    <a:pt x="351" y="318"/>
                    <a:pt x="353" y="311"/>
                    <a:pt x="356" y="304"/>
                  </a:cubicBezTo>
                  <a:cubicBezTo>
                    <a:pt x="356" y="304"/>
                    <a:pt x="355" y="304"/>
                    <a:pt x="355" y="303"/>
                  </a:cubicBezTo>
                  <a:cubicBezTo>
                    <a:pt x="355" y="304"/>
                    <a:pt x="356" y="304"/>
                    <a:pt x="356" y="304"/>
                  </a:cubicBezTo>
                  <a:cubicBezTo>
                    <a:pt x="364" y="311"/>
                    <a:pt x="372" y="318"/>
                    <a:pt x="380" y="325"/>
                  </a:cubicBezTo>
                  <a:cubicBezTo>
                    <a:pt x="384" y="325"/>
                    <a:pt x="388" y="326"/>
                    <a:pt x="392" y="326"/>
                  </a:cubicBezTo>
                  <a:cubicBezTo>
                    <a:pt x="393" y="318"/>
                    <a:pt x="394" y="311"/>
                    <a:pt x="395" y="303"/>
                  </a:cubicBezTo>
                  <a:cubicBezTo>
                    <a:pt x="395" y="303"/>
                    <a:pt x="395" y="303"/>
                    <a:pt x="395" y="303"/>
                  </a:cubicBezTo>
                  <a:cubicBezTo>
                    <a:pt x="395" y="303"/>
                    <a:pt x="395" y="303"/>
                    <a:pt x="395" y="303"/>
                  </a:cubicBezTo>
                  <a:cubicBezTo>
                    <a:pt x="396" y="299"/>
                    <a:pt x="398" y="294"/>
                    <a:pt x="399" y="290"/>
                  </a:cubicBezTo>
                  <a:cubicBezTo>
                    <a:pt x="399" y="285"/>
                    <a:pt x="399" y="281"/>
                    <a:pt x="398" y="276"/>
                  </a:cubicBezTo>
                  <a:cubicBezTo>
                    <a:pt x="396" y="274"/>
                    <a:pt x="394" y="271"/>
                    <a:pt x="392" y="269"/>
                  </a:cubicBezTo>
                  <a:cubicBezTo>
                    <a:pt x="392" y="269"/>
                    <a:pt x="391" y="269"/>
                    <a:pt x="391" y="269"/>
                  </a:cubicBezTo>
                  <a:cubicBezTo>
                    <a:pt x="387" y="269"/>
                    <a:pt x="382" y="269"/>
                    <a:pt x="378" y="270"/>
                  </a:cubicBezTo>
                  <a:cubicBezTo>
                    <a:pt x="379" y="269"/>
                    <a:pt x="381" y="268"/>
                    <a:pt x="383" y="267"/>
                  </a:cubicBezTo>
                  <a:cubicBezTo>
                    <a:pt x="384" y="267"/>
                    <a:pt x="384" y="268"/>
                    <a:pt x="385" y="268"/>
                  </a:cubicBezTo>
                  <a:cubicBezTo>
                    <a:pt x="387" y="268"/>
                    <a:pt x="390" y="269"/>
                    <a:pt x="392" y="269"/>
                  </a:cubicBezTo>
                  <a:cubicBezTo>
                    <a:pt x="398" y="262"/>
                    <a:pt x="410" y="249"/>
                    <a:pt x="409" y="248"/>
                  </a:cubicBezTo>
                  <a:cubicBezTo>
                    <a:pt x="384" y="213"/>
                    <a:pt x="419" y="211"/>
                    <a:pt x="434" y="198"/>
                  </a:cubicBezTo>
                  <a:cubicBezTo>
                    <a:pt x="426" y="189"/>
                    <a:pt x="418" y="179"/>
                    <a:pt x="410" y="170"/>
                  </a:cubicBezTo>
                  <a:cubicBezTo>
                    <a:pt x="417" y="155"/>
                    <a:pt x="432" y="168"/>
                    <a:pt x="441" y="161"/>
                  </a:cubicBezTo>
                  <a:cubicBezTo>
                    <a:pt x="446" y="156"/>
                    <a:pt x="450" y="152"/>
                    <a:pt x="455" y="148"/>
                  </a:cubicBezTo>
                  <a:cubicBezTo>
                    <a:pt x="453" y="146"/>
                    <a:pt x="451" y="144"/>
                    <a:pt x="450" y="141"/>
                  </a:cubicBezTo>
                  <a:cubicBezTo>
                    <a:pt x="446" y="123"/>
                    <a:pt x="476" y="104"/>
                    <a:pt x="448" y="87"/>
                  </a:cubicBezTo>
                  <a:close/>
                  <a:moveTo>
                    <a:pt x="183" y="306"/>
                  </a:moveTo>
                  <a:cubicBezTo>
                    <a:pt x="186" y="303"/>
                    <a:pt x="189" y="299"/>
                    <a:pt x="192" y="296"/>
                  </a:cubicBezTo>
                  <a:cubicBezTo>
                    <a:pt x="191" y="296"/>
                    <a:pt x="190" y="296"/>
                    <a:pt x="189" y="296"/>
                  </a:cubicBezTo>
                  <a:cubicBezTo>
                    <a:pt x="190" y="296"/>
                    <a:pt x="191" y="296"/>
                    <a:pt x="192" y="296"/>
                  </a:cubicBezTo>
                  <a:cubicBezTo>
                    <a:pt x="193" y="292"/>
                    <a:pt x="193" y="287"/>
                    <a:pt x="194" y="283"/>
                  </a:cubicBezTo>
                  <a:cubicBezTo>
                    <a:pt x="194" y="282"/>
                    <a:pt x="193" y="282"/>
                    <a:pt x="193" y="282"/>
                  </a:cubicBezTo>
                  <a:cubicBezTo>
                    <a:pt x="200" y="274"/>
                    <a:pt x="208" y="274"/>
                    <a:pt x="218" y="277"/>
                  </a:cubicBezTo>
                  <a:cubicBezTo>
                    <a:pt x="226" y="282"/>
                    <a:pt x="234" y="287"/>
                    <a:pt x="241" y="292"/>
                  </a:cubicBezTo>
                  <a:cubicBezTo>
                    <a:pt x="243" y="294"/>
                    <a:pt x="245" y="295"/>
                    <a:pt x="246" y="297"/>
                  </a:cubicBezTo>
                  <a:cubicBezTo>
                    <a:pt x="247" y="298"/>
                    <a:pt x="248" y="299"/>
                    <a:pt x="249" y="299"/>
                  </a:cubicBezTo>
                  <a:cubicBezTo>
                    <a:pt x="228" y="309"/>
                    <a:pt x="205" y="302"/>
                    <a:pt x="183" y="306"/>
                  </a:cubicBezTo>
                  <a:close/>
                  <a:moveTo>
                    <a:pt x="384" y="133"/>
                  </a:moveTo>
                  <a:cubicBezTo>
                    <a:pt x="380" y="130"/>
                    <a:pt x="375" y="127"/>
                    <a:pt x="370" y="127"/>
                  </a:cubicBezTo>
                  <a:cubicBezTo>
                    <a:pt x="376" y="126"/>
                    <a:pt x="382" y="127"/>
                    <a:pt x="388" y="128"/>
                  </a:cubicBezTo>
                  <a:cubicBezTo>
                    <a:pt x="386" y="129"/>
                    <a:pt x="384" y="131"/>
                    <a:pt x="384" y="133"/>
                  </a:cubicBezTo>
                  <a:close/>
                  <a:moveTo>
                    <a:pt x="306" y="151"/>
                  </a:moveTo>
                  <a:cubicBezTo>
                    <a:pt x="312" y="151"/>
                    <a:pt x="317" y="149"/>
                    <a:pt x="321" y="145"/>
                  </a:cubicBezTo>
                  <a:cubicBezTo>
                    <a:pt x="322" y="151"/>
                    <a:pt x="326" y="154"/>
                    <a:pt x="331" y="157"/>
                  </a:cubicBezTo>
                  <a:cubicBezTo>
                    <a:pt x="329" y="160"/>
                    <a:pt x="327" y="164"/>
                    <a:pt x="325" y="167"/>
                  </a:cubicBezTo>
                  <a:cubicBezTo>
                    <a:pt x="325" y="167"/>
                    <a:pt x="325" y="167"/>
                    <a:pt x="325" y="166"/>
                  </a:cubicBezTo>
                  <a:cubicBezTo>
                    <a:pt x="319" y="161"/>
                    <a:pt x="313" y="155"/>
                    <a:pt x="306" y="151"/>
                  </a:cubicBezTo>
                  <a:close/>
                  <a:moveTo>
                    <a:pt x="336" y="278"/>
                  </a:moveTo>
                  <a:cubicBezTo>
                    <a:pt x="339" y="280"/>
                    <a:pt x="342" y="282"/>
                    <a:pt x="347" y="282"/>
                  </a:cubicBezTo>
                  <a:cubicBezTo>
                    <a:pt x="346" y="287"/>
                    <a:pt x="347" y="292"/>
                    <a:pt x="349" y="296"/>
                  </a:cubicBezTo>
                  <a:cubicBezTo>
                    <a:pt x="345" y="290"/>
                    <a:pt x="341" y="284"/>
                    <a:pt x="336" y="27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29" name="Google Shape;129;p18"/>
            <p:cNvSpPr/>
            <p:nvPr/>
          </p:nvSpPr>
          <p:spPr>
            <a:xfrm>
              <a:off x="7251701" y="5468938"/>
              <a:ext cx="352425" cy="296863"/>
            </a:xfrm>
            <a:custGeom>
              <a:avLst/>
              <a:gdLst/>
              <a:ahLst/>
              <a:cxnLst/>
              <a:rect l="l" t="t" r="r" b="b"/>
              <a:pathLst>
                <a:path w="264" h="223" extrusionOk="0">
                  <a:moveTo>
                    <a:pt x="225" y="127"/>
                  </a:moveTo>
                  <a:cubicBezTo>
                    <a:pt x="221" y="124"/>
                    <a:pt x="217" y="122"/>
                    <a:pt x="212" y="122"/>
                  </a:cubicBezTo>
                  <a:cubicBezTo>
                    <a:pt x="212" y="121"/>
                    <a:pt x="212" y="119"/>
                    <a:pt x="212" y="117"/>
                  </a:cubicBezTo>
                  <a:cubicBezTo>
                    <a:pt x="205" y="105"/>
                    <a:pt x="195" y="99"/>
                    <a:pt x="182" y="101"/>
                  </a:cubicBezTo>
                  <a:cubicBezTo>
                    <a:pt x="181" y="99"/>
                    <a:pt x="180" y="97"/>
                    <a:pt x="178" y="95"/>
                  </a:cubicBezTo>
                  <a:cubicBezTo>
                    <a:pt x="178" y="95"/>
                    <a:pt x="177" y="94"/>
                    <a:pt x="176" y="94"/>
                  </a:cubicBezTo>
                  <a:cubicBezTo>
                    <a:pt x="186" y="94"/>
                    <a:pt x="194" y="92"/>
                    <a:pt x="199" y="82"/>
                  </a:cubicBezTo>
                  <a:cubicBezTo>
                    <a:pt x="198" y="80"/>
                    <a:pt x="198" y="80"/>
                    <a:pt x="198" y="80"/>
                  </a:cubicBezTo>
                  <a:cubicBezTo>
                    <a:pt x="216" y="77"/>
                    <a:pt x="223" y="93"/>
                    <a:pt x="234" y="102"/>
                  </a:cubicBezTo>
                  <a:cubicBezTo>
                    <a:pt x="237" y="80"/>
                    <a:pt x="215" y="73"/>
                    <a:pt x="206" y="57"/>
                  </a:cubicBezTo>
                  <a:cubicBezTo>
                    <a:pt x="207" y="45"/>
                    <a:pt x="203" y="34"/>
                    <a:pt x="191" y="32"/>
                  </a:cubicBezTo>
                  <a:cubicBezTo>
                    <a:pt x="181" y="30"/>
                    <a:pt x="174" y="36"/>
                    <a:pt x="171" y="45"/>
                  </a:cubicBezTo>
                  <a:cubicBezTo>
                    <a:pt x="169" y="43"/>
                    <a:pt x="166" y="41"/>
                    <a:pt x="162" y="40"/>
                  </a:cubicBezTo>
                  <a:cubicBezTo>
                    <a:pt x="160" y="40"/>
                    <a:pt x="158" y="40"/>
                    <a:pt x="156" y="39"/>
                  </a:cubicBezTo>
                  <a:cubicBezTo>
                    <a:pt x="139" y="26"/>
                    <a:pt x="123" y="13"/>
                    <a:pt x="107" y="0"/>
                  </a:cubicBezTo>
                  <a:cubicBezTo>
                    <a:pt x="105" y="1"/>
                    <a:pt x="103" y="2"/>
                    <a:pt x="101" y="3"/>
                  </a:cubicBezTo>
                  <a:cubicBezTo>
                    <a:pt x="101" y="3"/>
                    <a:pt x="101" y="3"/>
                    <a:pt x="101" y="3"/>
                  </a:cubicBezTo>
                  <a:cubicBezTo>
                    <a:pt x="89" y="0"/>
                    <a:pt x="86" y="14"/>
                    <a:pt x="79" y="20"/>
                  </a:cubicBezTo>
                  <a:cubicBezTo>
                    <a:pt x="77" y="19"/>
                    <a:pt x="74" y="17"/>
                    <a:pt x="71" y="14"/>
                  </a:cubicBezTo>
                  <a:cubicBezTo>
                    <a:pt x="66" y="9"/>
                    <a:pt x="59" y="6"/>
                    <a:pt x="52" y="7"/>
                  </a:cubicBezTo>
                  <a:cubicBezTo>
                    <a:pt x="39" y="10"/>
                    <a:pt x="30" y="18"/>
                    <a:pt x="23" y="30"/>
                  </a:cubicBezTo>
                  <a:cubicBezTo>
                    <a:pt x="21" y="35"/>
                    <a:pt x="20" y="40"/>
                    <a:pt x="21" y="45"/>
                  </a:cubicBezTo>
                  <a:cubicBezTo>
                    <a:pt x="21" y="49"/>
                    <a:pt x="21" y="54"/>
                    <a:pt x="21" y="58"/>
                  </a:cubicBezTo>
                  <a:cubicBezTo>
                    <a:pt x="31" y="74"/>
                    <a:pt x="40" y="59"/>
                    <a:pt x="49" y="57"/>
                  </a:cubicBezTo>
                  <a:cubicBezTo>
                    <a:pt x="58" y="56"/>
                    <a:pt x="64" y="61"/>
                    <a:pt x="70" y="66"/>
                  </a:cubicBezTo>
                  <a:cubicBezTo>
                    <a:pt x="88" y="87"/>
                    <a:pt x="106" y="79"/>
                    <a:pt x="124" y="68"/>
                  </a:cubicBezTo>
                  <a:cubicBezTo>
                    <a:pt x="125" y="72"/>
                    <a:pt x="127" y="75"/>
                    <a:pt x="129" y="78"/>
                  </a:cubicBezTo>
                  <a:cubicBezTo>
                    <a:pt x="133" y="83"/>
                    <a:pt x="138" y="86"/>
                    <a:pt x="144" y="86"/>
                  </a:cubicBezTo>
                  <a:cubicBezTo>
                    <a:pt x="140" y="101"/>
                    <a:pt x="119" y="106"/>
                    <a:pt x="124" y="125"/>
                  </a:cubicBezTo>
                  <a:cubicBezTo>
                    <a:pt x="124" y="127"/>
                    <a:pt x="125" y="129"/>
                    <a:pt x="126" y="131"/>
                  </a:cubicBezTo>
                  <a:cubicBezTo>
                    <a:pt x="118" y="132"/>
                    <a:pt x="110" y="135"/>
                    <a:pt x="103" y="141"/>
                  </a:cubicBezTo>
                  <a:cubicBezTo>
                    <a:pt x="99" y="128"/>
                    <a:pt x="91" y="118"/>
                    <a:pt x="77" y="113"/>
                  </a:cubicBezTo>
                  <a:cubicBezTo>
                    <a:pt x="59" y="111"/>
                    <a:pt x="49" y="123"/>
                    <a:pt x="40" y="137"/>
                  </a:cubicBezTo>
                  <a:cubicBezTo>
                    <a:pt x="41" y="139"/>
                    <a:pt x="41" y="141"/>
                    <a:pt x="42" y="143"/>
                  </a:cubicBezTo>
                  <a:cubicBezTo>
                    <a:pt x="39" y="140"/>
                    <a:pt x="35" y="139"/>
                    <a:pt x="31" y="138"/>
                  </a:cubicBezTo>
                  <a:cubicBezTo>
                    <a:pt x="12" y="134"/>
                    <a:pt x="2" y="146"/>
                    <a:pt x="0" y="165"/>
                  </a:cubicBezTo>
                  <a:cubicBezTo>
                    <a:pt x="2" y="168"/>
                    <a:pt x="4" y="170"/>
                    <a:pt x="6" y="172"/>
                  </a:cubicBezTo>
                  <a:cubicBezTo>
                    <a:pt x="9" y="174"/>
                    <a:pt x="11" y="176"/>
                    <a:pt x="14" y="179"/>
                  </a:cubicBezTo>
                  <a:cubicBezTo>
                    <a:pt x="25" y="181"/>
                    <a:pt x="37" y="184"/>
                    <a:pt x="49" y="187"/>
                  </a:cubicBezTo>
                  <a:cubicBezTo>
                    <a:pt x="51" y="184"/>
                    <a:pt x="54" y="182"/>
                    <a:pt x="56" y="180"/>
                  </a:cubicBezTo>
                  <a:cubicBezTo>
                    <a:pt x="55" y="177"/>
                    <a:pt x="53" y="175"/>
                    <a:pt x="51" y="172"/>
                  </a:cubicBezTo>
                  <a:cubicBezTo>
                    <a:pt x="50" y="168"/>
                    <a:pt x="48" y="165"/>
                    <a:pt x="44" y="162"/>
                  </a:cubicBezTo>
                  <a:cubicBezTo>
                    <a:pt x="46" y="159"/>
                    <a:pt x="47" y="156"/>
                    <a:pt x="48" y="154"/>
                  </a:cubicBezTo>
                  <a:cubicBezTo>
                    <a:pt x="50" y="158"/>
                    <a:pt x="52" y="162"/>
                    <a:pt x="54" y="167"/>
                  </a:cubicBezTo>
                  <a:cubicBezTo>
                    <a:pt x="62" y="179"/>
                    <a:pt x="73" y="177"/>
                    <a:pt x="84" y="173"/>
                  </a:cubicBezTo>
                  <a:cubicBezTo>
                    <a:pt x="82" y="175"/>
                    <a:pt x="80" y="178"/>
                    <a:pt x="79" y="181"/>
                  </a:cubicBezTo>
                  <a:cubicBezTo>
                    <a:pt x="74" y="195"/>
                    <a:pt x="66" y="211"/>
                    <a:pt x="84" y="223"/>
                  </a:cubicBezTo>
                  <a:cubicBezTo>
                    <a:pt x="95" y="223"/>
                    <a:pt x="107" y="220"/>
                    <a:pt x="105" y="208"/>
                  </a:cubicBezTo>
                  <a:cubicBezTo>
                    <a:pt x="101" y="177"/>
                    <a:pt x="124" y="190"/>
                    <a:pt x="137" y="188"/>
                  </a:cubicBezTo>
                  <a:cubicBezTo>
                    <a:pt x="141" y="178"/>
                    <a:pt x="144" y="168"/>
                    <a:pt x="148" y="158"/>
                  </a:cubicBezTo>
                  <a:cubicBezTo>
                    <a:pt x="151" y="155"/>
                    <a:pt x="153" y="152"/>
                    <a:pt x="155" y="150"/>
                  </a:cubicBezTo>
                  <a:cubicBezTo>
                    <a:pt x="155" y="150"/>
                    <a:pt x="155" y="150"/>
                    <a:pt x="155" y="150"/>
                  </a:cubicBezTo>
                  <a:cubicBezTo>
                    <a:pt x="158" y="149"/>
                    <a:pt x="160" y="148"/>
                    <a:pt x="163" y="146"/>
                  </a:cubicBezTo>
                  <a:cubicBezTo>
                    <a:pt x="166" y="161"/>
                    <a:pt x="181" y="163"/>
                    <a:pt x="191" y="171"/>
                  </a:cubicBezTo>
                  <a:cubicBezTo>
                    <a:pt x="192" y="170"/>
                    <a:pt x="194" y="169"/>
                    <a:pt x="195" y="168"/>
                  </a:cubicBezTo>
                  <a:cubicBezTo>
                    <a:pt x="195" y="169"/>
                    <a:pt x="196" y="169"/>
                    <a:pt x="196" y="170"/>
                  </a:cubicBezTo>
                  <a:cubicBezTo>
                    <a:pt x="205" y="180"/>
                    <a:pt x="212" y="193"/>
                    <a:pt x="228" y="192"/>
                  </a:cubicBezTo>
                  <a:cubicBezTo>
                    <a:pt x="230" y="190"/>
                    <a:pt x="232" y="189"/>
                    <a:pt x="234" y="187"/>
                  </a:cubicBezTo>
                  <a:cubicBezTo>
                    <a:pt x="247" y="185"/>
                    <a:pt x="256" y="178"/>
                    <a:pt x="261" y="166"/>
                  </a:cubicBezTo>
                  <a:cubicBezTo>
                    <a:pt x="264" y="162"/>
                    <a:pt x="264" y="158"/>
                    <a:pt x="262" y="153"/>
                  </a:cubicBezTo>
                  <a:cubicBezTo>
                    <a:pt x="252" y="141"/>
                    <a:pt x="233" y="143"/>
                    <a:pt x="225" y="1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0" name="Google Shape;130;p18"/>
            <p:cNvSpPr/>
            <p:nvPr/>
          </p:nvSpPr>
          <p:spPr>
            <a:xfrm>
              <a:off x="6708776" y="733425"/>
              <a:ext cx="38100" cy="34925"/>
            </a:xfrm>
            <a:custGeom>
              <a:avLst/>
              <a:gdLst/>
              <a:ahLst/>
              <a:cxnLst/>
              <a:rect l="l" t="t" r="r" b="b"/>
              <a:pathLst>
                <a:path w="28" h="26" extrusionOk="0">
                  <a:moveTo>
                    <a:pt x="28" y="17"/>
                  </a:moveTo>
                  <a:cubicBezTo>
                    <a:pt x="22" y="7"/>
                    <a:pt x="15" y="0"/>
                    <a:pt x="2" y="3"/>
                  </a:cubicBezTo>
                  <a:cubicBezTo>
                    <a:pt x="1" y="7"/>
                    <a:pt x="1" y="12"/>
                    <a:pt x="0" y="17"/>
                  </a:cubicBezTo>
                  <a:cubicBezTo>
                    <a:pt x="9" y="25"/>
                    <a:pt x="19" y="26"/>
                    <a:pt x="28" y="1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1" name="Google Shape;131;p18"/>
            <p:cNvSpPr/>
            <p:nvPr/>
          </p:nvSpPr>
          <p:spPr>
            <a:xfrm>
              <a:off x="7507288" y="5813425"/>
              <a:ext cx="46038" cy="36513"/>
            </a:xfrm>
            <a:custGeom>
              <a:avLst/>
              <a:gdLst/>
              <a:ahLst/>
              <a:cxnLst/>
              <a:rect l="l" t="t" r="r" b="b"/>
              <a:pathLst>
                <a:path w="34" h="27" extrusionOk="0">
                  <a:moveTo>
                    <a:pt x="5" y="9"/>
                  </a:moveTo>
                  <a:cubicBezTo>
                    <a:pt x="3" y="11"/>
                    <a:pt x="0" y="16"/>
                    <a:pt x="1" y="17"/>
                  </a:cubicBezTo>
                  <a:cubicBezTo>
                    <a:pt x="7" y="27"/>
                    <a:pt x="19" y="22"/>
                    <a:pt x="28" y="25"/>
                  </a:cubicBezTo>
                  <a:cubicBezTo>
                    <a:pt x="30" y="23"/>
                    <a:pt x="32" y="21"/>
                    <a:pt x="34" y="19"/>
                  </a:cubicBezTo>
                  <a:cubicBezTo>
                    <a:pt x="26" y="10"/>
                    <a:pt x="19" y="0"/>
                    <a:pt x="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2" name="Google Shape;132;p18"/>
            <p:cNvSpPr/>
            <p:nvPr/>
          </p:nvSpPr>
          <p:spPr>
            <a:xfrm>
              <a:off x="6689726" y="1123950"/>
              <a:ext cx="192088" cy="196850"/>
            </a:xfrm>
            <a:custGeom>
              <a:avLst/>
              <a:gdLst/>
              <a:ahLst/>
              <a:cxnLst/>
              <a:rect l="l" t="t" r="r" b="b"/>
              <a:pathLst>
                <a:path w="144" h="147" extrusionOk="0">
                  <a:moveTo>
                    <a:pt x="60" y="77"/>
                  </a:moveTo>
                  <a:cubicBezTo>
                    <a:pt x="52" y="73"/>
                    <a:pt x="43" y="73"/>
                    <a:pt x="34" y="74"/>
                  </a:cubicBezTo>
                  <a:cubicBezTo>
                    <a:pt x="20" y="76"/>
                    <a:pt x="5" y="75"/>
                    <a:pt x="0" y="93"/>
                  </a:cubicBezTo>
                  <a:cubicBezTo>
                    <a:pt x="3" y="100"/>
                    <a:pt x="5" y="107"/>
                    <a:pt x="8" y="115"/>
                  </a:cubicBezTo>
                  <a:cubicBezTo>
                    <a:pt x="37" y="117"/>
                    <a:pt x="65" y="147"/>
                    <a:pt x="94" y="115"/>
                  </a:cubicBezTo>
                  <a:cubicBezTo>
                    <a:pt x="94" y="119"/>
                    <a:pt x="94" y="124"/>
                    <a:pt x="94" y="128"/>
                  </a:cubicBezTo>
                  <a:cubicBezTo>
                    <a:pt x="100" y="139"/>
                    <a:pt x="111" y="139"/>
                    <a:pt x="121" y="141"/>
                  </a:cubicBezTo>
                  <a:cubicBezTo>
                    <a:pt x="144" y="106"/>
                    <a:pt x="111" y="108"/>
                    <a:pt x="94" y="100"/>
                  </a:cubicBezTo>
                  <a:cubicBezTo>
                    <a:pt x="89" y="95"/>
                    <a:pt x="85" y="90"/>
                    <a:pt x="80" y="86"/>
                  </a:cubicBezTo>
                  <a:cubicBezTo>
                    <a:pt x="84" y="68"/>
                    <a:pt x="93" y="55"/>
                    <a:pt x="109" y="46"/>
                  </a:cubicBezTo>
                  <a:cubicBezTo>
                    <a:pt x="103" y="33"/>
                    <a:pt x="103" y="11"/>
                    <a:pt x="79" y="27"/>
                  </a:cubicBezTo>
                  <a:cubicBezTo>
                    <a:pt x="75" y="25"/>
                    <a:pt x="72" y="23"/>
                    <a:pt x="69" y="21"/>
                  </a:cubicBezTo>
                  <a:cubicBezTo>
                    <a:pt x="69" y="21"/>
                    <a:pt x="69" y="21"/>
                    <a:pt x="69" y="21"/>
                  </a:cubicBezTo>
                  <a:cubicBezTo>
                    <a:pt x="69" y="21"/>
                    <a:pt x="69" y="21"/>
                    <a:pt x="69" y="21"/>
                  </a:cubicBezTo>
                  <a:cubicBezTo>
                    <a:pt x="66" y="16"/>
                    <a:pt x="62" y="12"/>
                    <a:pt x="59" y="7"/>
                  </a:cubicBezTo>
                  <a:cubicBezTo>
                    <a:pt x="55" y="6"/>
                    <a:pt x="53" y="4"/>
                    <a:pt x="52" y="0"/>
                  </a:cubicBezTo>
                  <a:cubicBezTo>
                    <a:pt x="47" y="0"/>
                    <a:pt x="41" y="0"/>
                    <a:pt x="36" y="0"/>
                  </a:cubicBezTo>
                  <a:cubicBezTo>
                    <a:pt x="24" y="11"/>
                    <a:pt x="31" y="20"/>
                    <a:pt x="39" y="29"/>
                  </a:cubicBezTo>
                  <a:cubicBezTo>
                    <a:pt x="39" y="29"/>
                    <a:pt x="39" y="29"/>
                    <a:pt x="39" y="29"/>
                  </a:cubicBezTo>
                  <a:cubicBezTo>
                    <a:pt x="33" y="42"/>
                    <a:pt x="43" y="52"/>
                    <a:pt x="48" y="63"/>
                  </a:cubicBezTo>
                  <a:cubicBezTo>
                    <a:pt x="51" y="68"/>
                    <a:pt x="56" y="71"/>
                    <a:pt x="61" y="72"/>
                  </a:cubicBezTo>
                  <a:cubicBezTo>
                    <a:pt x="61" y="74"/>
                    <a:pt x="62" y="77"/>
                    <a:pt x="63" y="80"/>
                  </a:cubicBezTo>
                  <a:cubicBezTo>
                    <a:pt x="62" y="79"/>
                    <a:pt x="61" y="78"/>
                    <a:pt x="60" y="7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3" name="Google Shape;133;p18"/>
            <p:cNvSpPr/>
            <p:nvPr/>
          </p:nvSpPr>
          <p:spPr>
            <a:xfrm>
              <a:off x="5705476" y="1098550"/>
              <a:ext cx="57150" cy="36513"/>
            </a:xfrm>
            <a:custGeom>
              <a:avLst/>
              <a:gdLst/>
              <a:ahLst/>
              <a:cxnLst/>
              <a:rect l="l" t="t" r="r" b="b"/>
              <a:pathLst>
                <a:path w="42" h="28" extrusionOk="0">
                  <a:moveTo>
                    <a:pt x="3" y="5"/>
                  </a:moveTo>
                  <a:cubicBezTo>
                    <a:pt x="0" y="6"/>
                    <a:pt x="1" y="20"/>
                    <a:pt x="1" y="27"/>
                  </a:cubicBezTo>
                  <a:cubicBezTo>
                    <a:pt x="14" y="28"/>
                    <a:pt x="28" y="28"/>
                    <a:pt x="42" y="28"/>
                  </a:cubicBezTo>
                  <a:cubicBezTo>
                    <a:pt x="30" y="18"/>
                    <a:pt x="23" y="0"/>
                    <a:pt x="3" y="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4" name="Google Shape;134;p18"/>
            <p:cNvSpPr/>
            <p:nvPr/>
          </p:nvSpPr>
          <p:spPr>
            <a:xfrm>
              <a:off x="8502651" y="3708400"/>
              <a:ext cx="44450" cy="41275"/>
            </a:xfrm>
            <a:custGeom>
              <a:avLst/>
              <a:gdLst/>
              <a:ahLst/>
              <a:cxnLst/>
              <a:rect l="l" t="t" r="r" b="b"/>
              <a:pathLst>
                <a:path w="34" h="31" extrusionOk="0">
                  <a:moveTo>
                    <a:pt x="17" y="3"/>
                  </a:moveTo>
                  <a:cubicBezTo>
                    <a:pt x="0" y="8"/>
                    <a:pt x="16" y="22"/>
                    <a:pt x="18" y="31"/>
                  </a:cubicBezTo>
                  <a:cubicBezTo>
                    <a:pt x="23" y="31"/>
                    <a:pt x="28" y="30"/>
                    <a:pt x="34" y="30"/>
                  </a:cubicBezTo>
                  <a:cubicBezTo>
                    <a:pt x="30" y="19"/>
                    <a:pt x="31" y="0"/>
                    <a:pt x="1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5" name="Google Shape;135;p18"/>
            <p:cNvSpPr/>
            <p:nvPr/>
          </p:nvSpPr>
          <p:spPr>
            <a:xfrm>
              <a:off x="8997951" y="3986213"/>
              <a:ext cx="41275" cy="33338"/>
            </a:xfrm>
            <a:custGeom>
              <a:avLst/>
              <a:gdLst/>
              <a:ahLst/>
              <a:cxnLst/>
              <a:rect l="l" t="t" r="r" b="b"/>
              <a:pathLst>
                <a:path w="31" h="24" extrusionOk="0">
                  <a:moveTo>
                    <a:pt x="19" y="4"/>
                  </a:moveTo>
                  <a:cubicBezTo>
                    <a:pt x="16" y="3"/>
                    <a:pt x="14" y="2"/>
                    <a:pt x="11" y="0"/>
                  </a:cubicBezTo>
                  <a:cubicBezTo>
                    <a:pt x="5" y="5"/>
                    <a:pt x="0" y="11"/>
                    <a:pt x="4" y="20"/>
                  </a:cubicBezTo>
                  <a:cubicBezTo>
                    <a:pt x="13" y="22"/>
                    <a:pt x="22" y="23"/>
                    <a:pt x="31" y="24"/>
                  </a:cubicBezTo>
                  <a:cubicBezTo>
                    <a:pt x="27" y="18"/>
                    <a:pt x="23" y="11"/>
                    <a:pt x="19"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6" name="Google Shape;136;p18"/>
            <p:cNvSpPr/>
            <p:nvPr/>
          </p:nvSpPr>
          <p:spPr>
            <a:xfrm>
              <a:off x="8578851" y="3762375"/>
              <a:ext cx="41275" cy="58738"/>
            </a:xfrm>
            <a:custGeom>
              <a:avLst/>
              <a:gdLst/>
              <a:ahLst/>
              <a:cxnLst/>
              <a:rect l="l" t="t" r="r" b="b"/>
              <a:pathLst>
                <a:path w="32" h="44" extrusionOk="0">
                  <a:moveTo>
                    <a:pt x="32" y="32"/>
                  </a:moveTo>
                  <a:cubicBezTo>
                    <a:pt x="25" y="21"/>
                    <a:pt x="19" y="11"/>
                    <a:pt x="12" y="0"/>
                  </a:cubicBezTo>
                  <a:cubicBezTo>
                    <a:pt x="1" y="9"/>
                    <a:pt x="0" y="20"/>
                    <a:pt x="5" y="33"/>
                  </a:cubicBezTo>
                  <a:cubicBezTo>
                    <a:pt x="14" y="40"/>
                    <a:pt x="23" y="44"/>
                    <a:pt x="32"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7" name="Google Shape;137;p18"/>
            <p:cNvSpPr/>
            <p:nvPr/>
          </p:nvSpPr>
          <p:spPr>
            <a:xfrm>
              <a:off x="5989638" y="1306513"/>
              <a:ext cx="101600" cy="66675"/>
            </a:xfrm>
            <a:custGeom>
              <a:avLst/>
              <a:gdLst/>
              <a:ahLst/>
              <a:cxnLst/>
              <a:rect l="l" t="t" r="r" b="b"/>
              <a:pathLst>
                <a:path w="76" h="51" extrusionOk="0">
                  <a:moveTo>
                    <a:pt x="23" y="34"/>
                  </a:moveTo>
                  <a:cubicBezTo>
                    <a:pt x="25" y="37"/>
                    <a:pt x="27" y="39"/>
                    <a:pt x="29" y="42"/>
                  </a:cubicBezTo>
                  <a:cubicBezTo>
                    <a:pt x="29" y="42"/>
                    <a:pt x="29" y="42"/>
                    <a:pt x="29" y="42"/>
                  </a:cubicBezTo>
                  <a:cubicBezTo>
                    <a:pt x="42" y="43"/>
                    <a:pt x="54" y="49"/>
                    <a:pt x="66" y="51"/>
                  </a:cubicBezTo>
                  <a:cubicBezTo>
                    <a:pt x="75" y="45"/>
                    <a:pt x="76" y="37"/>
                    <a:pt x="75" y="27"/>
                  </a:cubicBezTo>
                  <a:cubicBezTo>
                    <a:pt x="73" y="23"/>
                    <a:pt x="69" y="21"/>
                    <a:pt x="64" y="21"/>
                  </a:cubicBezTo>
                  <a:cubicBezTo>
                    <a:pt x="65" y="21"/>
                    <a:pt x="65" y="21"/>
                    <a:pt x="65" y="21"/>
                  </a:cubicBezTo>
                  <a:cubicBezTo>
                    <a:pt x="55" y="20"/>
                    <a:pt x="45" y="15"/>
                    <a:pt x="35" y="18"/>
                  </a:cubicBezTo>
                  <a:cubicBezTo>
                    <a:pt x="35" y="16"/>
                    <a:pt x="33" y="14"/>
                    <a:pt x="30" y="14"/>
                  </a:cubicBezTo>
                  <a:cubicBezTo>
                    <a:pt x="25" y="9"/>
                    <a:pt x="20" y="5"/>
                    <a:pt x="15" y="0"/>
                  </a:cubicBezTo>
                  <a:cubicBezTo>
                    <a:pt x="0" y="15"/>
                    <a:pt x="10" y="25"/>
                    <a:pt x="23" y="3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8" name="Google Shape;138;p18"/>
            <p:cNvSpPr/>
            <p:nvPr/>
          </p:nvSpPr>
          <p:spPr>
            <a:xfrm>
              <a:off x="5954713" y="1354138"/>
              <a:ext cx="42863" cy="39688"/>
            </a:xfrm>
            <a:custGeom>
              <a:avLst/>
              <a:gdLst/>
              <a:ahLst/>
              <a:cxnLst/>
              <a:rect l="l" t="t" r="r" b="b"/>
              <a:pathLst>
                <a:path w="33" h="30" extrusionOk="0">
                  <a:moveTo>
                    <a:pt x="0" y="21"/>
                  </a:moveTo>
                  <a:cubicBezTo>
                    <a:pt x="6" y="26"/>
                    <a:pt x="12" y="30"/>
                    <a:pt x="20" y="27"/>
                  </a:cubicBezTo>
                  <a:cubicBezTo>
                    <a:pt x="25" y="23"/>
                    <a:pt x="29" y="18"/>
                    <a:pt x="33" y="14"/>
                  </a:cubicBezTo>
                  <a:cubicBezTo>
                    <a:pt x="29" y="9"/>
                    <a:pt x="25" y="5"/>
                    <a:pt x="20" y="0"/>
                  </a:cubicBezTo>
                  <a:cubicBezTo>
                    <a:pt x="18" y="11"/>
                    <a:pt x="10" y="17"/>
                    <a:pt x="0" y="2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39" name="Google Shape;139;p18"/>
            <p:cNvSpPr/>
            <p:nvPr/>
          </p:nvSpPr>
          <p:spPr>
            <a:xfrm>
              <a:off x="6061076" y="1158875"/>
              <a:ext cx="112713" cy="115888"/>
            </a:xfrm>
            <a:custGeom>
              <a:avLst/>
              <a:gdLst/>
              <a:ahLst/>
              <a:cxnLst/>
              <a:rect l="l" t="t" r="r" b="b"/>
              <a:pathLst>
                <a:path w="85" h="87" extrusionOk="0">
                  <a:moveTo>
                    <a:pt x="32" y="80"/>
                  </a:moveTo>
                  <a:cubicBezTo>
                    <a:pt x="34" y="83"/>
                    <a:pt x="34" y="83"/>
                    <a:pt x="34" y="83"/>
                  </a:cubicBezTo>
                  <a:cubicBezTo>
                    <a:pt x="66" y="84"/>
                    <a:pt x="63" y="62"/>
                    <a:pt x="62" y="41"/>
                  </a:cubicBezTo>
                  <a:cubicBezTo>
                    <a:pt x="60" y="37"/>
                    <a:pt x="60" y="37"/>
                    <a:pt x="60" y="37"/>
                  </a:cubicBezTo>
                  <a:cubicBezTo>
                    <a:pt x="85" y="26"/>
                    <a:pt x="69" y="13"/>
                    <a:pt x="61" y="0"/>
                  </a:cubicBezTo>
                  <a:cubicBezTo>
                    <a:pt x="59" y="2"/>
                    <a:pt x="57" y="3"/>
                    <a:pt x="54" y="4"/>
                  </a:cubicBezTo>
                  <a:cubicBezTo>
                    <a:pt x="52" y="11"/>
                    <a:pt x="50" y="18"/>
                    <a:pt x="48" y="24"/>
                  </a:cubicBezTo>
                  <a:cubicBezTo>
                    <a:pt x="43" y="38"/>
                    <a:pt x="38" y="51"/>
                    <a:pt x="34" y="65"/>
                  </a:cubicBezTo>
                  <a:cubicBezTo>
                    <a:pt x="34" y="65"/>
                    <a:pt x="34" y="65"/>
                    <a:pt x="34" y="65"/>
                  </a:cubicBezTo>
                  <a:cubicBezTo>
                    <a:pt x="26" y="58"/>
                    <a:pt x="19" y="52"/>
                    <a:pt x="11" y="46"/>
                  </a:cubicBezTo>
                  <a:cubicBezTo>
                    <a:pt x="2" y="50"/>
                    <a:pt x="0" y="58"/>
                    <a:pt x="2" y="67"/>
                  </a:cubicBezTo>
                  <a:cubicBezTo>
                    <a:pt x="12" y="72"/>
                    <a:pt x="17" y="87"/>
                    <a:pt x="32" y="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0" name="Google Shape;140;p18"/>
            <p:cNvSpPr/>
            <p:nvPr/>
          </p:nvSpPr>
          <p:spPr>
            <a:xfrm>
              <a:off x="8120063" y="3114675"/>
              <a:ext cx="31750" cy="25400"/>
            </a:xfrm>
            <a:custGeom>
              <a:avLst/>
              <a:gdLst/>
              <a:ahLst/>
              <a:cxnLst/>
              <a:rect l="l" t="t" r="r" b="b"/>
              <a:pathLst>
                <a:path w="23" h="19" extrusionOk="0">
                  <a:moveTo>
                    <a:pt x="1" y="0"/>
                  </a:moveTo>
                  <a:cubicBezTo>
                    <a:pt x="0" y="13"/>
                    <a:pt x="5" y="19"/>
                    <a:pt x="18" y="18"/>
                  </a:cubicBezTo>
                  <a:cubicBezTo>
                    <a:pt x="20" y="18"/>
                    <a:pt x="21" y="13"/>
                    <a:pt x="23" y="11"/>
                  </a:cubicBezTo>
                  <a:cubicBezTo>
                    <a:pt x="15" y="7"/>
                    <a:pt x="8" y="4"/>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1" name="Google Shape;141;p18"/>
            <p:cNvSpPr/>
            <p:nvPr/>
          </p:nvSpPr>
          <p:spPr>
            <a:xfrm>
              <a:off x="8401051" y="4332288"/>
              <a:ext cx="52388" cy="57150"/>
            </a:xfrm>
            <a:custGeom>
              <a:avLst/>
              <a:gdLst/>
              <a:ahLst/>
              <a:cxnLst/>
              <a:rect l="l" t="t" r="r" b="b"/>
              <a:pathLst>
                <a:path w="40" h="43" extrusionOk="0">
                  <a:moveTo>
                    <a:pt x="33" y="38"/>
                  </a:moveTo>
                  <a:cubicBezTo>
                    <a:pt x="36" y="36"/>
                    <a:pt x="38" y="34"/>
                    <a:pt x="40" y="31"/>
                  </a:cubicBezTo>
                  <a:cubicBezTo>
                    <a:pt x="36" y="26"/>
                    <a:pt x="31" y="21"/>
                    <a:pt x="27" y="16"/>
                  </a:cubicBezTo>
                  <a:cubicBezTo>
                    <a:pt x="24" y="5"/>
                    <a:pt x="17" y="0"/>
                    <a:pt x="6" y="4"/>
                  </a:cubicBezTo>
                  <a:cubicBezTo>
                    <a:pt x="0" y="10"/>
                    <a:pt x="0" y="17"/>
                    <a:pt x="1" y="24"/>
                  </a:cubicBezTo>
                  <a:cubicBezTo>
                    <a:pt x="3" y="31"/>
                    <a:pt x="7" y="36"/>
                    <a:pt x="14" y="40"/>
                  </a:cubicBezTo>
                  <a:cubicBezTo>
                    <a:pt x="20" y="43"/>
                    <a:pt x="27" y="42"/>
                    <a:pt x="33" y="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2" name="Google Shape;142;p18"/>
            <p:cNvSpPr/>
            <p:nvPr/>
          </p:nvSpPr>
          <p:spPr>
            <a:xfrm>
              <a:off x="8431213" y="4398963"/>
              <a:ext cx="50800" cy="60325"/>
            </a:xfrm>
            <a:custGeom>
              <a:avLst/>
              <a:gdLst/>
              <a:ahLst/>
              <a:cxnLst/>
              <a:rect l="l" t="t" r="r" b="b"/>
              <a:pathLst>
                <a:path w="38" h="45" extrusionOk="0">
                  <a:moveTo>
                    <a:pt x="14" y="1"/>
                  </a:moveTo>
                  <a:cubicBezTo>
                    <a:pt x="9" y="0"/>
                    <a:pt x="5" y="2"/>
                    <a:pt x="2" y="5"/>
                  </a:cubicBezTo>
                  <a:cubicBezTo>
                    <a:pt x="0" y="13"/>
                    <a:pt x="1" y="19"/>
                    <a:pt x="5" y="26"/>
                  </a:cubicBezTo>
                  <a:cubicBezTo>
                    <a:pt x="9" y="34"/>
                    <a:pt x="14" y="42"/>
                    <a:pt x="24" y="45"/>
                  </a:cubicBezTo>
                  <a:cubicBezTo>
                    <a:pt x="29" y="40"/>
                    <a:pt x="33" y="35"/>
                    <a:pt x="38" y="30"/>
                  </a:cubicBezTo>
                  <a:cubicBezTo>
                    <a:pt x="37" y="28"/>
                    <a:pt x="35" y="25"/>
                    <a:pt x="32" y="23"/>
                  </a:cubicBezTo>
                  <a:cubicBezTo>
                    <a:pt x="30" y="13"/>
                    <a:pt x="22" y="7"/>
                    <a:pt x="14"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3" name="Google Shape;143;p18"/>
            <p:cNvSpPr/>
            <p:nvPr/>
          </p:nvSpPr>
          <p:spPr>
            <a:xfrm>
              <a:off x="8509001" y="4494213"/>
              <a:ext cx="36513" cy="55563"/>
            </a:xfrm>
            <a:custGeom>
              <a:avLst/>
              <a:gdLst/>
              <a:ahLst/>
              <a:cxnLst/>
              <a:rect l="l" t="t" r="r" b="b"/>
              <a:pathLst>
                <a:path w="27" h="41" extrusionOk="0">
                  <a:moveTo>
                    <a:pt x="0" y="9"/>
                  </a:moveTo>
                  <a:cubicBezTo>
                    <a:pt x="4" y="25"/>
                    <a:pt x="7" y="41"/>
                    <a:pt x="27" y="22"/>
                  </a:cubicBezTo>
                  <a:cubicBezTo>
                    <a:pt x="22" y="15"/>
                    <a:pt x="16" y="8"/>
                    <a:pt x="10" y="0"/>
                  </a:cubicBezTo>
                  <a:cubicBezTo>
                    <a:pt x="7" y="3"/>
                    <a:pt x="4" y="6"/>
                    <a:pt x="0"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4" name="Google Shape;144;p18"/>
            <p:cNvSpPr/>
            <p:nvPr/>
          </p:nvSpPr>
          <p:spPr>
            <a:xfrm>
              <a:off x="8426451" y="4456113"/>
              <a:ext cx="26988" cy="44450"/>
            </a:xfrm>
            <a:custGeom>
              <a:avLst/>
              <a:gdLst/>
              <a:ahLst/>
              <a:cxnLst/>
              <a:rect l="l" t="t" r="r" b="b"/>
              <a:pathLst>
                <a:path w="20" h="33" extrusionOk="0">
                  <a:moveTo>
                    <a:pt x="10" y="3"/>
                  </a:moveTo>
                  <a:cubicBezTo>
                    <a:pt x="2" y="0"/>
                    <a:pt x="3" y="11"/>
                    <a:pt x="0" y="16"/>
                  </a:cubicBezTo>
                  <a:cubicBezTo>
                    <a:pt x="4" y="21"/>
                    <a:pt x="2" y="33"/>
                    <a:pt x="14" y="30"/>
                  </a:cubicBezTo>
                  <a:cubicBezTo>
                    <a:pt x="16" y="28"/>
                    <a:pt x="18" y="25"/>
                    <a:pt x="20" y="23"/>
                  </a:cubicBezTo>
                  <a:cubicBezTo>
                    <a:pt x="17" y="16"/>
                    <a:pt x="15" y="5"/>
                    <a:pt x="1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5" name="Google Shape;145;p18"/>
            <p:cNvSpPr/>
            <p:nvPr/>
          </p:nvSpPr>
          <p:spPr>
            <a:xfrm>
              <a:off x="8520113" y="4151313"/>
              <a:ext cx="74613" cy="77788"/>
            </a:xfrm>
            <a:custGeom>
              <a:avLst/>
              <a:gdLst/>
              <a:ahLst/>
              <a:cxnLst/>
              <a:rect l="l" t="t" r="r" b="b"/>
              <a:pathLst>
                <a:path w="55" h="59" extrusionOk="0">
                  <a:moveTo>
                    <a:pt x="0" y="19"/>
                  </a:moveTo>
                  <a:cubicBezTo>
                    <a:pt x="9" y="28"/>
                    <a:pt x="19" y="38"/>
                    <a:pt x="28" y="47"/>
                  </a:cubicBezTo>
                  <a:cubicBezTo>
                    <a:pt x="55" y="59"/>
                    <a:pt x="46" y="36"/>
                    <a:pt x="50" y="24"/>
                  </a:cubicBezTo>
                  <a:cubicBezTo>
                    <a:pt x="43" y="17"/>
                    <a:pt x="47" y="0"/>
                    <a:pt x="29" y="3"/>
                  </a:cubicBezTo>
                  <a:cubicBezTo>
                    <a:pt x="39" y="44"/>
                    <a:pt x="7" y="6"/>
                    <a:pt x="0" y="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6" name="Google Shape;146;p18"/>
            <p:cNvSpPr/>
            <p:nvPr/>
          </p:nvSpPr>
          <p:spPr>
            <a:xfrm>
              <a:off x="6908801" y="5662613"/>
              <a:ext cx="146050" cy="133350"/>
            </a:xfrm>
            <a:custGeom>
              <a:avLst/>
              <a:gdLst/>
              <a:ahLst/>
              <a:cxnLst/>
              <a:rect l="l" t="t" r="r" b="b"/>
              <a:pathLst>
                <a:path w="110" h="99" extrusionOk="0">
                  <a:moveTo>
                    <a:pt x="22" y="97"/>
                  </a:moveTo>
                  <a:cubicBezTo>
                    <a:pt x="36" y="99"/>
                    <a:pt x="40" y="87"/>
                    <a:pt x="42" y="76"/>
                  </a:cubicBezTo>
                  <a:cubicBezTo>
                    <a:pt x="48" y="72"/>
                    <a:pt x="53" y="68"/>
                    <a:pt x="58" y="64"/>
                  </a:cubicBezTo>
                  <a:cubicBezTo>
                    <a:pt x="65" y="70"/>
                    <a:pt x="72" y="76"/>
                    <a:pt x="79" y="83"/>
                  </a:cubicBezTo>
                  <a:cubicBezTo>
                    <a:pt x="110" y="57"/>
                    <a:pt x="79" y="52"/>
                    <a:pt x="66" y="41"/>
                  </a:cubicBezTo>
                  <a:cubicBezTo>
                    <a:pt x="63" y="34"/>
                    <a:pt x="60" y="26"/>
                    <a:pt x="57" y="19"/>
                  </a:cubicBezTo>
                  <a:cubicBezTo>
                    <a:pt x="57" y="14"/>
                    <a:pt x="56" y="10"/>
                    <a:pt x="52" y="7"/>
                  </a:cubicBezTo>
                  <a:cubicBezTo>
                    <a:pt x="36" y="0"/>
                    <a:pt x="23" y="3"/>
                    <a:pt x="14" y="18"/>
                  </a:cubicBezTo>
                  <a:cubicBezTo>
                    <a:pt x="15" y="35"/>
                    <a:pt x="14" y="50"/>
                    <a:pt x="0" y="62"/>
                  </a:cubicBezTo>
                  <a:cubicBezTo>
                    <a:pt x="7" y="69"/>
                    <a:pt x="14" y="76"/>
                    <a:pt x="21" y="83"/>
                  </a:cubicBezTo>
                  <a:cubicBezTo>
                    <a:pt x="20" y="88"/>
                    <a:pt x="9" y="95"/>
                    <a:pt x="22" y="9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7" name="Google Shape;147;p18"/>
            <p:cNvSpPr/>
            <p:nvPr/>
          </p:nvSpPr>
          <p:spPr>
            <a:xfrm>
              <a:off x="6677026" y="5529263"/>
              <a:ext cx="41275" cy="34925"/>
            </a:xfrm>
            <a:custGeom>
              <a:avLst/>
              <a:gdLst/>
              <a:ahLst/>
              <a:cxnLst/>
              <a:rect l="l" t="t" r="r" b="b"/>
              <a:pathLst>
                <a:path w="31" h="26" extrusionOk="0">
                  <a:moveTo>
                    <a:pt x="3" y="6"/>
                  </a:moveTo>
                  <a:cubicBezTo>
                    <a:pt x="0" y="15"/>
                    <a:pt x="4" y="20"/>
                    <a:pt x="10" y="26"/>
                  </a:cubicBezTo>
                  <a:cubicBezTo>
                    <a:pt x="18" y="19"/>
                    <a:pt x="31" y="15"/>
                    <a:pt x="25" y="0"/>
                  </a:cubicBezTo>
                  <a:cubicBezTo>
                    <a:pt x="18" y="2"/>
                    <a:pt x="10" y="4"/>
                    <a:pt x="3"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8" name="Google Shape;148;p18"/>
            <p:cNvSpPr/>
            <p:nvPr/>
          </p:nvSpPr>
          <p:spPr>
            <a:xfrm>
              <a:off x="6816726" y="5538788"/>
              <a:ext cx="90488" cy="79375"/>
            </a:xfrm>
            <a:custGeom>
              <a:avLst/>
              <a:gdLst/>
              <a:ahLst/>
              <a:cxnLst/>
              <a:rect l="l" t="t" r="r" b="b"/>
              <a:pathLst>
                <a:path w="68" h="59" extrusionOk="0">
                  <a:moveTo>
                    <a:pt x="63" y="49"/>
                  </a:moveTo>
                  <a:cubicBezTo>
                    <a:pt x="65" y="46"/>
                    <a:pt x="66" y="44"/>
                    <a:pt x="68" y="42"/>
                  </a:cubicBezTo>
                  <a:cubicBezTo>
                    <a:pt x="67" y="19"/>
                    <a:pt x="53" y="16"/>
                    <a:pt x="34" y="20"/>
                  </a:cubicBezTo>
                  <a:cubicBezTo>
                    <a:pt x="32" y="21"/>
                    <a:pt x="32" y="21"/>
                    <a:pt x="32" y="21"/>
                  </a:cubicBezTo>
                  <a:cubicBezTo>
                    <a:pt x="32" y="0"/>
                    <a:pt x="16" y="8"/>
                    <a:pt x="6" y="7"/>
                  </a:cubicBezTo>
                  <a:cubicBezTo>
                    <a:pt x="4" y="9"/>
                    <a:pt x="2" y="11"/>
                    <a:pt x="0" y="13"/>
                  </a:cubicBezTo>
                  <a:cubicBezTo>
                    <a:pt x="5" y="18"/>
                    <a:pt x="9" y="22"/>
                    <a:pt x="13" y="26"/>
                  </a:cubicBezTo>
                  <a:cubicBezTo>
                    <a:pt x="29" y="33"/>
                    <a:pt x="32" y="59"/>
                    <a:pt x="55" y="55"/>
                  </a:cubicBezTo>
                  <a:cubicBezTo>
                    <a:pt x="58" y="53"/>
                    <a:pt x="61" y="51"/>
                    <a:pt x="63" y="4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49" name="Google Shape;149;p18"/>
            <p:cNvSpPr/>
            <p:nvPr/>
          </p:nvSpPr>
          <p:spPr>
            <a:xfrm>
              <a:off x="4235451" y="4930775"/>
              <a:ext cx="31750" cy="38100"/>
            </a:xfrm>
            <a:custGeom>
              <a:avLst/>
              <a:gdLst/>
              <a:ahLst/>
              <a:cxnLst/>
              <a:rect l="l" t="t" r="r" b="b"/>
              <a:pathLst>
                <a:path w="24" h="29" extrusionOk="0">
                  <a:moveTo>
                    <a:pt x="24" y="8"/>
                  </a:moveTo>
                  <a:cubicBezTo>
                    <a:pt x="21" y="5"/>
                    <a:pt x="19" y="2"/>
                    <a:pt x="16" y="0"/>
                  </a:cubicBezTo>
                  <a:cubicBezTo>
                    <a:pt x="4" y="1"/>
                    <a:pt x="1" y="10"/>
                    <a:pt x="0" y="20"/>
                  </a:cubicBezTo>
                  <a:cubicBezTo>
                    <a:pt x="0" y="22"/>
                    <a:pt x="5" y="28"/>
                    <a:pt x="9" y="28"/>
                  </a:cubicBezTo>
                  <a:cubicBezTo>
                    <a:pt x="22" y="29"/>
                    <a:pt x="21" y="16"/>
                    <a:pt x="24"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0" name="Google Shape;150;p18"/>
            <p:cNvSpPr/>
            <p:nvPr/>
          </p:nvSpPr>
          <p:spPr>
            <a:xfrm>
              <a:off x="6416676" y="1695450"/>
              <a:ext cx="1588" cy="1588"/>
            </a:xfrm>
            <a:custGeom>
              <a:avLst/>
              <a:gdLst/>
              <a:ahLst/>
              <a:cxnLst/>
              <a:rect l="l" t="t" r="r" b="b"/>
              <a:pathLst>
                <a:path w="1" h="1" extrusionOk="0">
                  <a:moveTo>
                    <a:pt x="0" y="1"/>
                  </a:moveTo>
                  <a:cubicBezTo>
                    <a:pt x="0" y="1"/>
                    <a:pt x="0" y="1"/>
                    <a:pt x="0" y="1"/>
                  </a:cubicBezTo>
                  <a:cubicBezTo>
                    <a:pt x="1" y="1"/>
                    <a:pt x="1" y="1"/>
                    <a:pt x="1" y="0"/>
                  </a:cubicBezTo>
                  <a:lnTo>
                    <a:pt x="0"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1" name="Google Shape;151;p18"/>
            <p:cNvSpPr/>
            <p:nvPr/>
          </p:nvSpPr>
          <p:spPr>
            <a:xfrm>
              <a:off x="8328026" y="4684713"/>
              <a:ext cx="28575" cy="31750"/>
            </a:xfrm>
            <a:custGeom>
              <a:avLst/>
              <a:gdLst/>
              <a:ahLst/>
              <a:cxnLst/>
              <a:rect l="l" t="t" r="r" b="b"/>
              <a:pathLst>
                <a:path w="22" h="24" extrusionOk="0">
                  <a:moveTo>
                    <a:pt x="7" y="1"/>
                  </a:moveTo>
                  <a:cubicBezTo>
                    <a:pt x="0" y="4"/>
                    <a:pt x="1" y="11"/>
                    <a:pt x="5" y="16"/>
                  </a:cubicBezTo>
                  <a:cubicBezTo>
                    <a:pt x="7" y="19"/>
                    <a:pt x="12" y="19"/>
                    <a:pt x="22" y="24"/>
                  </a:cubicBezTo>
                  <a:cubicBezTo>
                    <a:pt x="20" y="15"/>
                    <a:pt x="20" y="10"/>
                    <a:pt x="17" y="7"/>
                  </a:cubicBezTo>
                  <a:cubicBezTo>
                    <a:pt x="15" y="4"/>
                    <a:pt x="9" y="0"/>
                    <a:pt x="7"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2" name="Google Shape;152;p18"/>
            <p:cNvSpPr/>
            <p:nvPr/>
          </p:nvSpPr>
          <p:spPr>
            <a:xfrm>
              <a:off x="7716838" y="5432425"/>
              <a:ext cx="39688" cy="38100"/>
            </a:xfrm>
            <a:custGeom>
              <a:avLst/>
              <a:gdLst/>
              <a:ahLst/>
              <a:cxnLst/>
              <a:rect l="l" t="t" r="r" b="b"/>
              <a:pathLst>
                <a:path w="30" h="28" extrusionOk="0">
                  <a:moveTo>
                    <a:pt x="0" y="15"/>
                  </a:moveTo>
                  <a:cubicBezTo>
                    <a:pt x="6" y="25"/>
                    <a:pt x="16" y="26"/>
                    <a:pt x="27" y="28"/>
                  </a:cubicBezTo>
                  <a:cubicBezTo>
                    <a:pt x="30" y="15"/>
                    <a:pt x="20" y="8"/>
                    <a:pt x="13" y="0"/>
                  </a:cubicBezTo>
                  <a:cubicBezTo>
                    <a:pt x="9" y="5"/>
                    <a:pt x="4" y="10"/>
                    <a:pt x="0" y="1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3" name="Google Shape;153;p18"/>
            <p:cNvSpPr/>
            <p:nvPr/>
          </p:nvSpPr>
          <p:spPr>
            <a:xfrm>
              <a:off x="7783513" y="5448300"/>
              <a:ext cx="34925" cy="31750"/>
            </a:xfrm>
            <a:custGeom>
              <a:avLst/>
              <a:gdLst/>
              <a:ahLst/>
              <a:cxnLst/>
              <a:rect l="l" t="t" r="r" b="b"/>
              <a:pathLst>
                <a:path w="26" h="24" extrusionOk="0">
                  <a:moveTo>
                    <a:pt x="14" y="1"/>
                  </a:moveTo>
                  <a:cubicBezTo>
                    <a:pt x="0" y="8"/>
                    <a:pt x="7" y="16"/>
                    <a:pt x="12" y="24"/>
                  </a:cubicBezTo>
                  <a:cubicBezTo>
                    <a:pt x="12" y="24"/>
                    <a:pt x="12" y="24"/>
                    <a:pt x="12" y="24"/>
                  </a:cubicBezTo>
                  <a:cubicBezTo>
                    <a:pt x="17" y="18"/>
                    <a:pt x="21" y="11"/>
                    <a:pt x="26" y="5"/>
                  </a:cubicBezTo>
                  <a:cubicBezTo>
                    <a:pt x="22" y="4"/>
                    <a:pt x="17" y="0"/>
                    <a:pt x="14"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4" name="Google Shape;154;p18"/>
            <p:cNvSpPr/>
            <p:nvPr/>
          </p:nvSpPr>
          <p:spPr>
            <a:xfrm>
              <a:off x="7688263" y="5497513"/>
              <a:ext cx="50800" cy="46038"/>
            </a:xfrm>
            <a:custGeom>
              <a:avLst/>
              <a:gdLst/>
              <a:ahLst/>
              <a:cxnLst/>
              <a:rect l="l" t="t" r="r" b="b"/>
              <a:pathLst>
                <a:path w="39" h="34" extrusionOk="0">
                  <a:moveTo>
                    <a:pt x="0" y="19"/>
                  </a:moveTo>
                  <a:cubicBezTo>
                    <a:pt x="14" y="19"/>
                    <a:pt x="24" y="26"/>
                    <a:pt x="34" y="34"/>
                  </a:cubicBezTo>
                  <a:cubicBezTo>
                    <a:pt x="37" y="33"/>
                    <a:pt x="38" y="32"/>
                    <a:pt x="39" y="29"/>
                  </a:cubicBezTo>
                  <a:cubicBezTo>
                    <a:pt x="29" y="16"/>
                    <a:pt x="19" y="0"/>
                    <a:pt x="0" y="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5" name="Google Shape;155;p18"/>
            <p:cNvSpPr/>
            <p:nvPr/>
          </p:nvSpPr>
          <p:spPr>
            <a:xfrm>
              <a:off x="6454776" y="5599113"/>
              <a:ext cx="169863" cy="115888"/>
            </a:xfrm>
            <a:custGeom>
              <a:avLst/>
              <a:gdLst/>
              <a:ahLst/>
              <a:cxnLst/>
              <a:rect l="l" t="t" r="r" b="b"/>
              <a:pathLst>
                <a:path w="128" h="87" extrusionOk="0">
                  <a:moveTo>
                    <a:pt x="85" y="54"/>
                  </a:moveTo>
                  <a:cubicBezTo>
                    <a:pt x="85" y="54"/>
                    <a:pt x="85" y="54"/>
                    <a:pt x="85" y="54"/>
                  </a:cubicBezTo>
                  <a:cubicBezTo>
                    <a:pt x="99" y="61"/>
                    <a:pt x="107" y="87"/>
                    <a:pt x="128" y="67"/>
                  </a:cubicBezTo>
                  <a:cubicBezTo>
                    <a:pt x="122" y="59"/>
                    <a:pt x="115" y="52"/>
                    <a:pt x="108" y="44"/>
                  </a:cubicBezTo>
                  <a:cubicBezTo>
                    <a:pt x="105" y="42"/>
                    <a:pt x="103" y="40"/>
                    <a:pt x="101" y="37"/>
                  </a:cubicBezTo>
                  <a:cubicBezTo>
                    <a:pt x="99" y="40"/>
                    <a:pt x="99" y="40"/>
                    <a:pt x="99" y="40"/>
                  </a:cubicBezTo>
                  <a:cubicBezTo>
                    <a:pt x="97" y="33"/>
                    <a:pt x="95" y="26"/>
                    <a:pt x="93" y="19"/>
                  </a:cubicBezTo>
                  <a:cubicBezTo>
                    <a:pt x="79" y="16"/>
                    <a:pt x="63" y="28"/>
                    <a:pt x="50" y="14"/>
                  </a:cubicBezTo>
                  <a:cubicBezTo>
                    <a:pt x="46" y="11"/>
                    <a:pt x="42" y="8"/>
                    <a:pt x="38" y="6"/>
                  </a:cubicBezTo>
                  <a:cubicBezTo>
                    <a:pt x="28" y="2"/>
                    <a:pt x="18" y="0"/>
                    <a:pt x="10" y="9"/>
                  </a:cubicBezTo>
                  <a:cubicBezTo>
                    <a:pt x="1" y="25"/>
                    <a:pt x="0" y="39"/>
                    <a:pt x="22" y="46"/>
                  </a:cubicBezTo>
                  <a:cubicBezTo>
                    <a:pt x="39" y="43"/>
                    <a:pt x="45" y="60"/>
                    <a:pt x="58" y="66"/>
                  </a:cubicBezTo>
                  <a:cubicBezTo>
                    <a:pt x="62" y="68"/>
                    <a:pt x="66" y="68"/>
                    <a:pt x="71" y="66"/>
                  </a:cubicBezTo>
                  <a:cubicBezTo>
                    <a:pt x="76" y="62"/>
                    <a:pt x="80" y="58"/>
                    <a:pt x="85"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6" name="Google Shape;156;p18"/>
            <p:cNvSpPr/>
            <p:nvPr/>
          </p:nvSpPr>
          <p:spPr>
            <a:xfrm>
              <a:off x="6561138" y="5722938"/>
              <a:ext cx="73025" cy="79375"/>
            </a:xfrm>
            <a:custGeom>
              <a:avLst/>
              <a:gdLst/>
              <a:ahLst/>
              <a:cxnLst/>
              <a:rect l="l" t="t" r="r" b="b"/>
              <a:pathLst>
                <a:path w="55" h="59" extrusionOk="0">
                  <a:moveTo>
                    <a:pt x="13" y="9"/>
                  </a:moveTo>
                  <a:cubicBezTo>
                    <a:pt x="9" y="0"/>
                    <a:pt x="4" y="1"/>
                    <a:pt x="0" y="10"/>
                  </a:cubicBezTo>
                  <a:cubicBezTo>
                    <a:pt x="9" y="49"/>
                    <a:pt x="26" y="59"/>
                    <a:pt x="55" y="24"/>
                  </a:cubicBezTo>
                  <a:cubicBezTo>
                    <a:pt x="44" y="10"/>
                    <a:pt x="21" y="32"/>
                    <a:pt x="13"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7" name="Google Shape;157;p18"/>
            <p:cNvSpPr/>
            <p:nvPr/>
          </p:nvSpPr>
          <p:spPr>
            <a:xfrm>
              <a:off x="6288088" y="5699125"/>
              <a:ext cx="80963" cy="88900"/>
            </a:xfrm>
            <a:custGeom>
              <a:avLst/>
              <a:gdLst/>
              <a:ahLst/>
              <a:cxnLst/>
              <a:rect l="l" t="t" r="r" b="b"/>
              <a:pathLst>
                <a:path w="60" h="66" extrusionOk="0">
                  <a:moveTo>
                    <a:pt x="18" y="0"/>
                  </a:moveTo>
                  <a:cubicBezTo>
                    <a:pt x="3" y="6"/>
                    <a:pt x="0" y="17"/>
                    <a:pt x="1" y="31"/>
                  </a:cubicBezTo>
                  <a:cubicBezTo>
                    <a:pt x="4" y="44"/>
                    <a:pt x="13" y="53"/>
                    <a:pt x="24" y="59"/>
                  </a:cubicBezTo>
                  <a:cubicBezTo>
                    <a:pt x="34" y="64"/>
                    <a:pt x="43" y="66"/>
                    <a:pt x="53" y="62"/>
                  </a:cubicBezTo>
                  <a:cubicBezTo>
                    <a:pt x="56" y="60"/>
                    <a:pt x="58" y="58"/>
                    <a:pt x="60" y="56"/>
                  </a:cubicBezTo>
                  <a:cubicBezTo>
                    <a:pt x="58" y="54"/>
                    <a:pt x="56" y="51"/>
                    <a:pt x="54" y="49"/>
                  </a:cubicBezTo>
                  <a:cubicBezTo>
                    <a:pt x="48" y="28"/>
                    <a:pt x="34" y="13"/>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8" name="Google Shape;158;p18"/>
            <p:cNvSpPr/>
            <p:nvPr/>
          </p:nvSpPr>
          <p:spPr>
            <a:xfrm>
              <a:off x="7210426" y="5821363"/>
              <a:ext cx="58738" cy="58738"/>
            </a:xfrm>
            <a:custGeom>
              <a:avLst/>
              <a:gdLst/>
              <a:ahLst/>
              <a:cxnLst/>
              <a:rect l="l" t="t" r="r" b="b"/>
              <a:pathLst>
                <a:path w="44" h="44" extrusionOk="0">
                  <a:moveTo>
                    <a:pt x="9" y="8"/>
                  </a:moveTo>
                  <a:cubicBezTo>
                    <a:pt x="3" y="14"/>
                    <a:pt x="0" y="21"/>
                    <a:pt x="0" y="30"/>
                  </a:cubicBezTo>
                  <a:cubicBezTo>
                    <a:pt x="3" y="38"/>
                    <a:pt x="9" y="43"/>
                    <a:pt x="17" y="44"/>
                  </a:cubicBezTo>
                  <a:cubicBezTo>
                    <a:pt x="23" y="33"/>
                    <a:pt x="35" y="32"/>
                    <a:pt x="44" y="28"/>
                  </a:cubicBezTo>
                  <a:cubicBezTo>
                    <a:pt x="40" y="19"/>
                    <a:pt x="35" y="9"/>
                    <a:pt x="31" y="0"/>
                  </a:cubicBezTo>
                  <a:cubicBezTo>
                    <a:pt x="22" y="0"/>
                    <a:pt x="15" y="2"/>
                    <a:pt x="9"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59" name="Google Shape;159;p18"/>
            <p:cNvSpPr/>
            <p:nvPr/>
          </p:nvSpPr>
          <p:spPr>
            <a:xfrm>
              <a:off x="3179763" y="4370388"/>
              <a:ext cx="60325" cy="47625"/>
            </a:xfrm>
            <a:custGeom>
              <a:avLst/>
              <a:gdLst/>
              <a:ahLst/>
              <a:cxnLst/>
              <a:rect l="l" t="t" r="r" b="b"/>
              <a:pathLst>
                <a:path w="46" h="36" extrusionOk="0">
                  <a:moveTo>
                    <a:pt x="4" y="0"/>
                  </a:moveTo>
                  <a:cubicBezTo>
                    <a:pt x="0" y="36"/>
                    <a:pt x="22" y="35"/>
                    <a:pt x="46" y="30"/>
                  </a:cubicBezTo>
                  <a:cubicBezTo>
                    <a:pt x="40" y="22"/>
                    <a:pt x="35" y="14"/>
                    <a:pt x="29" y="6"/>
                  </a:cubicBezTo>
                  <a:cubicBezTo>
                    <a:pt x="21" y="4"/>
                    <a:pt x="13" y="2"/>
                    <a:pt x="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0" name="Google Shape;160;p18"/>
            <p:cNvSpPr/>
            <p:nvPr/>
          </p:nvSpPr>
          <p:spPr>
            <a:xfrm>
              <a:off x="8829676" y="4117975"/>
              <a:ext cx="65088" cy="53975"/>
            </a:xfrm>
            <a:custGeom>
              <a:avLst/>
              <a:gdLst/>
              <a:ahLst/>
              <a:cxnLst/>
              <a:rect l="l" t="t" r="r" b="b"/>
              <a:pathLst>
                <a:path w="49" h="41" extrusionOk="0">
                  <a:moveTo>
                    <a:pt x="11" y="15"/>
                  </a:moveTo>
                  <a:cubicBezTo>
                    <a:pt x="1" y="14"/>
                    <a:pt x="0" y="18"/>
                    <a:pt x="6" y="25"/>
                  </a:cubicBezTo>
                  <a:cubicBezTo>
                    <a:pt x="20" y="17"/>
                    <a:pt x="23" y="32"/>
                    <a:pt x="30" y="37"/>
                  </a:cubicBezTo>
                  <a:cubicBezTo>
                    <a:pt x="33" y="38"/>
                    <a:pt x="35" y="39"/>
                    <a:pt x="37" y="41"/>
                  </a:cubicBezTo>
                  <a:cubicBezTo>
                    <a:pt x="41" y="37"/>
                    <a:pt x="45" y="33"/>
                    <a:pt x="49" y="28"/>
                  </a:cubicBezTo>
                  <a:cubicBezTo>
                    <a:pt x="39" y="17"/>
                    <a:pt x="31" y="0"/>
                    <a:pt x="11" y="1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1" name="Google Shape;161;p18"/>
            <p:cNvSpPr/>
            <p:nvPr/>
          </p:nvSpPr>
          <p:spPr>
            <a:xfrm>
              <a:off x="5983288" y="6218238"/>
              <a:ext cx="158750" cy="166688"/>
            </a:xfrm>
            <a:custGeom>
              <a:avLst/>
              <a:gdLst/>
              <a:ahLst/>
              <a:cxnLst/>
              <a:rect l="l" t="t" r="r" b="b"/>
              <a:pathLst>
                <a:path w="119" h="125" extrusionOk="0">
                  <a:moveTo>
                    <a:pt x="119" y="51"/>
                  </a:moveTo>
                  <a:cubicBezTo>
                    <a:pt x="112" y="44"/>
                    <a:pt x="105" y="37"/>
                    <a:pt x="97" y="30"/>
                  </a:cubicBezTo>
                  <a:cubicBezTo>
                    <a:pt x="90" y="33"/>
                    <a:pt x="83" y="35"/>
                    <a:pt x="76" y="37"/>
                  </a:cubicBezTo>
                  <a:cubicBezTo>
                    <a:pt x="70" y="21"/>
                    <a:pt x="58" y="15"/>
                    <a:pt x="41" y="15"/>
                  </a:cubicBezTo>
                  <a:cubicBezTo>
                    <a:pt x="41" y="16"/>
                    <a:pt x="41" y="16"/>
                    <a:pt x="41" y="16"/>
                  </a:cubicBezTo>
                  <a:cubicBezTo>
                    <a:pt x="26" y="16"/>
                    <a:pt x="0" y="0"/>
                    <a:pt x="7" y="37"/>
                  </a:cubicBezTo>
                  <a:cubicBezTo>
                    <a:pt x="14" y="44"/>
                    <a:pt x="20" y="51"/>
                    <a:pt x="27" y="59"/>
                  </a:cubicBezTo>
                  <a:cubicBezTo>
                    <a:pt x="36" y="75"/>
                    <a:pt x="45" y="56"/>
                    <a:pt x="55" y="58"/>
                  </a:cubicBezTo>
                  <a:cubicBezTo>
                    <a:pt x="59" y="71"/>
                    <a:pt x="59" y="84"/>
                    <a:pt x="49" y="95"/>
                  </a:cubicBezTo>
                  <a:cubicBezTo>
                    <a:pt x="37" y="91"/>
                    <a:pt x="38" y="102"/>
                    <a:pt x="34" y="108"/>
                  </a:cubicBezTo>
                  <a:cubicBezTo>
                    <a:pt x="41" y="118"/>
                    <a:pt x="49" y="125"/>
                    <a:pt x="63" y="123"/>
                  </a:cubicBezTo>
                  <a:cubicBezTo>
                    <a:pt x="63" y="118"/>
                    <a:pt x="62" y="113"/>
                    <a:pt x="62" y="108"/>
                  </a:cubicBezTo>
                  <a:cubicBezTo>
                    <a:pt x="62" y="108"/>
                    <a:pt x="62" y="107"/>
                    <a:pt x="61" y="107"/>
                  </a:cubicBezTo>
                  <a:cubicBezTo>
                    <a:pt x="70" y="91"/>
                    <a:pt x="81" y="111"/>
                    <a:pt x="91" y="107"/>
                  </a:cubicBezTo>
                  <a:cubicBezTo>
                    <a:pt x="113" y="94"/>
                    <a:pt x="107" y="80"/>
                    <a:pt x="93" y="65"/>
                  </a:cubicBezTo>
                  <a:cubicBezTo>
                    <a:pt x="93" y="65"/>
                    <a:pt x="93" y="65"/>
                    <a:pt x="93" y="65"/>
                  </a:cubicBezTo>
                  <a:cubicBezTo>
                    <a:pt x="93" y="65"/>
                    <a:pt x="93" y="65"/>
                    <a:pt x="93" y="65"/>
                  </a:cubicBezTo>
                  <a:cubicBezTo>
                    <a:pt x="102" y="60"/>
                    <a:pt x="111" y="56"/>
                    <a:pt x="119" y="5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2" name="Google Shape;162;p18"/>
            <p:cNvSpPr/>
            <p:nvPr/>
          </p:nvSpPr>
          <p:spPr>
            <a:xfrm>
              <a:off x="6062663" y="6069013"/>
              <a:ext cx="49213" cy="47625"/>
            </a:xfrm>
            <a:custGeom>
              <a:avLst/>
              <a:gdLst/>
              <a:ahLst/>
              <a:cxnLst/>
              <a:rect l="l" t="t" r="r" b="b"/>
              <a:pathLst>
                <a:path w="36" h="36" extrusionOk="0">
                  <a:moveTo>
                    <a:pt x="36" y="14"/>
                  </a:moveTo>
                  <a:cubicBezTo>
                    <a:pt x="25" y="0"/>
                    <a:pt x="13" y="0"/>
                    <a:pt x="0" y="12"/>
                  </a:cubicBezTo>
                  <a:cubicBezTo>
                    <a:pt x="12" y="22"/>
                    <a:pt x="23" y="36"/>
                    <a:pt x="36" y="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3" name="Google Shape;163;p18"/>
            <p:cNvSpPr/>
            <p:nvPr/>
          </p:nvSpPr>
          <p:spPr>
            <a:xfrm>
              <a:off x="7894638" y="4775200"/>
              <a:ext cx="111125" cy="106363"/>
            </a:xfrm>
            <a:custGeom>
              <a:avLst/>
              <a:gdLst/>
              <a:ahLst/>
              <a:cxnLst/>
              <a:rect l="l" t="t" r="r" b="b"/>
              <a:pathLst>
                <a:path w="84" h="80" extrusionOk="0">
                  <a:moveTo>
                    <a:pt x="66" y="39"/>
                  </a:moveTo>
                  <a:cubicBezTo>
                    <a:pt x="68" y="37"/>
                    <a:pt x="70" y="35"/>
                    <a:pt x="71" y="33"/>
                  </a:cubicBezTo>
                  <a:cubicBezTo>
                    <a:pt x="66" y="27"/>
                    <a:pt x="59" y="23"/>
                    <a:pt x="50" y="25"/>
                  </a:cubicBezTo>
                  <a:cubicBezTo>
                    <a:pt x="37" y="28"/>
                    <a:pt x="30" y="0"/>
                    <a:pt x="14" y="17"/>
                  </a:cubicBezTo>
                  <a:cubicBezTo>
                    <a:pt x="13" y="18"/>
                    <a:pt x="13" y="20"/>
                    <a:pt x="14" y="21"/>
                  </a:cubicBezTo>
                  <a:cubicBezTo>
                    <a:pt x="9" y="25"/>
                    <a:pt x="5" y="29"/>
                    <a:pt x="1" y="33"/>
                  </a:cubicBezTo>
                  <a:cubicBezTo>
                    <a:pt x="0" y="37"/>
                    <a:pt x="3" y="40"/>
                    <a:pt x="8" y="39"/>
                  </a:cubicBezTo>
                  <a:cubicBezTo>
                    <a:pt x="21" y="34"/>
                    <a:pt x="22" y="50"/>
                    <a:pt x="30" y="54"/>
                  </a:cubicBezTo>
                  <a:cubicBezTo>
                    <a:pt x="30" y="55"/>
                    <a:pt x="30" y="55"/>
                    <a:pt x="31" y="55"/>
                  </a:cubicBezTo>
                  <a:cubicBezTo>
                    <a:pt x="34" y="59"/>
                    <a:pt x="38" y="61"/>
                    <a:pt x="43" y="61"/>
                  </a:cubicBezTo>
                  <a:cubicBezTo>
                    <a:pt x="47" y="61"/>
                    <a:pt x="52" y="61"/>
                    <a:pt x="56" y="61"/>
                  </a:cubicBezTo>
                  <a:cubicBezTo>
                    <a:pt x="59" y="68"/>
                    <a:pt x="62" y="74"/>
                    <a:pt x="65" y="80"/>
                  </a:cubicBezTo>
                  <a:cubicBezTo>
                    <a:pt x="71" y="74"/>
                    <a:pt x="77" y="67"/>
                    <a:pt x="84" y="61"/>
                  </a:cubicBezTo>
                  <a:cubicBezTo>
                    <a:pt x="78" y="54"/>
                    <a:pt x="72" y="46"/>
                    <a:pt x="66" y="39"/>
                  </a:cubicBezTo>
                  <a:cubicBezTo>
                    <a:pt x="66" y="39"/>
                    <a:pt x="66" y="39"/>
                    <a:pt x="66" y="3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4" name="Google Shape;164;p18"/>
            <p:cNvSpPr/>
            <p:nvPr/>
          </p:nvSpPr>
          <p:spPr>
            <a:xfrm>
              <a:off x="8048626" y="4833938"/>
              <a:ext cx="34925" cy="57150"/>
            </a:xfrm>
            <a:custGeom>
              <a:avLst/>
              <a:gdLst/>
              <a:ahLst/>
              <a:cxnLst/>
              <a:rect l="l" t="t" r="r" b="b"/>
              <a:pathLst>
                <a:path w="26" h="43" extrusionOk="0">
                  <a:moveTo>
                    <a:pt x="0" y="30"/>
                  </a:moveTo>
                  <a:cubicBezTo>
                    <a:pt x="4" y="35"/>
                    <a:pt x="8" y="39"/>
                    <a:pt x="12" y="43"/>
                  </a:cubicBezTo>
                  <a:cubicBezTo>
                    <a:pt x="15" y="42"/>
                    <a:pt x="17" y="40"/>
                    <a:pt x="19" y="37"/>
                  </a:cubicBezTo>
                  <a:cubicBezTo>
                    <a:pt x="16" y="29"/>
                    <a:pt x="21" y="23"/>
                    <a:pt x="26" y="17"/>
                  </a:cubicBezTo>
                  <a:cubicBezTo>
                    <a:pt x="7" y="0"/>
                    <a:pt x="4" y="16"/>
                    <a:pt x="0" y="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5" name="Google Shape;165;p18"/>
            <p:cNvSpPr/>
            <p:nvPr/>
          </p:nvSpPr>
          <p:spPr>
            <a:xfrm>
              <a:off x="5864226" y="742950"/>
              <a:ext cx="31750" cy="41275"/>
            </a:xfrm>
            <a:custGeom>
              <a:avLst/>
              <a:gdLst/>
              <a:ahLst/>
              <a:cxnLst/>
              <a:rect l="l" t="t" r="r" b="b"/>
              <a:pathLst>
                <a:path w="23" h="30" extrusionOk="0">
                  <a:moveTo>
                    <a:pt x="7" y="13"/>
                  </a:moveTo>
                  <a:cubicBezTo>
                    <a:pt x="3" y="18"/>
                    <a:pt x="0" y="24"/>
                    <a:pt x="7" y="29"/>
                  </a:cubicBezTo>
                  <a:cubicBezTo>
                    <a:pt x="9" y="30"/>
                    <a:pt x="14" y="27"/>
                    <a:pt x="19" y="25"/>
                  </a:cubicBezTo>
                  <a:cubicBezTo>
                    <a:pt x="20" y="18"/>
                    <a:pt x="23" y="10"/>
                    <a:pt x="21" y="7"/>
                  </a:cubicBezTo>
                  <a:cubicBezTo>
                    <a:pt x="15" y="0"/>
                    <a:pt x="11" y="9"/>
                    <a:pt x="7" y="1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6" name="Google Shape;166;p18"/>
            <p:cNvSpPr/>
            <p:nvPr/>
          </p:nvSpPr>
          <p:spPr>
            <a:xfrm>
              <a:off x="6754813" y="692150"/>
              <a:ext cx="65088" cy="49213"/>
            </a:xfrm>
            <a:custGeom>
              <a:avLst/>
              <a:gdLst/>
              <a:ahLst/>
              <a:cxnLst/>
              <a:rect l="l" t="t" r="r" b="b"/>
              <a:pathLst>
                <a:path w="49" h="38" extrusionOk="0">
                  <a:moveTo>
                    <a:pt x="18" y="38"/>
                  </a:moveTo>
                  <a:cubicBezTo>
                    <a:pt x="20" y="37"/>
                    <a:pt x="22" y="36"/>
                    <a:pt x="25" y="35"/>
                  </a:cubicBezTo>
                  <a:cubicBezTo>
                    <a:pt x="29" y="26"/>
                    <a:pt x="49" y="27"/>
                    <a:pt x="43" y="11"/>
                  </a:cubicBezTo>
                  <a:cubicBezTo>
                    <a:pt x="39" y="1"/>
                    <a:pt x="27" y="0"/>
                    <a:pt x="18" y="4"/>
                  </a:cubicBezTo>
                  <a:cubicBezTo>
                    <a:pt x="1" y="10"/>
                    <a:pt x="0" y="21"/>
                    <a:pt x="10" y="34"/>
                  </a:cubicBezTo>
                  <a:cubicBezTo>
                    <a:pt x="13" y="35"/>
                    <a:pt x="15" y="37"/>
                    <a:pt x="18" y="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7" name="Google Shape;167;p18"/>
            <p:cNvSpPr/>
            <p:nvPr/>
          </p:nvSpPr>
          <p:spPr>
            <a:xfrm>
              <a:off x="6826251" y="463550"/>
              <a:ext cx="495300" cy="500063"/>
            </a:xfrm>
            <a:custGeom>
              <a:avLst/>
              <a:gdLst/>
              <a:ahLst/>
              <a:cxnLst/>
              <a:rect l="l" t="t" r="r" b="b"/>
              <a:pathLst>
                <a:path w="371" h="375" extrusionOk="0">
                  <a:moveTo>
                    <a:pt x="20" y="298"/>
                  </a:moveTo>
                  <a:cubicBezTo>
                    <a:pt x="17" y="328"/>
                    <a:pt x="34" y="312"/>
                    <a:pt x="45" y="311"/>
                  </a:cubicBezTo>
                  <a:cubicBezTo>
                    <a:pt x="47" y="315"/>
                    <a:pt x="51" y="317"/>
                    <a:pt x="55" y="317"/>
                  </a:cubicBezTo>
                  <a:cubicBezTo>
                    <a:pt x="54" y="324"/>
                    <a:pt x="57" y="330"/>
                    <a:pt x="57" y="336"/>
                  </a:cubicBezTo>
                  <a:cubicBezTo>
                    <a:pt x="52" y="333"/>
                    <a:pt x="47" y="331"/>
                    <a:pt x="41" y="333"/>
                  </a:cubicBezTo>
                  <a:cubicBezTo>
                    <a:pt x="39" y="346"/>
                    <a:pt x="31" y="362"/>
                    <a:pt x="56" y="362"/>
                  </a:cubicBezTo>
                  <a:cubicBezTo>
                    <a:pt x="56" y="362"/>
                    <a:pt x="56" y="362"/>
                    <a:pt x="56" y="362"/>
                  </a:cubicBezTo>
                  <a:cubicBezTo>
                    <a:pt x="56" y="362"/>
                    <a:pt x="56" y="362"/>
                    <a:pt x="56" y="362"/>
                  </a:cubicBezTo>
                  <a:cubicBezTo>
                    <a:pt x="58" y="365"/>
                    <a:pt x="61" y="367"/>
                    <a:pt x="63" y="370"/>
                  </a:cubicBezTo>
                  <a:cubicBezTo>
                    <a:pt x="81" y="375"/>
                    <a:pt x="87" y="349"/>
                    <a:pt x="105" y="355"/>
                  </a:cubicBezTo>
                  <a:cubicBezTo>
                    <a:pt x="124" y="328"/>
                    <a:pt x="101" y="326"/>
                    <a:pt x="85" y="320"/>
                  </a:cubicBezTo>
                  <a:cubicBezTo>
                    <a:pt x="85" y="320"/>
                    <a:pt x="85" y="320"/>
                    <a:pt x="85" y="320"/>
                  </a:cubicBezTo>
                  <a:cubicBezTo>
                    <a:pt x="89" y="315"/>
                    <a:pt x="94" y="310"/>
                    <a:pt x="98" y="305"/>
                  </a:cubicBezTo>
                  <a:cubicBezTo>
                    <a:pt x="108" y="316"/>
                    <a:pt x="119" y="318"/>
                    <a:pt x="132" y="312"/>
                  </a:cubicBezTo>
                  <a:cubicBezTo>
                    <a:pt x="123" y="303"/>
                    <a:pt x="114" y="294"/>
                    <a:pt x="105" y="285"/>
                  </a:cubicBezTo>
                  <a:cubicBezTo>
                    <a:pt x="100" y="289"/>
                    <a:pt x="96" y="293"/>
                    <a:pt x="91" y="297"/>
                  </a:cubicBezTo>
                  <a:cubicBezTo>
                    <a:pt x="77" y="283"/>
                    <a:pt x="88" y="274"/>
                    <a:pt x="96" y="264"/>
                  </a:cubicBezTo>
                  <a:cubicBezTo>
                    <a:pt x="98" y="264"/>
                    <a:pt x="100" y="264"/>
                    <a:pt x="102" y="264"/>
                  </a:cubicBezTo>
                  <a:cubicBezTo>
                    <a:pt x="112" y="261"/>
                    <a:pt x="118" y="255"/>
                    <a:pt x="121" y="246"/>
                  </a:cubicBezTo>
                  <a:cubicBezTo>
                    <a:pt x="121" y="243"/>
                    <a:pt x="121" y="241"/>
                    <a:pt x="120" y="239"/>
                  </a:cubicBezTo>
                  <a:cubicBezTo>
                    <a:pt x="122" y="237"/>
                    <a:pt x="124" y="236"/>
                    <a:pt x="126" y="233"/>
                  </a:cubicBezTo>
                  <a:cubicBezTo>
                    <a:pt x="128" y="230"/>
                    <a:pt x="128" y="227"/>
                    <a:pt x="127" y="223"/>
                  </a:cubicBezTo>
                  <a:cubicBezTo>
                    <a:pt x="137" y="226"/>
                    <a:pt x="146" y="226"/>
                    <a:pt x="156" y="220"/>
                  </a:cubicBezTo>
                  <a:cubicBezTo>
                    <a:pt x="160" y="215"/>
                    <a:pt x="164" y="210"/>
                    <a:pt x="169" y="205"/>
                  </a:cubicBezTo>
                  <a:cubicBezTo>
                    <a:pt x="183" y="202"/>
                    <a:pt x="196" y="214"/>
                    <a:pt x="211" y="205"/>
                  </a:cubicBezTo>
                  <a:cubicBezTo>
                    <a:pt x="217" y="201"/>
                    <a:pt x="224" y="196"/>
                    <a:pt x="232" y="198"/>
                  </a:cubicBezTo>
                  <a:cubicBezTo>
                    <a:pt x="232" y="200"/>
                    <a:pt x="232" y="201"/>
                    <a:pt x="232" y="203"/>
                  </a:cubicBezTo>
                  <a:cubicBezTo>
                    <a:pt x="235" y="209"/>
                    <a:pt x="240" y="212"/>
                    <a:pt x="247" y="213"/>
                  </a:cubicBezTo>
                  <a:cubicBezTo>
                    <a:pt x="257" y="213"/>
                    <a:pt x="266" y="212"/>
                    <a:pt x="276" y="212"/>
                  </a:cubicBezTo>
                  <a:cubicBezTo>
                    <a:pt x="280" y="222"/>
                    <a:pt x="279" y="239"/>
                    <a:pt x="299" y="234"/>
                  </a:cubicBezTo>
                  <a:cubicBezTo>
                    <a:pt x="303" y="214"/>
                    <a:pt x="371" y="222"/>
                    <a:pt x="324" y="178"/>
                  </a:cubicBezTo>
                  <a:cubicBezTo>
                    <a:pt x="322" y="175"/>
                    <a:pt x="320" y="173"/>
                    <a:pt x="318" y="170"/>
                  </a:cubicBezTo>
                  <a:cubicBezTo>
                    <a:pt x="313" y="165"/>
                    <a:pt x="308" y="161"/>
                    <a:pt x="304" y="156"/>
                  </a:cubicBezTo>
                  <a:cubicBezTo>
                    <a:pt x="338" y="128"/>
                    <a:pt x="300" y="116"/>
                    <a:pt x="291" y="98"/>
                  </a:cubicBezTo>
                  <a:cubicBezTo>
                    <a:pt x="290" y="94"/>
                    <a:pt x="287" y="92"/>
                    <a:pt x="284" y="91"/>
                  </a:cubicBezTo>
                  <a:cubicBezTo>
                    <a:pt x="279" y="66"/>
                    <a:pt x="274" y="41"/>
                    <a:pt x="254" y="22"/>
                  </a:cubicBezTo>
                  <a:cubicBezTo>
                    <a:pt x="247" y="15"/>
                    <a:pt x="240" y="8"/>
                    <a:pt x="233" y="0"/>
                  </a:cubicBezTo>
                  <a:cubicBezTo>
                    <a:pt x="224" y="8"/>
                    <a:pt x="217" y="18"/>
                    <a:pt x="207" y="22"/>
                  </a:cubicBezTo>
                  <a:cubicBezTo>
                    <a:pt x="172" y="38"/>
                    <a:pt x="210" y="40"/>
                    <a:pt x="211" y="49"/>
                  </a:cubicBezTo>
                  <a:cubicBezTo>
                    <a:pt x="209" y="61"/>
                    <a:pt x="207" y="73"/>
                    <a:pt x="205" y="85"/>
                  </a:cubicBezTo>
                  <a:cubicBezTo>
                    <a:pt x="193" y="92"/>
                    <a:pt x="187" y="105"/>
                    <a:pt x="184" y="118"/>
                  </a:cubicBezTo>
                  <a:cubicBezTo>
                    <a:pt x="184" y="118"/>
                    <a:pt x="184" y="118"/>
                    <a:pt x="184" y="118"/>
                  </a:cubicBezTo>
                  <a:cubicBezTo>
                    <a:pt x="184" y="118"/>
                    <a:pt x="184" y="118"/>
                    <a:pt x="184" y="118"/>
                  </a:cubicBezTo>
                  <a:cubicBezTo>
                    <a:pt x="177" y="109"/>
                    <a:pt x="170" y="100"/>
                    <a:pt x="164" y="91"/>
                  </a:cubicBezTo>
                  <a:cubicBezTo>
                    <a:pt x="147" y="66"/>
                    <a:pt x="140" y="81"/>
                    <a:pt x="133" y="98"/>
                  </a:cubicBezTo>
                  <a:cubicBezTo>
                    <a:pt x="132" y="99"/>
                    <a:pt x="132" y="99"/>
                    <a:pt x="132" y="99"/>
                  </a:cubicBezTo>
                  <a:cubicBezTo>
                    <a:pt x="130" y="119"/>
                    <a:pt x="141" y="127"/>
                    <a:pt x="158" y="131"/>
                  </a:cubicBezTo>
                  <a:cubicBezTo>
                    <a:pt x="159" y="131"/>
                    <a:pt x="159" y="131"/>
                    <a:pt x="160" y="131"/>
                  </a:cubicBezTo>
                  <a:cubicBezTo>
                    <a:pt x="158" y="136"/>
                    <a:pt x="156" y="140"/>
                    <a:pt x="154" y="145"/>
                  </a:cubicBezTo>
                  <a:cubicBezTo>
                    <a:pt x="143" y="142"/>
                    <a:pt x="133" y="146"/>
                    <a:pt x="124" y="154"/>
                  </a:cubicBezTo>
                  <a:cubicBezTo>
                    <a:pt x="120" y="158"/>
                    <a:pt x="118" y="163"/>
                    <a:pt x="118" y="168"/>
                  </a:cubicBezTo>
                  <a:cubicBezTo>
                    <a:pt x="111" y="182"/>
                    <a:pt x="98" y="187"/>
                    <a:pt x="84" y="191"/>
                  </a:cubicBezTo>
                  <a:cubicBezTo>
                    <a:pt x="82" y="202"/>
                    <a:pt x="78" y="211"/>
                    <a:pt x="69" y="217"/>
                  </a:cubicBezTo>
                  <a:cubicBezTo>
                    <a:pt x="64" y="218"/>
                    <a:pt x="60" y="219"/>
                    <a:pt x="56" y="220"/>
                  </a:cubicBezTo>
                  <a:cubicBezTo>
                    <a:pt x="46" y="231"/>
                    <a:pt x="42" y="243"/>
                    <a:pt x="55" y="255"/>
                  </a:cubicBezTo>
                  <a:cubicBezTo>
                    <a:pt x="56" y="255"/>
                    <a:pt x="57" y="255"/>
                    <a:pt x="57" y="256"/>
                  </a:cubicBezTo>
                  <a:cubicBezTo>
                    <a:pt x="47" y="256"/>
                    <a:pt x="41" y="248"/>
                    <a:pt x="34" y="241"/>
                  </a:cubicBezTo>
                  <a:cubicBezTo>
                    <a:pt x="29" y="241"/>
                    <a:pt x="25" y="241"/>
                    <a:pt x="20" y="241"/>
                  </a:cubicBezTo>
                  <a:cubicBezTo>
                    <a:pt x="0" y="241"/>
                    <a:pt x="5" y="251"/>
                    <a:pt x="11" y="262"/>
                  </a:cubicBezTo>
                  <a:cubicBezTo>
                    <a:pt x="14" y="274"/>
                    <a:pt x="17" y="286"/>
                    <a:pt x="20" y="298"/>
                  </a:cubicBezTo>
                  <a:close/>
                  <a:moveTo>
                    <a:pt x="239" y="191"/>
                  </a:moveTo>
                  <a:cubicBezTo>
                    <a:pt x="239" y="191"/>
                    <a:pt x="239" y="191"/>
                    <a:pt x="239" y="191"/>
                  </a:cubicBezTo>
                  <a:cubicBezTo>
                    <a:pt x="239" y="191"/>
                    <a:pt x="239" y="191"/>
                    <a:pt x="239" y="191"/>
                  </a:cubicBezTo>
                  <a:cubicBezTo>
                    <a:pt x="239" y="191"/>
                    <a:pt x="239" y="191"/>
                    <a:pt x="238" y="192"/>
                  </a:cubicBezTo>
                  <a:cubicBezTo>
                    <a:pt x="238" y="191"/>
                    <a:pt x="238" y="191"/>
                    <a:pt x="239" y="191"/>
                  </a:cubicBezTo>
                  <a:close/>
                  <a:moveTo>
                    <a:pt x="284" y="105"/>
                  </a:moveTo>
                  <a:cubicBezTo>
                    <a:pt x="283" y="105"/>
                    <a:pt x="283" y="105"/>
                    <a:pt x="283" y="105"/>
                  </a:cubicBezTo>
                  <a:cubicBezTo>
                    <a:pt x="283" y="105"/>
                    <a:pt x="283" y="105"/>
                    <a:pt x="283" y="105"/>
                  </a:cubicBezTo>
                  <a:cubicBezTo>
                    <a:pt x="283" y="105"/>
                    <a:pt x="283" y="105"/>
                    <a:pt x="283" y="105"/>
                  </a:cubicBezTo>
                  <a:cubicBezTo>
                    <a:pt x="283" y="105"/>
                    <a:pt x="283" y="105"/>
                    <a:pt x="283" y="105"/>
                  </a:cubicBezTo>
                  <a:cubicBezTo>
                    <a:pt x="283" y="105"/>
                    <a:pt x="283" y="105"/>
                    <a:pt x="284" y="1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8" name="Google Shape;168;p18"/>
            <p:cNvSpPr/>
            <p:nvPr/>
          </p:nvSpPr>
          <p:spPr>
            <a:xfrm>
              <a:off x="5762626" y="965200"/>
              <a:ext cx="50800" cy="71438"/>
            </a:xfrm>
            <a:custGeom>
              <a:avLst/>
              <a:gdLst/>
              <a:ahLst/>
              <a:cxnLst/>
              <a:rect l="l" t="t" r="r" b="b"/>
              <a:pathLst>
                <a:path w="37" h="54" extrusionOk="0">
                  <a:moveTo>
                    <a:pt x="8" y="7"/>
                  </a:moveTo>
                  <a:cubicBezTo>
                    <a:pt x="15" y="20"/>
                    <a:pt x="0" y="54"/>
                    <a:pt x="37" y="38"/>
                  </a:cubicBezTo>
                  <a:cubicBezTo>
                    <a:pt x="37" y="26"/>
                    <a:pt x="37" y="15"/>
                    <a:pt x="36" y="4"/>
                  </a:cubicBezTo>
                  <a:cubicBezTo>
                    <a:pt x="29" y="3"/>
                    <a:pt x="22" y="1"/>
                    <a:pt x="14" y="0"/>
                  </a:cubicBezTo>
                  <a:cubicBezTo>
                    <a:pt x="12" y="2"/>
                    <a:pt x="10" y="5"/>
                    <a:pt x="8"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69" name="Google Shape;169;p18"/>
            <p:cNvSpPr/>
            <p:nvPr/>
          </p:nvSpPr>
          <p:spPr>
            <a:xfrm>
              <a:off x="7026276" y="750888"/>
              <a:ext cx="73025" cy="71438"/>
            </a:xfrm>
            <a:custGeom>
              <a:avLst/>
              <a:gdLst/>
              <a:ahLst/>
              <a:cxnLst/>
              <a:rect l="l" t="t" r="r" b="b"/>
              <a:pathLst>
                <a:path w="55" h="54" extrusionOk="0">
                  <a:moveTo>
                    <a:pt x="12" y="11"/>
                  </a:moveTo>
                  <a:cubicBezTo>
                    <a:pt x="0" y="15"/>
                    <a:pt x="1" y="24"/>
                    <a:pt x="5" y="33"/>
                  </a:cubicBezTo>
                  <a:cubicBezTo>
                    <a:pt x="7" y="40"/>
                    <a:pt x="10" y="47"/>
                    <a:pt x="12" y="54"/>
                  </a:cubicBezTo>
                  <a:cubicBezTo>
                    <a:pt x="26" y="45"/>
                    <a:pt x="40" y="35"/>
                    <a:pt x="55" y="26"/>
                  </a:cubicBezTo>
                  <a:cubicBezTo>
                    <a:pt x="39" y="24"/>
                    <a:pt x="32" y="0"/>
                    <a:pt x="12"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0" name="Google Shape;170;p18"/>
            <p:cNvSpPr/>
            <p:nvPr/>
          </p:nvSpPr>
          <p:spPr>
            <a:xfrm>
              <a:off x="6046788" y="1271588"/>
              <a:ext cx="55563" cy="52388"/>
            </a:xfrm>
            <a:custGeom>
              <a:avLst/>
              <a:gdLst/>
              <a:ahLst/>
              <a:cxnLst/>
              <a:rect l="l" t="t" r="r" b="b"/>
              <a:pathLst>
                <a:path w="42" h="40" extrusionOk="0">
                  <a:moveTo>
                    <a:pt x="29" y="40"/>
                  </a:moveTo>
                  <a:cubicBezTo>
                    <a:pt x="38" y="39"/>
                    <a:pt x="42" y="34"/>
                    <a:pt x="42" y="26"/>
                  </a:cubicBezTo>
                  <a:cubicBezTo>
                    <a:pt x="29" y="17"/>
                    <a:pt x="15" y="9"/>
                    <a:pt x="2" y="0"/>
                  </a:cubicBezTo>
                  <a:cubicBezTo>
                    <a:pt x="0" y="21"/>
                    <a:pt x="20" y="27"/>
                    <a:pt x="29"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1" name="Google Shape;171;p18"/>
            <p:cNvSpPr/>
            <p:nvPr/>
          </p:nvSpPr>
          <p:spPr>
            <a:xfrm>
              <a:off x="8728076" y="4084638"/>
              <a:ext cx="84138" cy="90488"/>
            </a:xfrm>
            <a:custGeom>
              <a:avLst/>
              <a:gdLst/>
              <a:ahLst/>
              <a:cxnLst/>
              <a:rect l="l" t="t" r="r" b="b"/>
              <a:pathLst>
                <a:path w="63" h="68" extrusionOk="0">
                  <a:moveTo>
                    <a:pt x="55" y="13"/>
                  </a:moveTo>
                  <a:cubicBezTo>
                    <a:pt x="45" y="4"/>
                    <a:pt x="34" y="0"/>
                    <a:pt x="22" y="0"/>
                  </a:cubicBezTo>
                  <a:cubicBezTo>
                    <a:pt x="14" y="2"/>
                    <a:pt x="8" y="5"/>
                    <a:pt x="4" y="11"/>
                  </a:cubicBezTo>
                  <a:cubicBezTo>
                    <a:pt x="1" y="16"/>
                    <a:pt x="0" y="20"/>
                    <a:pt x="1" y="25"/>
                  </a:cubicBezTo>
                  <a:cubicBezTo>
                    <a:pt x="5" y="30"/>
                    <a:pt x="9" y="35"/>
                    <a:pt x="14" y="39"/>
                  </a:cubicBezTo>
                  <a:cubicBezTo>
                    <a:pt x="19" y="44"/>
                    <a:pt x="24" y="49"/>
                    <a:pt x="29" y="53"/>
                  </a:cubicBezTo>
                  <a:cubicBezTo>
                    <a:pt x="34" y="58"/>
                    <a:pt x="39" y="63"/>
                    <a:pt x="43" y="68"/>
                  </a:cubicBezTo>
                  <a:cubicBezTo>
                    <a:pt x="57" y="64"/>
                    <a:pt x="60" y="57"/>
                    <a:pt x="52" y="46"/>
                  </a:cubicBezTo>
                  <a:cubicBezTo>
                    <a:pt x="53" y="44"/>
                    <a:pt x="55" y="42"/>
                    <a:pt x="56" y="40"/>
                  </a:cubicBezTo>
                  <a:cubicBezTo>
                    <a:pt x="63" y="30"/>
                    <a:pt x="61" y="22"/>
                    <a:pt x="55" y="1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2" name="Google Shape;172;p18"/>
            <p:cNvSpPr/>
            <p:nvPr/>
          </p:nvSpPr>
          <p:spPr>
            <a:xfrm>
              <a:off x="8450263" y="4202113"/>
              <a:ext cx="42863" cy="36513"/>
            </a:xfrm>
            <a:custGeom>
              <a:avLst/>
              <a:gdLst/>
              <a:ahLst/>
              <a:cxnLst/>
              <a:rect l="l" t="t" r="r" b="b"/>
              <a:pathLst>
                <a:path w="32" h="27" extrusionOk="0">
                  <a:moveTo>
                    <a:pt x="17" y="0"/>
                  </a:moveTo>
                  <a:cubicBezTo>
                    <a:pt x="10" y="8"/>
                    <a:pt x="0" y="14"/>
                    <a:pt x="3" y="27"/>
                  </a:cubicBezTo>
                  <a:cubicBezTo>
                    <a:pt x="13" y="23"/>
                    <a:pt x="22" y="19"/>
                    <a:pt x="32" y="15"/>
                  </a:cubicBezTo>
                  <a:cubicBezTo>
                    <a:pt x="27" y="10"/>
                    <a:pt x="22" y="5"/>
                    <a:pt x="1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3" name="Google Shape;173;p18"/>
            <p:cNvSpPr/>
            <p:nvPr/>
          </p:nvSpPr>
          <p:spPr>
            <a:xfrm>
              <a:off x="6992938" y="5622925"/>
              <a:ext cx="90488" cy="96838"/>
            </a:xfrm>
            <a:custGeom>
              <a:avLst/>
              <a:gdLst/>
              <a:ahLst/>
              <a:cxnLst/>
              <a:rect l="l" t="t" r="r" b="b"/>
              <a:pathLst>
                <a:path w="68" h="72" extrusionOk="0">
                  <a:moveTo>
                    <a:pt x="66" y="62"/>
                  </a:moveTo>
                  <a:cubicBezTo>
                    <a:pt x="68" y="41"/>
                    <a:pt x="42" y="49"/>
                    <a:pt x="37" y="35"/>
                  </a:cubicBezTo>
                  <a:cubicBezTo>
                    <a:pt x="42" y="30"/>
                    <a:pt x="46" y="25"/>
                    <a:pt x="50" y="21"/>
                  </a:cubicBezTo>
                  <a:cubicBezTo>
                    <a:pt x="49" y="9"/>
                    <a:pt x="43" y="2"/>
                    <a:pt x="31" y="2"/>
                  </a:cubicBezTo>
                  <a:cubicBezTo>
                    <a:pt x="30" y="0"/>
                    <a:pt x="30" y="0"/>
                    <a:pt x="30" y="0"/>
                  </a:cubicBezTo>
                  <a:cubicBezTo>
                    <a:pt x="28" y="3"/>
                    <a:pt x="25" y="5"/>
                    <a:pt x="22" y="6"/>
                  </a:cubicBezTo>
                  <a:cubicBezTo>
                    <a:pt x="0" y="15"/>
                    <a:pt x="11" y="25"/>
                    <a:pt x="21" y="35"/>
                  </a:cubicBezTo>
                  <a:cubicBezTo>
                    <a:pt x="24" y="38"/>
                    <a:pt x="27" y="40"/>
                    <a:pt x="31" y="42"/>
                  </a:cubicBezTo>
                  <a:cubicBezTo>
                    <a:pt x="29" y="72"/>
                    <a:pt x="45" y="71"/>
                    <a:pt x="6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4" name="Google Shape;174;p18"/>
            <p:cNvSpPr/>
            <p:nvPr/>
          </p:nvSpPr>
          <p:spPr>
            <a:xfrm>
              <a:off x="6750051" y="5243513"/>
              <a:ext cx="73025" cy="38100"/>
            </a:xfrm>
            <a:custGeom>
              <a:avLst/>
              <a:gdLst/>
              <a:ahLst/>
              <a:cxnLst/>
              <a:rect l="l" t="t" r="r" b="b"/>
              <a:pathLst>
                <a:path w="55" h="29" extrusionOk="0">
                  <a:moveTo>
                    <a:pt x="27" y="2"/>
                  </a:moveTo>
                  <a:cubicBezTo>
                    <a:pt x="15" y="0"/>
                    <a:pt x="4" y="1"/>
                    <a:pt x="0" y="15"/>
                  </a:cubicBezTo>
                  <a:cubicBezTo>
                    <a:pt x="16" y="29"/>
                    <a:pt x="36" y="27"/>
                    <a:pt x="55" y="29"/>
                  </a:cubicBezTo>
                  <a:cubicBezTo>
                    <a:pt x="53" y="12"/>
                    <a:pt x="43" y="3"/>
                    <a:pt x="27"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5" name="Google Shape;175;p18"/>
            <p:cNvSpPr/>
            <p:nvPr/>
          </p:nvSpPr>
          <p:spPr>
            <a:xfrm>
              <a:off x="6800851" y="5297488"/>
              <a:ext cx="96838" cy="104775"/>
            </a:xfrm>
            <a:custGeom>
              <a:avLst/>
              <a:gdLst/>
              <a:ahLst/>
              <a:cxnLst/>
              <a:rect l="l" t="t" r="r" b="b"/>
              <a:pathLst>
                <a:path w="73" h="79" extrusionOk="0">
                  <a:moveTo>
                    <a:pt x="47" y="37"/>
                  </a:moveTo>
                  <a:cubicBezTo>
                    <a:pt x="49" y="32"/>
                    <a:pt x="48" y="28"/>
                    <a:pt x="45" y="24"/>
                  </a:cubicBezTo>
                  <a:cubicBezTo>
                    <a:pt x="37" y="17"/>
                    <a:pt x="31" y="0"/>
                    <a:pt x="18" y="17"/>
                  </a:cubicBezTo>
                  <a:cubicBezTo>
                    <a:pt x="10" y="25"/>
                    <a:pt x="0" y="32"/>
                    <a:pt x="3" y="46"/>
                  </a:cubicBezTo>
                  <a:cubicBezTo>
                    <a:pt x="3" y="46"/>
                    <a:pt x="3" y="46"/>
                    <a:pt x="3" y="46"/>
                  </a:cubicBezTo>
                  <a:cubicBezTo>
                    <a:pt x="14" y="46"/>
                    <a:pt x="24" y="53"/>
                    <a:pt x="35" y="49"/>
                  </a:cubicBezTo>
                  <a:cubicBezTo>
                    <a:pt x="38" y="61"/>
                    <a:pt x="41" y="73"/>
                    <a:pt x="54" y="79"/>
                  </a:cubicBezTo>
                  <a:cubicBezTo>
                    <a:pt x="56" y="77"/>
                    <a:pt x="58" y="75"/>
                    <a:pt x="60" y="74"/>
                  </a:cubicBezTo>
                  <a:cubicBezTo>
                    <a:pt x="73" y="51"/>
                    <a:pt x="50" y="53"/>
                    <a:pt x="41" y="45"/>
                  </a:cubicBezTo>
                  <a:cubicBezTo>
                    <a:pt x="43" y="43"/>
                    <a:pt x="46" y="40"/>
                    <a:pt x="47" y="3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6" name="Google Shape;176;p18"/>
            <p:cNvSpPr/>
            <p:nvPr/>
          </p:nvSpPr>
          <p:spPr>
            <a:xfrm>
              <a:off x="6594476" y="5399088"/>
              <a:ext cx="60325" cy="61913"/>
            </a:xfrm>
            <a:custGeom>
              <a:avLst/>
              <a:gdLst/>
              <a:ahLst/>
              <a:cxnLst/>
              <a:rect l="l" t="t" r="r" b="b"/>
              <a:pathLst>
                <a:path w="45" h="46" extrusionOk="0">
                  <a:moveTo>
                    <a:pt x="19" y="4"/>
                  </a:moveTo>
                  <a:cubicBezTo>
                    <a:pt x="12" y="9"/>
                    <a:pt x="9" y="16"/>
                    <a:pt x="5" y="23"/>
                  </a:cubicBezTo>
                  <a:cubicBezTo>
                    <a:pt x="2" y="28"/>
                    <a:pt x="0" y="34"/>
                    <a:pt x="2" y="40"/>
                  </a:cubicBezTo>
                  <a:cubicBezTo>
                    <a:pt x="26" y="46"/>
                    <a:pt x="43" y="40"/>
                    <a:pt x="45" y="11"/>
                  </a:cubicBezTo>
                  <a:cubicBezTo>
                    <a:pt x="43" y="10"/>
                    <a:pt x="42" y="9"/>
                    <a:pt x="41" y="7"/>
                  </a:cubicBezTo>
                  <a:cubicBezTo>
                    <a:pt x="34" y="3"/>
                    <a:pt x="27" y="0"/>
                    <a:pt x="19"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7" name="Google Shape;177;p18"/>
            <p:cNvSpPr/>
            <p:nvPr/>
          </p:nvSpPr>
          <p:spPr>
            <a:xfrm>
              <a:off x="6700838" y="5214938"/>
              <a:ext cx="1588" cy="0"/>
            </a:xfrm>
            <a:custGeom>
              <a:avLst/>
              <a:gdLst/>
              <a:ahLst/>
              <a:cxnLst/>
              <a:rect l="l" t="t" r="r" b="b"/>
              <a:pathLst>
                <a:path w="1" h="120000" extrusionOk="0">
                  <a:moveTo>
                    <a:pt x="0" y="0"/>
                  </a:moveTo>
                  <a:cubicBezTo>
                    <a:pt x="0" y="0"/>
                    <a:pt x="0" y="0"/>
                    <a:pt x="0" y="0"/>
                  </a:cubicBezTo>
                  <a:cubicBezTo>
                    <a:pt x="0" y="0"/>
                    <a:pt x="1" y="0"/>
                    <a:pt x="1"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8" name="Google Shape;178;p18"/>
            <p:cNvSpPr/>
            <p:nvPr/>
          </p:nvSpPr>
          <p:spPr>
            <a:xfrm>
              <a:off x="6657976" y="5194300"/>
              <a:ext cx="42863" cy="53975"/>
            </a:xfrm>
            <a:custGeom>
              <a:avLst/>
              <a:gdLst/>
              <a:ahLst/>
              <a:cxnLst/>
              <a:rect l="l" t="t" r="r" b="b"/>
              <a:pathLst>
                <a:path w="32" h="40" extrusionOk="0">
                  <a:moveTo>
                    <a:pt x="25" y="37"/>
                  </a:moveTo>
                  <a:cubicBezTo>
                    <a:pt x="22" y="28"/>
                    <a:pt x="27" y="22"/>
                    <a:pt x="32" y="16"/>
                  </a:cubicBezTo>
                  <a:cubicBezTo>
                    <a:pt x="32" y="11"/>
                    <a:pt x="31" y="7"/>
                    <a:pt x="27" y="4"/>
                  </a:cubicBezTo>
                  <a:cubicBezTo>
                    <a:pt x="21" y="0"/>
                    <a:pt x="14" y="1"/>
                    <a:pt x="8" y="5"/>
                  </a:cubicBezTo>
                  <a:cubicBezTo>
                    <a:pt x="0" y="12"/>
                    <a:pt x="1" y="21"/>
                    <a:pt x="4" y="30"/>
                  </a:cubicBezTo>
                  <a:cubicBezTo>
                    <a:pt x="10" y="36"/>
                    <a:pt x="16" y="40"/>
                    <a:pt x="25" y="3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79" name="Google Shape;179;p18"/>
            <p:cNvSpPr/>
            <p:nvPr/>
          </p:nvSpPr>
          <p:spPr>
            <a:xfrm>
              <a:off x="6834188" y="5443538"/>
              <a:ext cx="53975" cy="58738"/>
            </a:xfrm>
            <a:custGeom>
              <a:avLst/>
              <a:gdLst/>
              <a:ahLst/>
              <a:cxnLst/>
              <a:rect l="l" t="t" r="r" b="b"/>
              <a:pathLst>
                <a:path w="41" h="44" extrusionOk="0">
                  <a:moveTo>
                    <a:pt x="34" y="21"/>
                  </a:moveTo>
                  <a:cubicBezTo>
                    <a:pt x="35" y="13"/>
                    <a:pt x="41" y="4"/>
                    <a:pt x="28" y="0"/>
                  </a:cubicBezTo>
                  <a:cubicBezTo>
                    <a:pt x="19" y="9"/>
                    <a:pt x="10" y="19"/>
                    <a:pt x="0" y="28"/>
                  </a:cubicBezTo>
                  <a:cubicBezTo>
                    <a:pt x="15" y="44"/>
                    <a:pt x="25" y="33"/>
                    <a:pt x="34" y="2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0" name="Google Shape;180;p18"/>
            <p:cNvSpPr/>
            <p:nvPr/>
          </p:nvSpPr>
          <p:spPr>
            <a:xfrm>
              <a:off x="6870701" y="5443538"/>
              <a:ext cx="0" cy="0"/>
            </a:xfrm>
            <a:custGeom>
              <a:avLst/>
              <a:gdLst/>
              <a:ahLst/>
              <a:cxnLst/>
              <a:rect l="l" t="t" r="r" b="b"/>
              <a:pathLst>
                <a:path w="120000" h="120000"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1" name="Google Shape;181;p18"/>
            <p:cNvSpPr/>
            <p:nvPr/>
          </p:nvSpPr>
          <p:spPr>
            <a:xfrm>
              <a:off x="7837488" y="5073650"/>
              <a:ext cx="58738" cy="47625"/>
            </a:xfrm>
            <a:custGeom>
              <a:avLst/>
              <a:gdLst/>
              <a:ahLst/>
              <a:cxnLst/>
              <a:rect l="l" t="t" r="r" b="b"/>
              <a:pathLst>
                <a:path w="44" h="35" extrusionOk="0">
                  <a:moveTo>
                    <a:pt x="7" y="14"/>
                  </a:moveTo>
                  <a:cubicBezTo>
                    <a:pt x="5" y="16"/>
                    <a:pt x="2" y="18"/>
                    <a:pt x="0" y="21"/>
                  </a:cubicBezTo>
                  <a:cubicBezTo>
                    <a:pt x="5" y="25"/>
                    <a:pt x="9" y="30"/>
                    <a:pt x="14" y="35"/>
                  </a:cubicBezTo>
                  <a:cubicBezTo>
                    <a:pt x="19" y="35"/>
                    <a:pt x="24" y="35"/>
                    <a:pt x="28" y="35"/>
                  </a:cubicBezTo>
                  <a:cubicBezTo>
                    <a:pt x="34" y="28"/>
                    <a:pt x="44" y="20"/>
                    <a:pt x="36" y="11"/>
                  </a:cubicBezTo>
                  <a:cubicBezTo>
                    <a:pt x="27" y="0"/>
                    <a:pt x="18" y="20"/>
                    <a:pt x="7" y="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2" name="Google Shape;182;p18"/>
            <p:cNvSpPr/>
            <p:nvPr/>
          </p:nvSpPr>
          <p:spPr>
            <a:xfrm>
              <a:off x="7578726" y="5089525"/>
              <a:ext cx="217488" cy="211138"/>
            </a:xfrm>
            <a:custGeom>
              <a:avLst/>
              <a:gdLst/>
              <a:ahLst/>
              <a:cxnLst/>
              <a:rect l="l" t="t" r="r" b="b"/>
              <a:pathLst>
                <a:path w="163" h="159" extrusionOk="0">
                  <a:moveTo>
                    <a:pt x="139" y="125"/>
                  </a:moveTo>
                  <a:cubicBezTo>
                    <a:pt x="139" y="124"/>
                    <a:pt x="139" y="123"/>
                    <a:pt x="139" y="122"/>
                  </a:cubicBezTo>
                  <a:cubicBezTo>
                    <a:pt x="131" y="92"/>
                    <a:pt x="92" y="94"/>
                    <a:pt x="81" y="67"/>
                  </a:cubicBezTo>
                  <a:cubicBezTo>
                    <a:pt x="79" y="64"/>
                    <a:pt x="77" y="61"/>
                    <a:pt x="76" y="58"/>
                  </a:cubicBezTo>
                  <a:cubicBezTo>
                    <a:pt x="76" y="44"/>
                    <a:pt x="74" y="32"/>
                    <a:pt x="59" y="28"/>
                  </a:cubicBezTo>
                  <a:cubicBezTo>
                    <a:pt x="57" y="28"/>
                    <a:pt x="56" y="28"/>
                    <a:pt x="54" y="29"/>
                  </a:cubicBezTo>
                  <a:cubicBezTo>
                    <a:pt x="46" y="25"/>
                    <a:pt x="39" y="21"/>
                    <a:pt x="31" y="17"/>
                  </a:cubicBezTo>
                  <a:cubicBezTo>
                    <a:pt x="14" y="0"/>
                    <a:pt x="4" y="5"/>
                    <a:pt x="0" y="27"/>
                  </a:cubicBezTo>
                  <a:cubicBezTo>
                    <a:pt x="1" y="37"/>
                    <a:pt x="8" y="41"/>
                    <a:pt x="17" y="45"/>
                  </a:cubicBezTo>
                  <a:cubicBezTo>
                    <a:pt x="18" y="45"/>
                    <a:pt x="18" y="45"/>
                    <a:pt x="18" y="45"/>
                  </a:cubicBezTo>
                  <a:cubicBezTo>
                    <a:pt x="7" y="62"/>
                    <a:pt x="4" y="80"/>
                    <a:pt x="17" y="100"/>
                  </a:cubicBezTo>
                  <a:cubicBezTo>
                    <a:pt x="21" y="97"/>
                    <a:pt x="25" y="94"/>
                    <a:pt x="29" y="91"/>
                  </a:cubicBezTo>
                  <a:cubicBezTo>
                    <a:pt x="29" y="92"/>
                    <a:pt x="29" y="93"/>
                    <a:pt x="29" y="93"/>
                  </a:cubicBezTo>
                  <a:cubicBezTo>
                    <a:pt x="61" y="111"/>
                    <a:pt x="80" y="152"/>
                    <a:pt x="125" y="143"/>
                  </a:cubicBezTo>
                  <a:cubicBezTo>
                    <a:pt x="131" y="148"/>
                    <a:pt x="138" y="153"/>
                    <a:pt x="144" y="159"/>
                  </a:cubicBezTo>
                  <a:cubicBezTo>
                    <a:pt x="163" y="156"/>
                    <a:pt x="156" y="141"/>
                    <a:pt x="158" y="131"/>
                  </a:cubicBezTo>
                  <a:cubicBezTo>
                    <a:pt x="152" y="129"/>
                    <a:pt x="145" y="127"/>
                    <a:pt x="139" y="12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3" name="Google Shape;183;p18"/>
            <p:cNvSpPr/>
            <p:nvPr/>
          </p:nvSpPr>
          <p:spPr>
            <a:xfrm>
              <a:off x="7742238" y="5330825"/>
              <a:ext cx="42863" cy="46038"/>
            </a:xfrm>
            <a:custGeom>
              <a:avLst/>
              <a:gdLst/>
              <a:ahLst/>
              <a:cxnLst/>
              <a:rect l="l" t="t" r="r" b="b"/>
              <a:pathLst>
                <a:path w="32" h="34" extrusionOk="0">
                  <a:moveTo>
                    <a:pt x="1" y="0"/>
                  </a:moveTo>
                  <a:cubicBezTo>
                    <a:pt x="1" y="4"/>
                    <a:pt x="0" y="8"/>
                    <a:pt x="0" y="12"/>
                  </a:cubicBezTo>
                  <a:cubicBezTo>
                    <a:pt x="3" y="24"/>
                    <a:pt x="10" y="32"/>
                    <a:pt x="22" y="33"/>
                  </a:cubicBezTo>
                  <a:cubicBezTo>
                    <a:pt x="22" y="34"/>
                    <a:pt x="22" y="34"/>
                    <a:pt x="22" y="34"/>
                  </a:cubicBezTo>
                  <a:cubicBezTo>
                    <a:pt x="32" y="12"/>
                    <a:pt x="20" y="4"/>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4" name="Google Shape;184;p18"/>
            <p:cNvSpPr/>
            <p:nvPr/>
          </p:nvSpPr>
          <p:spPr>
            <a:xfrm>
              <a:off x="6303963" y="5688013"/>
              <a:ext cx="0" cy="0"/>
            </a:xfrm>
            <a:custGeom>
              <a:avLst/>
              <a:gdLst/>
              <a:ahLst/>
              <a:cxnLst/>
              <a:rect l="l" t="t" r="r" b="b"/>
              <a:pathLst>
                <a:path w="120000" h="1" extrusionOk="0">
                  <a:moveTo>
                    <a:pt x="0" y="0"/>
                  </a:moveTo>
                  <a:cubicBezTo>
                    <a:pt x="0" y="0"/>
                    <a:pt x="0" y="0"/>
                    <a:pt x="0" y="0"/>
                  </a:cubicBezTo>
                  <a:cubicBezTo>
                    <a:pt x="0" y="0"/>
                    <a:pt x="0" y="0"/>
                    <a:pt x="0"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5" name="Google Shape;185;p18"/>
            <p:cNvSpPr/>
            <p:nvPr/>
          </p:nvSpPr>
          <p:spPr>
            <a:xfrm>
              <a:off x="6273801" y="5484813"/>
              <a:ext cx="169863" cy="203200"/>
            </a:xfrm>
            <a:custGeom>
              <a:avLst/>
              <a:gdLst/>
              <a:ahLst/>
              <a:cxnLst/>
              <a:rect l="l" t="t" r="r" b="b"/>
              <a:pathLst>
                <a:path w="127" h="152" extrusionOk="0">
                  <a:moveTo>
                    <a:pt x="112" y="54"/>
                  </a:moveTo>
                  <a:cubicBezTo>
                    <a:pt x="106" y="50"/>
                    <a:pt x="100" y="49"/>
                    <a:pt x="93" y="50"/>
                  </a:cubicBezTo>
                  <a:cubicBezTo>
                    <a:pt x="93" y="45"/>
                    <a:pt x="90" y="41"/>
                    <a:pt x="87" y="37"/>
                  </a:cubicBezTo>
                  <a:cubicBezTo>
                    <a:pt x="84" y="34"/>
                    <a:pt x="80" y="32"/>
                    <a:pt x="76" y="31"/>
                  </a:cubicBezTo>
                  <a:cubicBezTo>
                    <a:pt x="72" y="30"/>
                    <a:pt x="68" y="32"/>
                    <a:pt x="65" y="35"/>
                  </a:cubicBezTo>
                  <a:cubicBezTo>
                    <a:pt x="64" y="35"/>
                    <a:pt x="63" y="36"/>
                    <a:pt x="63" y="37"/>
                  </a:cubicBezTo>
                  <a:cubicBezTo>
                    <a:pt x="48" y="27"/>
                    <a:pt x="40" y="0"/>
                    <a:pt x="15" y="18"/>
                  </a:cubicBezTo>
                  <a:cubicBezTo>
                    <a:pt x="18" y="21"/>
                    <a:pt x="18" y="21"/>
                    <a:pt x="18" y="21"/>
                  </a:cubicBezTo>
                  <a:cubicBezTo>
                    <a:pt x="22" y="24"/>
                    <a:pt x="22" y="24"/>
                    <a:pt x="22" y="24"/>
                  </a:cubicBezTo>
                  <a:cubicBezTo>
                    <a:pt x="39" y="27"/>
                    <a:pt x="45" y="48"/>
                    <a:pt x="61" y="53"/>
                  </a:cubicBezTo>
                  <a:cubicBezTo>
                    <a:pt x="60" y="54"/>
                    <a:pt x="59" y="55"/>
                    <a:pt x="58" y="56"/>
                  </a:cubicBezTo>
                  <a:cubicBezTo>
                    <a:pt x="58" y="58"/>
                    <a:pt x="58" y="59"/>
                    <a:pt x="58" y="61"/>
                  </a:cubicBezTo>
                  <a:cubicBezTo>
                    <a:pt x="58" y="64"/>
                    <a:pt x="57" y="68"/>
                    <a:pt x="57" y="71"/>
                  </a:cubicBezTo>
                  <a:cubicBezTo>
                    <a:pt x="57" y="71"/>
                    <a:pt x="57" y="71"/>
                    <a:pt x="57" y="71"/>
                  </a:cubicBezTo>
                  <a:cubicBezTo>
                    <a:pt x="41" y="72"/>
                    <a:pt x="25" y="72"/>
                    <a:pt x="34" y="95"/>
                  </a:cubicBezTo>
                  <a:cubicBezTo>
                    <a:pt x="25" y="96"/>
                    <a:pt x="18" y="101"/>
                    <a:pt x="13" y="108"/>
                  </a:cubicBezTo>
                  <a:cubicBezTo>
                    <a:pt x="11" y="112"/>
                    <a:pt x="9" y="117"/>
                    <a:pt x="7" y="121"/>
                  </a:cubicBezTo>
                  <a:cubicBezTo>
                    <a:pt x="6" y="134"/>
                    <a:pt x="0" y="150"/>
                    <a:pt x="22" y="152"/>
                  </a:cubicBezTo>
                  <a:cubicBezTo>
                    <a:pt x="36" y="140"/>
                    <a:pt x="50" y="127"/>
                    <a:pt x="43" y="105"/>
                  </a:cubicBezTo>
                  <a:cubicBezTo>
                    <a:pt x="46" y="106"/>
                    <a:pt x="48" y="107"/>
                    <a:pt x="50" y="109"/>
                  </a:cubicBezTo>
                  <a:cubicBezTo>
                    <a:pt x="55" y="110"/>
                    <a:pt x="60" y="109"/>
                    <a:pt x="65" y="106"/>
                  </a:cubicBezTo>
                  <a:cubicBezTo>
                    <a:pt x="66" y="105"/>
                    <a:pt x="66" y="104"/>
                    <a:pt x="67" y="103"/>
                  </a:cubicBezTo>
                  <a:cubicBezTo>
                    <a:pt x="78" y="103"/>
                    <a:pt x="89" y="103"/>
                    <a:pt x="100" y="103"/>
                  </a:cubicBezTo>
                  <a:cubicBezTo>
                    <a:pt x="109" y="105"/>
                    <a:pt x="118" y="106"/>
                    <a:pt x="127" y="108"/>
                  </a:cubicBezTo>
                  <a:cubicBezTo>
                    <a:pt x="123" y="97"/>
                    <a:pt x="119" y="85"/>
                    <a:pt x="115" y="74"/>
                  </a:cubicBezTo>
                  <a:cubicBezTo>
                    <a:pt x="117" y="67"/>
                    <a:pt x="118" y="60"/>
                    <a:pt x="112"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6" name="Google Shape;186;p18"/>
            <p:cNvSpPr/>
            <p:nvPr/>
          </p:nvSpPr>
          <p:spPr>
            <a:xfrm>
              <a:off x="8832851" y="4070350"/>
              <a:ext cx="0" cy="0"/>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7" name="Google Shape;187;p18"/>
            <p:cNvSpPr/>
            <p:nvPr/>
          </p:nvSpPr>
          <p:spPr>
            <a:xfrm>
              <a:off x="6046788" y="5981700"/>
              <a:ext cx="1588" cy="1588"/>
            </a:xfrm>
            <a:custGeom>
              <a:avLst/>
              <a:gdLst/>
              <a:ahLst/>
              <a:cxnLst/>
              <a:rect l="l" t="t" r="r" b="b"/>
              <a:pathLst>
                <a:path w="1" h="1" extrusionOk="0">
                  <a:moveTo>
                    <a:pt x="1" y="1"/>
                  </a:moveTo>
                  <a:cubicBezTo>
                    <a:pt x="1" y="1"/>
                    <a:pt x="1" y="0"/>
                    <a:pt x="1" y="0"/>
                  </a:cubicBezTo>
                  <a:cubicBezTo>
                    <a:pt x="1" y="0"/>
                    <a:pt x="0" y="0"/>
                    <a:pt x="0" y="0"/>
                  </a:cubicBezTo>
                  <a:cubicBezTo>
                    <a:pt x="0" y="0"/>
                    <a:pt x="1" y="1"/>
                    <a:pt x="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8" name="Google Shape;188;p18"/>
            <p:cNvSpPr/>
            <p:nvPr/>
          </p:nvSpPr>
          <p:spPr>
            <a:xfrm>
              <a:off x="5459413" y="5729288"/>
              <a:ext cx="534988" cy="973138"/>
            </a:xfrm>
            <a:custGeom>
              <a:avLst/>
              <a:gdLst/>
              <a:ahLst/>
              <a:cxnLst/>
              <a:rect l="l" t="t" r="r" b="b"/>
              <a:pathLst>
                <a:path w="401" h="731" extrusionOk="0">
                  <a:moveTo>
                    <a:pt x="379" y="270"/>
                  </a:moveTo>
                  <a:cubicBezTo>
                    <a:pt x="371" y="274"/>
                    <a:pt x="362" y="276"/>
                    <a:pt x="358" y="284"/>
                  </a:cubicBezTo>
                  <a:cubicBezTo>
                    <a:pt x="353" y="280"/>
                    <a:pt x="348" y="277"/>
                    <a:pt x="342" y="275"/>
                  </a:cubicBezTo>
                  <a:cubicBezTo>
                    <a:pt x="347" y="266"/>
                    <a:pt x="352" y="257"/>
                    <a:pt x="357" y="247"/>
                  </a:cubicBezTo>
                  <a:cubicBezTo>
                    <a:pt x="356" y="242"/>
                    <a:pt x="354" y="239"/>
                    <a:pt x="351" y="237"/>
                  </a:cubicBezTo>
                  <a:cubicBezTo>
                    <a:pt x="360" y="239"/>
                    <a:pt x="370" y="239"/>
                    <a:pt x="377" y="228"/>
                  </a:cubicBezTo>
                  <a:cubicBezTo>
                    <a:pt x="379" y="213"/>
                    <a:pt x="369" y="207"/>
                    <a:pt x="356" y="205"/>
                  </a:cubicBezTo>
                  <a:cubicBezTo>
                    <a:pt x="349" y="199"/>
                    <a:pt x="345" y="192"/>
                    <a:pt x="348" y="183"/>
                  </a:cubicBezTo>
                  <a:cubicBezTo>
                    <a:pt x="351" y="174"/>
                    <a:pt x="352" y="166"/>
                    <a:pt x="341" y="161"/>
                  </a:cubicBezTo>
                  <a:cubicBezTo>
                    <a:pt x="314" y="170"/>
                    <a:pt x="325" y="194"/>
                    <a:pt x="323" y="213"/>
                  </a:cubicBezTo>
                  <a:cubicBezTo>
                    <a:pt x="323" y="214"/>
                    <a:pt x="323" y="215"/>
                    <a:pt x="324" y="216"/>
                  </a:cubicBezTo>
                  <a:cubicBezTo>
                    <a:pt x="292" y="200"/>
                    <a:pt x="280" y="233"/>
                    <a:pt x="258" y="243"/>
                  </a:cubicBezTo>
                  <a:cubicBezTo>
                    <a:pt x="261" y="238"/>
                    <a:pt x="263" y="233"/>
                    <a:pt x="265" y="228"/>
                  </a:cubicBezTo>
                  <a:cubicBezTo>
                    <a:pt x="267" y="226"/>
                    <a:pt x="270" y="224"/>
                    <a:pt x="273" y="223"/>
                  </a:cubicBezTo>
                  <a:cubicBezTo>
                    <a:pt x="276" y="220"/>
                    <a:pt x="278" y="216"/>
                    <a:pt x="280" y="212"/>
                  </a:cubicBezTo>
                  <a:cubicBezTo>
                    <a:pt x="279" y="205"/>
                    <a:pt x="276" y="200"/>
                    <a:pt x="270" y="196"/>
                  </a:cubicBezTo>
                  <a:cubicBezTo>
                    <a:pt x="261" y="193"/>
                    <a:pt x="256" y="184"/>
                    <a:pt x="247" y="181"/>
                  </a:cubicBezTo>
                  <a:cubicBezTo>
                    <a:pt x="247" y="178"/>
                    <a:pt x="247" y="176"/>
                    <a:pt x="246" y="174"/>
                  </a:cubicBezTo>
                  <a:cubicBezTo>
                    <a:pt x="247" y="172"/>
                    <a:pt x="248" y="170"/>
                    <a:pt x="249" y="168"/>
                  </a:cubicBezTo>
                  <a:cubicBezTo>
                    <a:pt x="262" y="166"/>
                    <a:pt x="275" y="162"/>
                    <a:pt x="283" y="177"/>
                  </a:cubicBezTo>
                  <a:cubicBezTo>
                    <a:pt x="286" y="179"/>
                    <a:pt x="289" y="182"/>
                    <a:pt x="292" y="184"/>
                  </a:cubicBezTo>
                  <a:cubicBezTo>
                    <a:pt x="302" y="174"/>
                    <a:pt x="302" y="165"/>
                    <a:pt x="293" y="155"/>
                  </a:cubicBezTo>
                  <a:cubicBezTo>
                    <a:pt x="299" y="148"/>
                    <a:pt x="306" y="141"/>
                    <a:pt x="312" y="134"/>
                  </a:cubicBezTo>
                  <a:cubicBezTo>
                    <a:pt x="313" y="131"/>
                    <a:pt x="313" y="129"/>
                    <a:pt x="313" y="127"/>
                  </a:cubicBezTo>
                  <a:cubicBezTo>
                    <a:pt x="307" y="110"/>
                    <a:pt x="295" y="97"/>
                    <a:pt x="284" y="84"/>
                  </a:cubicBezTo>
                  <a:cubicBezTo>
                    <a:pt x="287" y="84"/>
                    <a:pt x="289" y="84"/>
                    <a:pt x="292" y="84"/>
                  </a:cubicBezTo>
                  <a:cubicBezTo>
                    <a:pt x="307" y="83"/>
                    <a:pt x="310" y="72"/>
                    <a:pt x="310" y="60"/>
                  </a:cubicBezTo>
                  <a:cubicBezTo>
                    <a:pt x="317" y="66"/>
                    <a:pt x="323" y="72"/>
                    <a:pt x="334" y="70"/>
                  </a:cubicBezTo>
                  <a:cubicBezTo>
                    <a:pt x="323" y="56"/>
                    <a:pt x="338" y="41"/>
                    <a:pt x="332" y="27"/>
                  </a:cubicBezTo>
                  <a:cubicBezTo>
                    <a:pt x="331" y="22"/>
                    <a:pt x="329" y="19"/>
                    <a:pt x="324" y="19"/>
                  </a:cubicBezTo>
                  <a:cubicBezTo>
                    <a:pt x="318" y="13"/>
                    <a:pt x="312" y="6"/>
                    <a:pt x="307" y="0"/>
                  </a:cubicBezTo>
                  <a:cubicBezTo>
                    <a:pt x="301" y="4"/>
                    <a:pt x="295" y="8"/>
                    <a:pt x="289" y="13"/>
                  </a:cubicBezTo>
                  <a:cubicBezTo>
                    <a:pt x="287" y="26"/>
                    <a:pt x="299" y="33"/>
                    <a:pt x="304" y="42"/>
                  </a:cubicBezTo>
                  <a:cubicBezTo>
                    <a:pt x="304" y="42"/>
                    <a:pt x="304" y="42"/>
                    <a:pt x="304" y="42"/>
                  </a:cubicBezTo>
                  <a:cubicBezTo>
                    <a:pt x="304" y="42"/>
                    <a:pt x="304" y="42"/>
                    <a:pt x="304" y="42"/>
                  </a:cubicBezTo>
                  <a:cubicBezTo>
                    <a:pt x="303" y="44"/>
                    <a:pt x="302" y="45"/>
                    <a:pt x="301" y="47"/>
                  </a:cubicBezTo>
                  <a:cubicBezTo>
                    <a:pt x="295" y="45"/>
                    <a:pt x="290" y="45"/>
                    <a:pt x="284" y="49"/>
                  </a:cubicBezTo>
                  <a:cubicBezTo>
                    <a:pt x="279" y="57"/>
                    <a:pt x="274" y="66"/>
                    <a:pt x="269" y="74"/>
                  </a:cubicBezTo>
                  <a:cubicBezTo>
                    <a:pt x="268" y="73"/>
                    <a:pt x="268" y="73"/>
                    <a:pt x="267" y="73"/>
                  </a:cubicBezTo>
                  <a:cubicBezTo>
                    <a:pt x="261" y="70"/>
                    <a:pt x="255" y="68"/>
                    <a:pt x="248" y="69"/>
                  </a:cubicBezTo>
                  <a:cubicBezTo>
                    <a:pt x="247" y="71"/>
                    <a:pt x="245" y="72"/>
                    <a:pt x="244" y="73"/>
                  </a:cubicBezTo>
                  <a:cubicBezTo>
                    <a:pt x="211" y="64"/>
                    <a:pt x="207" y="96"/>
                    <a:pt x="192" y="112"/>
                  </a:cubicBezTo>
                  <a:cubicBezTo>
                    <a:pt x="177" y="110"/>
                    <a:pt x="167" y="117"/>
                    <a:pt x="159" y="128"/>
                  </a:cubicBezTo>
                  <a:cubicBezTo>
                    <a:pt x="159" y="128"/>
                    <a:pt x="159" y="128"/>
                    <a:pt x="158" y="127"/>
                  </a:cubicBezTo>
                  <a:cubicBezTo>
                    <a:pt x="148" y="121"/>
                    <a:pt x="136" y="121"/>
                    <a:pt x="125" y="126"/>
                  </a:cubicBezTo>
                  <a:cubicBezTo>
                    <a:pt x="119" y="130"/>
                    <a:pt x="114" y="134"/>
                    <a:pt x="109" y="140"/>
                  </a:cubicBezTo>
                  <a:cubicBezTo>
                    <a:pt x="103" y="149"/>
                    <a:pt x="94" y="155"/>
                    <a:pt x="86" y="163"/>
                  </a:cubicBezTo>
                  <a:cubicBezTo>
                    <a:pt x="88" y="183"/>
                    <a:pt x="93" y="204"/>
                    <a:pt x="72" y="218"/>
                  </a:cubicBezTo>
                  <a:cubicBezTo>
                    <a:pt x="67" y="213"/>
                    <a:pt x="62" y="208"/>
                    <a:pt x="58" y="203"/>
                  </a:cubicBezTo>
                  <a:cubicBezTo>
                    <a:pt x="50" y="201"/>
                    <a:pt x="43" y="198"/>
                    <a:pt x="35" y="196"/>
                  </a:cubicBezTo>
                  <a:cubicBezTo>
                    <a:pt x="32" y="206"/>
                    <a:pt x="31" y="216"/>
                    <a:pt x="36" y="226"/>
                  </a:cubicBezTo>
                  <a:cubicBezTo>
                    <a:pt x="32" y="231"/>
                    <a:pt x="17" y="230"/>
                    <a:pt x="25" y="242"/>
                  </a:cubicBezTo>
                  <a:cubicBezTo>
                    <a:pt x="30" y="250"/>
                    <a:pt x="38" y="250"/>
                    <a:pt x="45" y="241"/>
                  </a:cubicBezTo>
                  <a:cubicBezTo>
                    <a:pt x="49" y="234"/>
                    <a:pt x="54" y="227"/>
                    <a:pt x="58" y="220"/>
                  </a:cubicBezTo>
                  <a:cubicBezTo>
                    <a:pt x="60" y="223"/>
                    <a:pt x="63" y="224"/>
                    <a:pt x="66" y="226"/>
                  </a:cubicBezTo>
                  <a:cubicBezTo>
                    <a:pt x="66" y="226"/>
                    <a:pt x="66" y="226"/>
                    <a:pt x="66" y="226"/>
                  </a:cubicBezTo>
                  <a:cubicBezTo>
                    <a:pt x="66" y="226"/>
                    <a:pt x="66" y="226"/>
                    <a:pt x="66" y="226"/>
                  </a:cubicBezTo>
                  <a:cubicBezTo>
                    <a:pt x="67" y="229"/>
                    <a:pt x="69" y="231"/>
                    <a:pt x="71" y="234"/>
                  </a:cubicBezTo>
                  <a:cubicBezTo>
                    <a:pt x="64" y="250"/>
                    <a:pt x="72" y="258"/>
                    <a:pt x="87" y="261"/>
                  </a:cubicBezTo>
                  <a:cubicBezTo>
                    <a:pt x="87" y="261"/>
                    <a:pt x="87" y="261"/>
                    <a:pt x="87" y="261"/>
                  </a:cubicBezTo>
                  <a:cubicBezTo>
                    <a:pt x="87" y="261"/>
                    <a:pt x="87" y="261"/>
                    <a:pt x="87" y="261"/>
                  </a:cubicBezTo>
                  <a:cubicBezTo>
                    <a:pt x="89" y="264"/>
                    <a:pt x="90" y="267"/>
                    <a:pt x="92" y="271"/>
                  </a:cubicBezTo>
                  <a:cubicBezTo>
                    <a:pt x="104" y="296"/>
                    <a:pt x="131" y="307"/>
                    <a:pt x="148" y="326"/>
                  </a:cubicBezTo>
                  <a:cubicBezTo>
                    <a:pt x="154" y="331"/>
                    <a:pt x="159" y="335"/>
                    <a:pt x="164" y="340"/>
                  </a:cubicBezTo>
                  <a:cubicBezTo>
                    <a:pt x="166" y="339"/>
                    <a:pt x="168" y="339"/>
                    <a:pt x="170" y="339"/>
                  </a:cubicBezTo>
                  <a:cubicBezTo>
                    <a:pt x="174" y="347"/>
                    <a:pt x="179" y="353"/>
                    <a:pt x="189" y="354"/>
                  </a:cubicBezTo>
                  <a:cubicBezTo>
                    <a:pt x="189" y="354"/>
                    <a:pt x="189" y="354"/>
                    <a:pt x="189" y="354"/>
                  </a:cubicBezTo>
                  <a:cubicBezTo>
                    <a:pt x="183" y="373"/>
                    <a:pt x="191" y="392"/>
                    <a:pt x="192" y="411"/>
                  </a:cubicBezTo>
                  <a:cubicBezTo>
                    <a:pt x="190" y="418"/>
                    <a:pt x="188" y="425"/>
                    <a:pt x="185" y="432"/>
                  </a:cubicBezTo>
                  <a:cubicBezTo>
                    <a:pt x="181" y="429"/>
                    <a:pt x="176" y="426"/>
                    <a:pt x="172" y="422"/>
                  </a:cubicBezTo>
                  <a:cubicBezTo>
                    <a:pt x="172" y="422"/>
                    <a:pt x="172" y="422"/>
                    <a:pt x="172" y="422"/>
                  </a:cubicBezTo>
                  <a:cubicBezTo>
                    <a:pt x="149" y="413"/>
                    <a:pt x="140" y="440"/>
                    <a:pt x="120" y="439"/>
                  </a:cubicBezTo>
                  <a:cubicBezTo>
                    <a:pt x="119" y="440"/>
                    <a:pt x="119" y="442"/>
                    <a:pt x="118" y="443"/>
                  </a:cubicBezTo>
                  <a:cubicBezTo>
                    <a:pt x="117" y="443"/>
                    <a:pt x="115" y="443"/>
                    <a:pt x="114" y="443"/>
                  </a:cubicBezTo>
                  <a:cubicBezTo>
                    <a:pt x="102" y="445"/>
                    <a:pt x="88" y="443"/>
                    <a:pt x="86" y="460"/>
                  </a:cubicBezTo>
                  <a:cubicBezTo>
                    <a:pt x="88" y="463"/>
                    <a:pt x="89" y="465"/>
                    <a:pt x="91" y="467"/>
                  </a:cubicBezTo>
                  <a:cubicBezTo>
                    <a:pt x="81" y="478"/>
                    <a:pt x="77" y="489"/>
                    <a:pt x="84" y="503"/>
                  </a:cubicBezTo>
                  <a:cubicBezTo>
                    <a:pt x="91" y="526"/>
                    <a:pt x="94" y="553"/>
                    <a:pt x="124" y="560"/>
                  </a:cubicBezTo>
                  <a:cubicBezTo>
                    <a:pt x="102" y="559"/>
                    <a:pt x="86" y="596"/>
                    <a:pt x="60" y="571"/>
                  </a:cubicBezTo>
                  <a:cubicBezTo>
                    <a:pt x="60" y="571"/>
                    <a:pt x="60" y="571"/>
                    <a:pt x="60" y="571"/>
                  </a:cubicBezTo>
                  <a:cubicBezTo>
                    <a:pt x="71" y="555"/>
                    <a:pt x="56" y="546"/>
                    <a:pt x="47" y="541"/>
                  </a:cubicBezTo>
                  <a:cubicBezTo>
                    <a:pt x="33" y="534"/>
                    <a:pt x="28" y="550"/>
                    <a:pt x="20" y="557"/>
                  </a:cubicBezTo>
                  <a:cubicBezTo>
                    <a:pt x="0" y="574"/>
                    <a:pt x="17" y="592"/>
                    <a:pt x="21" y="610"/>
                  </a:cubicBezTo>
                  <a:cubicBezTo>
                    <a:pt x="13" y="626"/>
                    <a:pt x="22" y="633"/>
                    <a:pt x="36" y="638"/>
                  </a:cubicBezTo>
                  <a:cubicBezTo>
                    <a:pt x="48" y="659"/>
                    <a:pt x="74" y="669"/>
                    <a:pt x="79" y="695"/>
                  </a:cubicBezTo>
                  <a:cubicBezTo>
                    <a:pt x="91" y="707"/>
                    <a:pt x="103" y="719"/>
                    <a:pt x="114" y="731"/>
                  </a:cubicBezTo>
                  <a:cubicBezTo>
                    <a:pt x="119" y="722"/>
                    <a:pt x="117" y="709"/>
                    <a:pt x="129" y="704"/>
                  </a:cubicBezTo>
                  <a:cubicBezTo>
                    <a:pt x="149" y="711"/>
                    <a:pt x="170" y="723"/>
                    <a:pt x="192" y="709"/>
                  </a:cubicBezTo>
                  <a:cubicBezTo>
                    <a:pt x="199" y="707"/>
                    <a:pt x="206" y="704"/>
                    <a:pt x="213" y="701"/>
                  </a:cubicBezTo>
                  <a:cubicBezTo>
                    <a:pt x="213" y="699"/>
                    <a:pt x="214" y="697"/>
                    <a:pt x="215" y="695"/>
                  </a:cubicBezTo>
                  <a:cubicBezTo>
                    <a:pt x="214" y="697"/>
                    <a:pt x="213" y="699"/>
                    <a:pt x="213" y="701"/>
                  </a:cubicBezTo>
                  <a:cubicBezTo>
                    <a:pt x="229" y="695"/>
                    <a:pt x="246" y="688"/>
                    <a:pt x="263" y="682"/>
                  </a:cubicBezTo>
                  <a:cubicBezTo>
                    <a:pt x="268" y="677"/>
                    <a:pt x="273" y="672"/>
                    <a:pt x="278" y="667"/>
                  </a:cubicBezTo>
                  <a:cubicBezTo>
                    <a:pt x="285" y="649"/>
                    <a:pt x="278" y="637"/>
                    <a:pt x="260" y="630"/>
                  </a:cubicBezTo>
                  <a:cubicBezTo>
                    <a:pt x="256" y="630"/>
                    <a:pt x="253" y="632"/>
                    <a:pt x="252" y="636"/>
                  </a:cubicBezTo>
                  <a:cubicBezTo>
                    <a:pt x="245" y="631"/>
                    <a:pt x="238" y="628"/>
                    <a:pt x="230" y="627"/>
                  </a:cubicBezTo>
                  <a:cubicBezTo>
                    <a:pt x="229" y="627"/>
                    <a:pt x="228" y="627"/>
                    <a:pt x="228" y="626"/>
                  </a:cubicBezTo>
                  <a:cubicBezTo>
                    <a:pt x="227" y="623"/>
                    <a:pt x="227" y="620"/>
                    <a:pt x="227" y="617"/>
                  </a:cubicBezTo>
                  <a:cubicBezTo>
                    <a:pt x="223" y="617"/>
                    <a:pt x="218" y="616"/>
                    <a:pt x="214" y="616"/>
                  </a:cubicBezTo>
                  <a:cubicBezTo>
                    <a:pt x="212" y="618"/>
                    <a:pt x="210" y="620"/>
                    <a:pt x="208" y="622"/>
                  </a:cubicBezTo>
                  <a:cubicBezTo>
                    <a:pt x="207" y="622"/>
                    <a:pt x="207" y="622"/>
                    <a:pt x="207" y="622"/>
                  </a:cubicBezTo>
                  <a:cubicBezTo>
                    <a:pt x="198" y="615"/>
                    <a:pt x="203" y="609"/>
                    <a:pt x="208" y="603"/>
                  </a:cubicBezTo>
                  <a:cubicBezTo>
                    <a:pt x="215" y="595"/>
                    <a:pt x="217" y="586"/>
                    <a:pt x="215" y="577"/>
                  </a:cubicBezTo>
                  <a:cubicBezTo>
                    <a:pt x="212" y="562"/>
                    <a:pt x="205" y="549"/>
                    <a:pt x="189" y="544"/>
                  </a:cubicBezTo>
                  <a:cubicBezTo>
                    <a:pt x="187" y="544"/>
                    <a:pt x="186" y="544"/>
                    <a:pt x="184" y="545"/>
                  </a:cubicBezTo>
                  <a:cubicBezTo>
                    <a:pt x="181" y="542"/>
                    <a:pt x="178" y="539"/>
                    <a:pt x="175" y="536"/>
                  </a:cubicBezTo>
                  <a:cubicBezTo>
                    <a:pt x="176" y="535"/>
                    <a:pt x="177" y="535"/>
                    <a:pt x="178" y="535"/>
                  </a:cubicBezTo>
                  <a:cubicBezTo>
                    <a:pt x="185" y="531"/>
                    <a:pt x="190" y="526"/>
                    <a:pt x="194" y="519"/>
                  </a:cubicBezTo>
                  <a:cubicBezTo>
                    <a:pt x="195" y="519"/>
                    <a:pt x="195" y="518"/>
                    <a:pt x="195" y="518"/>
                  </a:cubicBezTo>
                  <a:cubicBezTo>
                    <a:pt x="196" y="518"/>
                    <a:pt x="198" y="518"/>
                    <a:pt x="200" y="518"/>
                  </a:cubicBezTo>
                  <a:cubicBezTo>
                    <a:pt x="216" y="518"/>
                    <a:pt x="226" y="508"/>
                    <a:pt x="233" y="495"/>
                  </a:cubicBezTo>
                  <a:cubicBezTo>
                    <a:pt x="234" y="493"/>
                    <a:pt x="235" y="491"/>
                    <a:pt x="235" y="490"/>
                  </a:cubicBezTo>
                  <a:cubicBezTo>
                    <a:pt x="237" y="490"/>
                    <a:pt x="239" y="489"/>
                    <a:pt x="242" y="489"/>
                  </a:cubicBezTo>
                  <a:cubicBezTo>
                    <a:pt x="226" y="507"/>
                    <a:pt x="212" y="524"/>
                    <a:pt x="236" y="546"/>
                  </a:cubicBezTo>
                  <a:cubicBezTo>
                    <a:pt x="241" y="548"/>
                    <a:pt x="246" y="547"/>
                    <a:pt x="250" y="545"/>
                  </a:cubicBezTo>
                  <a:cubicBezTo>
                    <a:pt x="259" y="535"/>
                    <a:pt x="263" y="524"/>
                    <a:pt x="264" y="511"/>
                  </a:cubicBezTo>
                  <a:cubicBezTo>
                    <a:pt x="266" y="508"/>
                    <a:pt x="268" y="506"/>
                    <a:pt x="270" y="504"/>
                  </a:cubicBezTo>
                  <a:cubicBezTo>
                    <a:pt x="270" y="504"/>
                    <a:pt x="270" y="504"/>
                    <a:pt x="270" y="504"/>
                  </a:cubicBezTo>
                  <a:cubicBezTo>
                    <a:pt x="270" y="506"/>
                    <a:pt x="270" y="508"/>
                    <a:pt x="270" y="511"/>
                  </a:cubicBezTo>
                  <a:cubicBezTo>
                    <a:pt x="281" y="531"/>
                    <a:pt x="299" y="538"/>
                    <a:pt x="320" y="539"/>
                  </a:cubicBezTo>
                  <a:cubicBezTo>
                    <a:pt x="328" y="539"/>
                    <a:pt x="340" y="550"/>
                    <a:pt x="342" y="532"/>
                  </a:cubicBezTo>
                  <a:cubicBezTo>
                    <a:pt x="334" y="512"/>
                    <a:pt x="341" y="482"/>
                    <a:pt x="306" y="482"/>
                  </a:cubicBezTo>
                  <a:cubicBezTo>
                    <a:pt x="309" y="479"/>
                    <a:pt x="312" y="477"/>
                    <a:pt x="314" y="474"/>
                  </a:cubicBezTo>
                  <a:cubicBezTo>
                    <a:pt x="314" y="469"/>
                    <a:pt x="313" y="465"/>
                    <a:pt x="312" y="460"/>
                  </a:cubicBezTo>
                  <a:cubicBezTo>
                    <a:pt x="312" y="460"/>
                    <a:pt x="312" y="460"/>
                    <a:pt x="312" y="460"/>
                  </a:cubicBezTo>
                  <a:cubicBezTo>
                    <a:pt x="312" y="460"/>
                    <a:pt x="312" y="460"/>
                    <a:pt x="312" y="460"/>
                  </a:cubicBezTo>
                  <a:cubicBezTo>
                    <a:pt x="316" y="457"/>
                    <a:pt x="320" y="453"/>
                    <a:pt x="324" y="450"/>
                  </a:cubicBezTo>
                  <a:cubicBezTo>
                    <a:pt x="325" y="450"/>
                    <a:pt x="326" y="451"/>
                    <a:pt x="326" y="451"/>
                  </a:cubicBezTo>
                  <a:cubicBezTo>
                    <a:pt x="332" y="454"/>
                    <a:pt x="338" y="455"/>
                    <a:pt x="342" y="448"/>
                  </a:cubicBezTo>
                  <a:cubicBezTo>
                    <a:pt x="352" y="437"/>
                    <a:pt x="356" y="425"/>
                    <a:pt x="350" y="411"/>
                  </a:cubicBezTo>
                  <a:cubicBezTo>
                    <a:pt x="348" y="403"/>
                    <a:pt x="342" y="403"/>
                    <a:pt x="336" y="404"/>
                  </a:cubicBezTo>
                  <a:cubicBezTo>
                    <a:pt x="335" y="403"/>
                    <a:pt x="334" y="403"/>
                    <a:pt x="333" y="402"/>
                  </a:cubicBezTo>
                  <a:cubicBezTo>
                    <a:pt x="330" y="384"/>
                    <a:pt x="328" y="365"/>
                    <a:pt x="304" y="361"/>
                  </a:cubicBezTo>
                  <a:cubicBezTo>
                    <a:pt x="303" y="360"/>
                    <a:pt x="303" y="359"/>
                    <a:pt x="301" y="358"/>
                  </a:cubicBezTo>
                  <a:cubicBezTo>
                    <a:pt x="299" y="355"/>
                    <a:pt x="296" y="354"/>
                    <a:pt x="293" y="352"/>
                  </a:cubicBezTo>
                  <a:cubicBezTo>
                    <a:pt x="295" y="351"/>
                    <a:pt x="296" y="349"/>
                    <a:pt x="298" y="347"/>
                  </a:cubicBezTo>
                  <a:cubicBezTo>
                    <a:pt x="302" y="339"/>
                    <a:pt x="295" y="331"/>
                    <a:pt x="297" y="323"/>
                  </a:cubicBezTo>
                  <a:cubicBezTo>
                    <a:pt x="297" y="323"/>
                    <a:pt x="297" y="323"/>
                    <a:pt x="297" y="324"/>
                  </a:cubicBezTo>
                  <a:cubicBezTo>
                    <a:pt x="301" y="334"/>
                    <a:pt x="309" y="339"/>
                    <a:pt x="319" y="341"/>
                  </a:cubicBezTo>
                  <a:cubicBezTo>
                    <a:pt x="341" y="336"/>
                    <a:pt x="337" y="362"/>
                    <a:pt x="350" y="368"/>
                  </a:cubicBezTo>
                  <a:cubicBezTo>
                    <a:pt x="354" y="372"/>
                    <a:pt x="358" y="376"/>
                    <a:pt x="363" y="381"/>
                  </a:cubicBezTo>
                  <a:cubicBezTo>
                    <a:pt x="372" y="374"/>
                    <a:pt x="380" y="367"/>
                    <a:pt x="377" y="354"/>
                  </a:cubicBezTo>
                  <a:cubicBezTo>
                    <a:pt x="380" y="352"/>
                    <a:pt x="382" y="349"/>
                    <a:pt x="384" y="347"/>
                  </a:cubicBezTo>
                  <a:cubicBezTo>
                    <a:pt x="368" y="334"/>
                    <a:pt x="360" y="318"/>
                    <a:pt x="363" y="297"/>
                  </a:cubicBezTo>
                  <a:cubicBezTo>
                    <a:pt x="366" y="301"/>
                    <a:pt x="366" y="301"/>
                    <a:pt x="366" y="301"/>
                  </a:cubicBezTo>
                  <a:cubicBezTo>
                    <a:pt x="370" y="303"/>
                    <a:pt x="370" y="303"/>
                    <a:pt x="370" y="303"/>
                  </a:cubicBezTo>
                  <a:cubicBezTo>
                    <a:pt x="377" y="301"/>
                    <a:pt x="384" y="299"/>
                    <a:pt x="391" y="296"/>
                  </a:cubicBezTo>
                  <a:cubicBezTo>
                    <a:pt x="401" y="287"/>
                    <a:pt x="400" y="278"/>
                    <a:pt x="391" y="269"/>
                  </a:cubicBezTo>
                  <a:cubicBezTo>
                    <a:pt x="387" y="268"/>
                    <a:pt x="383" y="268"/>
                    <a:pt x="379" y="270"/>
                  </a:cubicBezTo>
                  <a:close/>
                  <a:moveTo>
                    <a:pt x="249" y="262"/>
                  </a:moveTo>
                  <a:cubicBezTo>
                    <a:pt x="249" y="263"/>
                    <a:pt x="249" y="264"/>
                    <a:pt x="249" y="265"/>
                  </a:cubicBezTo>
                  <a:cubicBezTo>
                    <a:pt x="250" y="273"/>
                    <a:pt x="252" y="280"/>
                    <a:pt x="257" y="284"/>
                  </a:cubicBezTo>
                  <a:cubicBezTo>
                    <a:pt x="254" y="287"/>
                    <a:pt x="251" y="291"/>
                    <a:pt x="249" y="295"/>
                  </a:cubicBezTo>
                  <a:cubicBezTo>
                    <a:pt x="247" y="286"/>
                    <a:pt x="241" y="279"/>
                    <a:pt x="236" y="271"/>
                  </a:cubicBezTo>
                  <a:cubicBezTo>
                    <a:pt x="240" y="269"/>
                    <a:pt x="243" y="267"/>
                    <a:pt x="246" y="263"/>
                  </a:cubicBezTo>
                  <a:cubicBezTo>
                    <a:pt x="246" y="263"/>
                    <a:pt x="246" y="263"/>
                    <a:pt x="246" y="263"/>
                  </a:cubicBezTo>
                  <a:cubicBezTo>
                    <a:pt x="247" y="262"/>
                    <a:pt x="248" y="262"/>
                    <a:pt x="249" y="262"/>
                  </a:cubicBezTo>
                  <a:close/>
                  <a:moveTo>
                    <a:pt x="200" y="275"/>
                  </a:moveTo>
                  <a:cubicBezTo>
                    <a:pt x="200" y="275"/>
                    <a:pt x="200" y="276"/>
                    <a:pt x="200" y="276"/>
                  </a:cubicBezTo>
                  <a:cubicBezTo>
                    <a:pt x="200" y="276"/>
                    <a:pt x="200" y="276"/>
                    <a:pt x="200" y="275"/>
                  </a:cubicBezTo>
                  <a:cubicBezTo>
                    <a:pt x="200" y="275"/>
                    <a:pt x="200" y="275"/>
                    <a:pt x="200" y="275"/>
                  </a:cubicBezTo>
                  <a:close/>
                  <a:moveTo>
                    <a:pt x="241" y="429"/>
                  </a:moveTo>
                  <a:cubicBezTo>
                    <a:pt x="241" y="429"/>
                    <a:pt x="241" y="429"/>
                    <a:pt x="241" y="429"/>
                  </a:cubicBezTo>
                  <a:cubicBezTo>
                    <a:pt x="241" y="429"/>
                    <a:pt x="241" y="429"/>
                    <a:pt x="241" y="429"/>
                  </a:cubicBezTo>
                  <a:cubicBezTo>
                    <a:pt x="241" y="429"/>
                    <a:pt x="241" y="429"/>
                    <a:pt x="241" y="429"/>
                  </a:cubicBezTo>
                  <a:cubicBezTo>
                    <a:pt x="241" y="429"/>
                    <a:pt x="241" y="429"/>
                    <a:pt x="241" y="429"/>
                  </a:cubicBezTo>
                  <a:close/>
                  <a:moveTo>
                    <a:pt x="285" y="461"/>
                  </a:moveTo>
                  <a:cubicBezTo>
                    <a:pt x="285" y="461"/>
                    <a:pt x="284" y="461"/>
                    <a:pt x="284" y="461"/>
                  </a:cubicBezTo>
                  <a:cubicBezTo>
                    <a:pt x="285" y="461"/>
                    <a:pt x="285" y="461"/>
                    <a:pt x="285" y="461"/>
                  </a:cubicBezTo>
                  <a:cubicBezTo>
                    <a:pt x="285" y="461"/>
                    <a:pt x="285" y="461"/>
                    <a:pt x="285" y="461"/>
                  </a:cubicBezTo>
                  <a:close/>
                  <a:moveTo>
                    <a:pt x="253" y="385"/>
                  </a:moveTo>
                  <a:cubicBezTo>
                    <a:pt x="253" y="386"/>
                    <a:pt x="253" y="386"/>
                    <a:pt x="253" y="386"/>
                  </a:cubicBezTo>
                  <a:cubicBezTo>
                    <a:pt x="249" y="383"/>
                    <a:pt x="244" y="379"/>
                    <a:pt x="240" y="376"/>
                  </a:cubicBezTo>
                  <a:cubicBezTo>
                    <a:pt x="239" y="373"/>
                    <a:pt x="237" y="371"/>
                    <a:pt x="235" y="368"/>
                  </a:cubicBezTo>
                  <a:cubicBezTo>
                    <a:pt x="239" y="363"/>
                    <a:pt x="244" y="358"/>
                    <a:pt x="248" y="353"/>
                  </a:cubicBezTo>
                  <a:cubicBezTo>
                    <a:pt x="255" y="350"/>
                    <a:pt x="262" y="348"/>
                    <a:pt x="269" y="346"/>
                  </a:cubicBezTo>
                  <a:cubicBezTo>
                    <a:pt x="269" y="346"/>
                    <a:pt x="269" y="346"/>
                    <a:pt x="269" y="346"/>
                  </a:cubicBezTo>
                  <a:cubicBezTo>
                    <a:pt x="277" y="344"/>
                    <a:pt x="283" y="347"/>
                    <a:pt x="288" y="351"/>
                  </a:cubicBezTo>
                  <a:cubicBezTo>
                    <a:pt x="264" y="350"/>
                    <a:pt x="257" y="366"/>
                    <a:pt x="253" y="385"/>
                  </a:cubicBezTo>
                  <a:close/>
                  <a:moveTo>
                    <a:pt x="162" y="468"/>
                  </a:moveTo>
                  <a:cubicBezTo>
                    <a:pt x="164" y="470"/>
                    <a:pt x="165" y="471"/>
                    <a:pt x="167" y="472"/>
                  </a:cubicBezTo>
                  <a:cubicBezTo>
                    <a:pt x="157" y="477"/>
                    <a:pt x="153" y="493"/>
                    <a:pt x="142" y="495"/>
                  </a:cubicBezTo>
                  <a:cubicBezTo>
                    <a:pt x="151" y="489"/>
                    <a:pt x="152" y="480"/>
                    <a:pt x="148" y="470"/>
                  </a:cubicBezTo>
                  <a:cubicBezTo>
                    <a:pt x="147" y="466"/>
                    <a:pt x="144" y="462"/>
                    <a:pt x="142" y="459"/>
                  </a:cubicBezTo>
                  <a:cubicBezTo>
                    <a:pt x="147" y="458"/>
                    <a:pt x="152" y="455"/>
                    <a:pt x="157" y="453"/>
                  </a:cubicBezTo>
                  <a:cubicBezTo>
                    <a:pt x="159" y="458"/>
                    <a:pt x="161" y="463"/>
                    <a:pt x="162" y="468"/>
                  </a:cubicBezTo>
                  <a:close/>
                  <a:moveTo>
                    <a:pt x="137" y="652"/>
                  </a:moveTo>
                  <a:cubicBezTo>
                    <a:pt x="137" y="652"/>
                    <a:pt x="137" y="653"/>
                    <a:pt x="136" y="653"/>
                  </a:cubicBezTo>
                  <a:cubicBezTo>
                    <a:pt x="136" y="653"/>
                    <a:pt x="136" y="652"/>
                    <a:pt x="136" y="652"/>
                  </a:cubicBezTo>
                  <a:cubicBezTo>
                    <a:pt x="136" y="652"/>
                    <a:pt x="136" y="652"/>
                    <a:pt x="136" y="652"/>
                  </a:cubicBezTo>
                  <a:cubicBezTo>
                    <a:pt x="136" y="652"/>
                    <a:pt x="136" y="652"/>
                    <a:pt x="137" y="652"/>
                  </a:cubicBezTo>
                  <a:close/>
                  <a:moveTo>
                    <a:pt x="168" y="601"/>
                  </a:moveTo>
                  <a:cubicBezTo>
                    <a:pt x="168" y="600"/>
                    <a:pt x="169" y="600"/>
                    <a:pt x="169" y="600"/>
                  </a:cubicBezTo>
                  <a:cubicBezTo>
                    <a:pt x="169" y="601"/>
                    <a:pt x="169" y="601"/>
                    <a:pt x="169" y="602"/>
                  </a:cubicBezTo>
                  <a:cubicBezTo>
                    <a:pt x="169" y="601"/>
                    <a:pt x="169" y="601"/>
                    <a:pt x="168" y="601"/>
                  </a:cubicBezTo>
                  <a:close/>
                  <a:moveTo>
                    <a:pt x="124" y="560"/>
                  </a:moveTo>
                  <a:cubicBezTo>
                    <a:pt x="124" y="560"/>
                    <a:pt x="124" y="560"/>
                    <a:pt x="124" y="560"/>
                  </a:cubicBezTo>
                  <a:cubicBezTo>
                    <a:pt x="124" y="560"/>
                    <a:pt x="124" y="560"/>
                    <a:pt x="124" y="560"/>
                  </a:cubicBezTo>
                  <a:cubicBezTo>
                    <a:pt x="124" y="560"/>
                    <a:pt x="124" y="560"/>
                    <a:pt x="124" y="560"/>
                  </a:cubicBezTo>
                  <a:close/>
                  <a:moveTo>
                    <a:pt x="300" y="433"/>
                  </a:moveTo>
                  <a:cubicBezTo>
                    <a:pt x="299" y="435"/>
                    <a:pt x="298" y="438"/>
                    <a:pt x="298" y="441"/>
                  </a:cubicBezTo>
                  <a:cubicBezTo>
                    <a:pt x="298" y="441"/>
                    <a:pt x="298" y="441"/>
                    <a:pt x="298" y="441"/>
                  </a:cubicBezTo>
                  <a:cubicBezTo>
                    <a:pt x="296" y="442"/>
                    <a:pt x="296" y="443"/>
                    <a:pt x="295" y="445"/>
                  </a:cubicBezTo>
                  <a:cubicBezTo>
                    <a:pt x="294" y="439"/>
                    <a:pt x="293" y="434"/>
                    <a:pt x="300" y="43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89" name="Google Shape;189;p18"/>
            <p:cNvSpPr/>
            <p:nvPr/>
          </p:nvSpPr>
          <p:spPr>
            <a:xfrm>
              <a:off x="5994401" y="5848350"/>
              <a:ext cx="269875" cy="179388"/>
            </a:xfrm>
            <a:custGeom>
              <a:avLst/>
              <a:gdLst/>
              <a:ahLst/>
              <a:cxnLst/>
              <a:rect l="l" t="t" r="r" b="b"/>
              <a:pathLst>
                <a:path w="203" h="134" extrusionOk="0">
                  <a:moveTo>
                    <a:pt x="183" y="98"/>
                  </a:moveTo>
                  <a:cubicBezTo>
                    <a:pt x="180" y="97"/>
                    <a:pt x="178" y="95"/>
                    <a:pt x="175" y="93"/>
                  </a:cubicBezTo>
                  <a:cubicBezTo>
                    <a:pt x="174" y="78"/>
                    <a:pt x="165" y="67"/>
                    <a:pt x="154" y="58"/>
                  </a:cubicBezTo>
                  <a:cubicBezTo>
                    <a:pt x="156" y="55"/>
                    <a:pt x="158" y="53"/>
                    <a:pt x="160" y="51"/>
                  </a:cubicBezTo>
                  <a:cubicBezTo>
                    <a:pt x="160" y="49"/>
                    <a:pt x="159" y="47"/>
                    <a:pt x="158" y="44"/>
                  </a:cubicBezTo>
                  <a:cubicBezTo>
                    <a:pt x="157" y="43"/>
                    <a:pt x="155" y="42"/>
                    <a:pt x="153" y="41"/>
                  </a:cubicBezTo>
                  <a:cubicBezTo>
                    <a:pt x="149" y="40"/>
                    <a:pt x="144" y="40"/>
                    <a:pt x="140" y="40"/>
                  </a:cubicBezTo>
                  <a:cubicBezTo>
                    <a:pt x="115" y="45"/>
                    <a:pt x="104" y="0"/>
                    <a:pt x="74" y="22"/>
                  </a:cubicBezTo>
                  <a:cubicBezTo>
                    <a:pt x="73" y="24"/>
                    <a:pt x="73" y="25"/>
                    <a:pt x="73" y="26"/>
                  </a:cubicBezTo>
                  <a:cubicBezTo>
                    <a:pt x="72" y="27"/>
                    <a:pt x="70" y="28"/>
                    <a:pt x="68" y="29"/>
                  </a:cubicBezTo>
                  <a:cubicBezTo>
                    <a:pt x="66" y="26"/>
                    <a:pt x="64" y="23"/>
                    <a:pt x="61" y="21"/>
                  </a:cubicBezTo>
                  <a:cubicBezTo>
                    <a:pt x="59" y="13"/>
                    <a:pt x="54" y="8"/>
                    <a:pt x="47" y="6"/>
                  </a:cubicBezTo>
                  <a:cubicBezTo>
                    <a:pt x="30" y="7"/>
                    <a:pt x="18" y="14"/>
                    <a:pt x="11" y="29"/>
                  </a:cubicBezTo>
                  <a:cubicBezTo>
                    <a:pt x="9" y="36"/>
                    <a:pt x="7" y="44"/>
                    <a:pt x="5" y="51"/>
                  </a:cubicBezTo>
                  <a:cubicBezTo>
                    <a:pt x="3" y="53"/>
                    <a:pt x="1" y="55"/>
                    <a:pt x="0" y="58"/>
                  </a:cubicBezTo>
                  <a:cubicBezTo>
                    <a:pt x="11" y="71"/>
                    <a:pt x="26" y="75"/>
                    <a:pt x="42" y="74"/>
                  </a:cubicBezTo>
                  <a:cubicBezTo>
                    <a:pt x="44" y="66"/>
                    <a:pt x="46" y="59"/>
                    <a:pt x="47" y="51"/>
                  </a:cubicBezTo>
                  <a:cubicBezTo>
                    <a:pt x="52" y="50"/>
                    <a:pt x="56" y="48"/>
                    <a:pt x="61" y="47"/>
                  </a:cubicBezTo>
                  <a:cubicBezTo>
                    <a:pt x="63" y="54"/>
                    <a:pt x="66" y="61"/>
                    <a:pt x="75" y="63"/>
                  </a:cubicBezTo>
                  <a:cubicBezTo>
                    <a:pt x="74" y="65"/>
                    <a:pt x="74" y="67"/>
                    <a:pt x="74" y="70"/>
                  </a:cubicBezTo>
                  <a:cubicBezTo>
                    <a:pt x="74" y="70"/>
                    <a:pt x="74" y="70"/>
                    <a:pt x="74" y="70"/>
                  </a:cubicBezTo>
                  <a:cubicBezTo>
                    <a:pt x="66" y="69"/>
                    <a:pt x="59" y="71"/>
                    <a:pt x="52" y="76"/>
                  </a:cubicBezTo>
                  <a:cubicBezTo>
                    <a:pt x="45" y="82"/>
                    <a:pt x="40" y="90"/>
                    <a:pt x="41" y="100"/>
                  </a:cubicBezTo>
                  <a:cubicBezTo>
                    <a:pt x="55" y="96"/>
                    <a:pt x="69" y="91"/>
                    <a:pt x="83" y="86"/>
                  </a:cubicBezTo>
                  <a:cubicBezTo>
                    <a:pt x="87" y="91"/>
                    <a:pt x="92" y="96"/>
                    <a:pt x="96" y="101"/>
                  </a:cubicBezTo>
                  <a:cubicBezTo>
                    <a:pt x="102" y="104"/>
                    <a:pt x="110" y="115"/>
                    <a:pt x="114" y="99"/>
                  </a:cubicBezTo>
                  <a:cubicBezTo>
                    <a:pt x="117" y="83"/>
                    <a:pt x="124" y="86"/>
                    <a:pt x="134" y="93"/>
                  </a:cubicBezTo>
                  <a:cubicBezTo>
                    <a:pt x="135" y="96"/>
                    <a:pt x="137" y="98"/>
                    <a:pt x="140" y="101"/>
                  </a:cubicBezTo>
                  <a:cubicBezTo>
                    <a:pt x="129" y="126"/>
                    <a:pt x="147" y="121"/>
                    <a:pt x="161" y="122"/>
                  </a:cubicBezTo>
                  <a:cubicBezTo>
                    <a:pt x="163" y="125"/>
                    <a:pt x="165" y="128"/>
                    <a:pt x="168" y="131"/>
                  </a:cubicBezTo>
                  <a:cubicBezTo>
                    <a:pt x="170" y="132"/>
                    <a:pt x="173" y="133"/>
                    <a:pt x="175" y="134"/>
                  </a:cubicBezTo>
                  <a:cubicBezTo>
                    <a:pt x="184" y="125"/>
                    <a:pt x="194" y="117"/>
                    <a:pt x="203" y="108"/>
                  </a:cubicBezTo>
                  <a:cubicBezTo>
                    <a:pt x="198" y="102"/>
                    <a:pt x="192" y="97"/>
                    <a:pt x="183" y="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0" name="Google Shape;190;p18"/>
            <p:cNvSpPr/>
            <p:nvPr/>
          </p:nvSpPr>
          <p:spPr>
            <a:xfrm>
              <a:off x="7650163" y="4805363"/>
              <a:ext cx="212725" cy="279400"/>
            </a:xfrm>
            <a:custGeom>
              <a:avLst/>
              <a:gdLst/>
              <a:ahLst/>
              <a:cxnLst/>
              <a:rect l="l" t="t" r="r" b="b"/>
              <a:pathLst>
                <a:path w="159" h="210" extrusionOk="0">
                  <a:moveTo>
                    <a:pt x="154" y="185"/>
                  </a:moveTo>
                  <a:cubicBezTo>
                    <a:pt x="149" y="174"/>
                    <a:pt x="141" y="182"/>
                    <a:pt x="134" y="185"/>
                  </a:cubicBezTo>
                  <a:cubicBezTo>
                    <a:pt x="131" y="183"/>
                    <a:pt x="129" y="182"/>
                    <a:pt x="126" y="181"/>
                  </a:cubicBezTo>
                  <a:cubicBezTo>
                    <a:pt x="117" y="181"/>
                    <a:pt x="108" y="180"/>
                    <a:pt x="98" y="180"/>
                  </a:cubicBezTo>
                  <a:cubicBezTo>
                    <a:pt x="96" y="178"/>
                    <a:pt x="94" y="176"/>
                    <a:pt x="92" y="174"/>
                  </a:cubicBezTo>
                  <a:cubicBezTo>
                    <a:pt x="92" y="174"/>
                    <a:pt x="92" y="174"/>
                    <a:pt x="92" y="174"/>
                  </a:cubicBezTo>
                  <a:cubicBezTo>
                    <a:pt x="101" y="165"/>
                    <a:pt x="110" y="157"/>
                    <a:pt x="106" y="143"/>
                  </a:cubicBezTo>
                  <a:cubicBezTo>
                    <a:pt x="104" y="131"/>
                    <a:pt x="96" y="126"/>
                    <a:pt x="86" y="123"/>
                  </a:cubicBezTo>
                  <a:cubicBezTo>
                    <a:pt x="88" y="122"/>
                    <a:pt x="90" y="121"/>
                    <a:pt x="91" y="118"/>
                  </a:cubicBezTo>
                  <a:cubicBezTo>
                    <a:pt x="98" y="111"/>
                    <a:pt x="105" y="104"/>
                    <a:pt x="111" y="97"/>
                  </a:cubicBezTo>
                  <a:cubicBezTo>
                    <a:pt x="111" y="97"/>
                    <a:pt x="111" y="97"/>
                    <a:pt x="111" y="97"/>
                  </a:cubicBezTo>
                  <a:cubicBezTo>
                    <a:pt x="111" y="97"/>
                    <a:pt x="111" y="97"/>
                    <a:pt x="111" y="97"/>
                  </a:cubicBezTo>
                  <a:cubicBezTo>
                    <a:pt x="131" y="89"/>
                    <a:pt x="122" y="140"/>
                    <a:pt x="150" y="116"/>
                  </a:cubicBezTo>
                  <a:cubicBezTo>
                    <a:pt x="152" y="114"/>
                    <a:pt x="154" y="112"/>
                    <a:pt x="156" y="110"/>
                  </a:cubicBezTo>
                  <a:cubicBezTo>
                    <a:pt x="153" y="108"/>
                    <a:pt x="153" y="108"/>
                    <a:pt x="153" y="108"/>
                  </a:cubicBezTo>
                  <a:cubicBezTo>
                    <a:pt x="159" y="100"/>
                    <a:pt x="153" y="94"/>
                    <a:pt x="148" y="87"/>
                  </a:cubicBezTo>
                  <a:cubicBezTo>
                    <a:pt x="140" y="80"/>
                    <a:pt x="132" y="74"/>
                    <a:pt x="124" y="67"/>
                  </a:cubicBezTo>
                  <a:cubicBezTo>
                    <a:pt x="123" y="64"/>
                    <a:pt x="121" y="62"/>
                    <a:pt x="120" y="59"/>
                  </a:cubicBezTo>
                  <a:cubicBezTo>
                    <a:pt x="139" y="55"/>
                    <a:pt x="141" y="34"/>
                    <a:pt x="154" y="23"/>
                  </a:cubicBezTo>
                  <a:cubicBezTo>
                    <a:pt x="154" y="18"/>
                    <a:pt x="153" y="14"/>
                    <a:pt x="149" y="11"/>
                  </a:cubicBezTo>
                  <a:cubicBezTo>
                    <a:pt x="130" y="0"/>
                    <a:pt x="112" y="7"/>
                    <a:pt x="95" y="16"/>
                  </a:cubicBezTo>
                  <a:cubicBezTo>
                    <a:pt x="80" y="26"/>
                    <a:pt x="81" y="46"/>
                    <a:pt x="71" y="59"/>
                  </a:cubicBezTo>
                  <a:cubicBezTo>
                    <a:pt x="28" y="58"/>
                    <a:pt x="52" y="88"/>
                    <a:pt x="55" y="109"/>
                  </a:cubicBezTo>
                  <a:cubicBezTo>
                    <a:pt x="47" y="113"/>
                    <a:pt x="47" y="118"/>
                    <a:pt x="50" y="122"/>
                  </a:cubicBezTo>
                  <a:cubicBezTo>
                    <a:pt x="37" y="117"/>
                    <a:pt x="24" y="118"/>
                    <a:pt x="12" y="128"/>
                  </a:cubicBezTo>
                  <a:cubicBezTo>
                    <a:pt x="7" y="136"/>
                    <a:pt x="0" y="144"/>
                    <a:pt x="13" y="152"/>
                  </a:cubicBezTo>
                  <a:cubicBezTo>
                    <a:pt x="15" y="154"/>
                    <a:pt x="18" y="157"/>
                    <a:pt x="20" y="159"/>
                  </a:cubicBezTo>
                  <a:cubicBezTo>
                    <a:pt x="41" y="161"/>
                    <a:pt x="60" y="159"/>
                    <a:pt x="77" y="145"/>
                  </a:cubicBezTo>
                  <a:cubicBezTo>
                    <a:pt x="77" y="150"/>
                    <a:pt x="78" y="154"/>
                    <a:pt x="78" y="159"/>
                  </a:cubicBezTo>
                  <a:cubicBezTo>
                    <a:pt x="78" y="159"/>
                    <a:pt x="78" y="159"/>
                    <a:pt x="78" y="159"/>
                  </a:cubicBezTo>
                  <a:cubicBezTo>
                    <a:pt x="71" y="166"/>
                    <a:pt x="63" y="173"/>
                    <a:pt x="56" y="180"/>
                  </a:cubicBezTo>
                  <a:cubicBezTo>
                    <a:pt x="65" y="196"/>
                    <a:pt x="80" y="183"/>
                    <a:pt x="91" y="188"/>
                  </a:cubicBezTo>
                  <a:cubicBezTo>
                    <a:pt x="93" y="185"/>
                    <a:pt x="96" y="183"/>
                    <a:pt x="98" y="180"/>
                  </a:cubicBezTo>
                  <a:cubicBezTo>
                    <a:pt x="110" y="188"/>
                    <a:pt x="115" y="206"/>
                    <a:pt x="134" y="204"/>
                  </a:cubicBezTo>
                  <a:cubicBezTo>
                    <a:pt x="137" y="205"/>
                    <a:pt x="140" y="207"/>
                    <a:pt x="142" y="210"/>
                  </a:cubicBezTo>
                  <a:cubicBezTo>
                    <a:pt x="147" y="202"/>
                    <a:pt x="158" y="196"/>
                    <a:pt x="154" y="18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1" name="Google Shape;191;p18"/>
            <p:cNvSpPr/>
            <p:nvPr/>
          </p:nvSpPr>
          <p:spPr>
            <a:xfrm>
              <a:off x="7888288" y="4640263"/>
              <a:ext cx="79375" cy="112713"/>
            </a:xfrm>
            <a:custGeom>
              <a:avLst/>
              <a:gdLst/>
              <a:ahLst/>
              <a:cxnLst/>
              <a:rect l="l" t="t" r="r" b="b"/>
              <a:pathLst>
                <a:path w="59" h="85" extrusionOk="0">
                  <a:moveTo>
                    <a:pt x="47" y="20"/>
                  </a:moveTo>
                  <a:cubicBezTo>
                    <a:pt x="45" y="18"/>
                    <a:pt x="42" y="16"/>
                    <a:pt x="40" y="14"/>
                  </a:cubicBezTo>
                  <a:cubicBezTo>
                    <a:pt x="37" y="13"/>
                    <a:pt x="34" y="13"/>
                    <a:pt x="32" y="15"/>
                  </a:cubicBezTo>
                  <a:cubicBezTo>
                    <a:pt x="29" y="6"/>
                    <a:pt x="23" y="0"/>
                    <a:pt x="12" y="0"/>
                  </a:cubicBezTo>
                  <a:cubicBezTo>
                    <a:pt x="10" y="2"/>
                    <a:pt x="7" y="3"/>
                    <a:pt x="4" y="5"/>
                  </a:cubicBezTo>
                  <a:cubicBezTo>
                    <a:pt x="0" y="19"/>
                    <a:pt x="10" y="27"/>
                    <a:pt x="19" y="34"/>
                  </a:cubicBezTo>
                  <a:cubicBezTo>
                    <a:pt x="27" y="42"/>
                    <a:pt x="35" y="50"/>
                    <a:pt x="33" y="63"/>
                  </a:cubicBezTo>
                  <a:cubicBezTo>
                    <a:pt x="41" y="69"/>
                    <a:pt x="48" y="76"/>
                    <a:pt x="59" y="85"/>
                  </a:cubicBezTo>
                  <a:cubicBezTo>
                    <a:pt x="54" y="60"/>
                    <a:pt x="51" y="40"/>
                    <a:pt x="47" y="2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2" name="Google Shape;192;p18"/>
            <p:cNvSpPr/>
            <p:nvPr/>
          </p:nvSpPr>
          <p:spPr>
            <a:xfrm>
              <a:off x="7878763" y="4733925"/>
              <a:ext cx="73025" cy="46038"/>
            </a:xfrm>
            <a:custGeom>
              <a:avLst/>
              <a:gdLst/>
              <a:ahLst/>
              <a:cxnLst/>
              <a:rect l="l" t="t" r="r" b="b"/>
              <a:pathLst>
                <a:path w="54" h="35" extrusionOk="0">
                  <a:moveTo>
                    <a:pt x="4" y="29"/>
                  </a:moveTo>
                  <a:cubicBezTo>
                    <a:pt x="22" y="35"/>
                    <a:pt x="38" y="27"/>
                    <a:pt x="54" y="21"/>
                  </a:cubicBezTo>
                  <a:cubicBezTo>
                    <a:pt x="47" y="14"/>
                    <a:pt x="40" y="7"/>
                    <a:pt x="33" y="0"/>
                  </a:cubicBezTo>
                  <a:cubicBezTo>
                    <a:pt x="19" y="5"/>
                    <a:pt x="0" y="6"/>
                    <a:pt x="4" y="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3" name="Google Shape;193;p18"/>
            <p:cNvSpPr/>
            <p:nvPr/>
          </p:nvSpPr>
          <p:spPr>
            <a:xfrm>
              <a:off x="6038851" y="1560513"/>
              <a:ext cx="0" cy="1588"/>
            </a:xfrm>
            <a:custGeom>
              <a:avLst/>
              <a:gdLst/>
              <a:ahLst/>
              <a:cxnLst/>
              <a:rect l="l" t="t" r="r" b="b"/>
              <a:pathLst>
                <a:path w="120000" h="1" extrusionOk="0">
                  <a:moveTo>
                    <a:pt x="0" y="0"/>
                  </a:moveTo>
                  <a:cubicBezTo>
                    <a:pt x="0" y="0"/>
                    <a:pt x="0" y="1"/>
                    <a:pt x="0" y="1"/>
                  </a:cubicBezTo>
                  <a:cubicBezTo>
                    <a:pt x="0" y="1"/>
                    <a:pt x="0" y="1"/>
                    <a:pt x="0" y="1"/>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4" name="Google Shape;194;p18"/>
            <p:cNvSpPr/>
            <p:nvPr/>
          </p:nvSpPr>
          <p:spPr>
            <a:xfrm>
              <a:off x="6635751" y="869950"/>
              <a:ext cx="301625" cy="212725"/>
            </a:xfrm>
            <a:custGeom>
              <a:avLst/>
              <a:gdLst/>
              <a:ahLst/>
              <a:cxnLst/>
              <a:rect l="l" t="t" r="r" b="b"/>
              <a:pathLst>
                <a:path w="226" h="160" extrusionOk="0">
                  <a:moveTo>
                    <a:pt x="33" y="107"/>
                  </a:moveTo>
                  <a:cubicBezTo>
                    <a:pt x="33" y="111"/>
                    <a:pt x="35" y="115"/>
                    <a:pt x="38" y="119"/>
                  </a:cubicBezTo>
                  <a:cubicBezTo>
                    <a:pt x="43" y="125"/>
                    <a:pt x="49" y="128"/>
                    <a:pt x="56" y="127"/>
                  </a:cubicBezTo>
                  <a:cubicBezTo>
                    <a:pt x="60" y="127"/>
                    <a:pt x="64" y="127"/>
                    <a:pt x="68" y="127"/>
                  </a:cubicBezTo>
                  <a:cubicBezTo>
                    <a:pt x="69" y="128"/>
                    <a:pt x="69" y="130"/>
                    <a:pt x="70" y="131"/>
                  </a:cubicBezTo>
                  <a:cubicBezTo>
                    <a:pt x="81" y="142"/>
                    <a:pt x="89" y="126"/>
                    <a:pt x="99" y="128"/>
                  </a:cubicBezTo>
                  <a:cubicBezTo>
                    <a:pt x="107" y="125"/>
                    <a:pt x="114" y="122"/>
                    <a:pt x="122" y="120"/>
                  </a:cubicBezTo>
                  <a:cubicBezTo>
                    <a:pt x="122" y="144"/>
                    <a:pt x="141" y="147"/>
                    <a:pt x="158" y="152"/>
                  </a:cubicBezTo>
                  <a:cubicBezTo>
                    <a:pt x="171" y="156"/>
                    <a:pt x="187" y="136"/>
                    <a:pt x="198" y="156"/>
                  </a:cubicBezTo>
                  <a:cubicBezTo>
                    <a:pt x="207" y="160"/>
                    <a:pt x="213" y="154"/>
                    <a:pt x="219" y="149"/>
                  </a:cubicBezTo>
                  <a:cubicBezTo>
                    <a:pt x="226" y="126"/>
                    <a:pt x="214" y="117"/>
                    <a:pt x="194" y="112"/>
                  </a:cubicBezTo>
                  <a:cubicBezTo>
                    <a:pt x="190" y="111"/>
                    <a:pt x="186" y="111"/>
                    <a:pt x="181" y="111"/>
                  </a:cubicBezTo>
                  <a:cubicBezTo>
                    <a:pt x="181" y="111"/>
                    <a:pt x="180" y="111"/>
                    <a:pt x="179" y="112"/>
                  </a:cubicBezTo>
                  <a:cubicBezTo>
                    <a:pt x="173" y="105"/>
                    <a:pt x="167" y="105"/>
                    <a:pt x="160" y="111"/>
                  </a:cubicBezTo>
                  <a:cubicBezTo>
                    <a:pt x="159" y="110"/>
                    <a:pt x="159" y="110"/>
                    <a:pt x="158" y="110"/>
                  </a:cubicBezTo>
                  <a:cubicBezTo>
                    <a:pt x="148" y="109"/>
                    <a:pt x="138" y="109"/>
                    <a:pt x="129" y="113"/>
                  </a:cubicBezTo>
                  <a:cubicBezTo>
                    <a:pt x="129" y="113"/>
                    <a:pt x="129" y="113"/>
                    <a:pt x="129" y="113"/>
                  </a:cubicBezTo>
                  <a:cubicBezTo>
                    <a:pt x="136" y="105"/>
                    <a:pt x="145" y="97"/>
                    <a:pt x="141" y="84"/>
                  </a:cubicBezTo>
                  <a:cubicBezTo>
                    <a:pt x="141" y="84"/>
                    <a:pt x="141" y="84"/>
                    <a:pt x="141" y="84"/>
                  </a:cubicBezTo>
                  <a:cubicBezTo>
                    <a:pt x="150" y="76"/>
                    <a:pt x="152" y="68"/>
                    <a:pt x="143" y="59"/>
                  </a:cubicBezTo>
                  <a:cubicBezTo>
                    <a:pt x="144" y="59"/>
                    <a:pt x="145" y="58"/>
                    <a:pt x="146" y="57"/>
                  </a:cubicBezTo>
                  <a:cubicBezTo>
                    <a:pt x="151" y="49"/>
                    <a:pt x="153" y="40"/>
                    <a:pt x="151" y="30"/>
                  </a:cubicBezTo>
                  <a:cubicBezTo>
                    <a:pt x="149" y="23"/>
                    <a:pt x="145" y="17"/>
                    <a:pt x="139" y="12"/>
                  </a:cubicBezTo>
                  <a:cubicBezTo>
                    <a:pt x="129" y="3"/>
                    <a:pt x="117" y="0"/>
                    <a:pt x="104" y="3"/>
                  </a:cubicBezTo>
                  <a:cubicBezTo>
                    <a:pt x="89" y="8"/>
                    <a:pt x="81" y="21"/>
                    <a:pt x="74" y="34"/>
                  </a:cubicBezTo>
                  <a:cubicBezTo>
                    <a:pt x="68" y="50"/>
                    <a:pt x="54" y="62"/>
                    <a:pt x="48" y="78"/>
                  </a:cubicBezTo>
                  <a:cubicBezTo>
                    <a:pt x="40" y="76"/>
                    <a:pt x="34" y="79"/>
                    <a:pt x="29" y="86"/>
                  </a:cubicBezTo>
                  <a:cubicBezTo>
                    <a:pt x="29" y="86"/>
                    <a:pt x="29" y="86"/>
                    <a:pt x="29" y="86"/>
                  </a:cubicBezTo>
                  <a:cubicBezTo>
                    <a:pt x="19" y="90"/>
                    <a:pt x="10" y="95"/>
                    <a:pt x="0" y="99"/>
                  </a:cubicBezTo>
                  <a:cubicBezTo>
                    <a:pt x="6" y="129"/>
                    <a:pt x="20" y="114"/>
                    <a:pt x="33" y="107"/>
                  </a:cubicBezTo>
                  <a:close/>
                  <a:moveTo>
                    <a:pt x="105" y="85"/>
                  </a:moveTo>
                  <a:cubicBezTo>
                    <a:pt x="108" y="82"/>
                    <a:pt x="111" y="79"/>
                    <a:pt x="115" y="76"/>
                  </a:cubicBezTo>
                  <a:cubicBezTo>
                    <a:pt x="115" y="78"/>
                    <a:pt x="116" y="79"/>
                    <a:pt x="118" y="81"/>
                  </a:cubicBezTo>
                  <a:cubicBezTo>
                    <a:pt x="116" y="84"/>
                    <a:pt x="114" y="87"/>
                    <a:pt x="114" y="91"/>
                  </a:cubicBezTo>
                  <a:cubicBezTo>
                    <a:pt x="112" y="90"/>
                    <a:pt x="111" y="90"/>
                    <a:pt x="109" y="89"/>
                  </a:cubicBezTo>
                  <a:cubicBezTo>
                    <a:pt x="108" y="90"/>
                    <a:pt x="106" y="90"/>
                    <a:pt x="105" y="90"/>
                  </a:cubicBezTo>
                  <a:cubicBezTo>
                    <a:pt x="105" y="88"/>
                    <a:pt x="104" y="87"/>
                    <a:pt x="103" y="86"/>
                  </a:cubicBezTo>
                  <a:cubicBezTo>
                    <a:pt x="103" y="86"/>
                    <a:pt x="104" y="86"/>
                    <a:pt x="105" y="85"/>
                  </a:cubicBezTo>
                  <a:close/>
                  <a:moveTo>
                    <a:pt x="101" y="85"/>
                  </a:moveTo>
                  <a:cubicBezTo>
                    <a:pt x="101" y="85"/>
                    <a:pt x="101" y="84"/>
                    <a:pt x="101" y="84"/>
                  </a:cubicBezTo>
                  <a:cubicBezTo>
                    <a:pt x="101" y="84"/>
                    <a:pt x="101" y="84"/>
                    <a:pt x="101" y="8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5" name="Google Shape;195;p18"/>
            <p:cNvSpPr/>
            <p:nvPr/>
          </p:nvSpPr>
          <p:spPr>
            <a:xfrm>
              <a:off x="7553326" y="5329238"/>
              <a:ext cx="58738" cy="58738"/>
            </a:xfrm>
            <a:custGeom>
              <a:avLst/>
              <a:gdLst/>
              <a:ahLst/>
              <a:cxnLst/>
              <a:rect l="l" t="t" r="r" b="b"/>
              <a:pathLst>
                <a:path w="45" h="44" extrusionOk="0">
                  <a:moveTo>
                    <a:pt x="15" y="0"/>
                  </a:moveTo>
                  <a:cubicBezTo>
                    <a:pt x="0" y="9"/>
                    <a:pt x="8" y="19"/>
                    <a:pt x="14" y="29"/>
                  </a:cubicBezTo>
                  <a:cubicBezTo>
                    <a:pt x="18" y="34"/>
                    <a:pt x="22" y="39"/>
                    <a:pt x="26" y="44"/>
                  </a:cubicBezTo>
                  <a:cubicBezTo>
                    <a:pt x="32" y="44"/>
                    <a:pt x="38" y="43"/>
                    <a:pt x="43" y="43"/>
                  </a:cubicBezTo>
                  <a:cubicBezTo>
                    <a:pt x="45" y="21"/>
                    <a:pt x="27" y="12"/>
                    <a:pt x="1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6" name="Google Shape;196;p18"/>
            <p:cNvSpPr/>
            <p:nvPr/>
          </p:nvSpPr>
          <p:spPr>
            <a:xfrm>
              <a:off x="3319463" y="3690938"/>
              <a:ext cx="1588" cy="1588"/>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7" name="Google Shape;197;p18"/>
            <p:cNvSpPr/>
            <p:nvPr/>
          </p:nvSpPr>
          <p:spPr>
            <a:xfrm>
              <a:off x="7070726" y="5600700"/>
              <a:ext cx="95250" cy="88900"/>
            </a:xfrm>
            <a:custGeom>
              <a:avLst/>
              <a:gdLst/>
              <a:ahLst/>
              <a:cxnLst/>
              <a:rect l="l" t="t" r="r" b="b"/>
              <a:pathLst>
                <a:path w="71" h="67" extrusionOk="0">
                  <a:moveTo>
                    <a:pt x="42" y="59"/>
                  </a:moveTo>
                  <a:cubicBezTo>
                    <a:pt x="50" y="57"/>
                    <a:pt x="57" y="55"/>
                    <a:pt x="65" y="53"/>
                  </a:cubicBezTo>
                  <a:cubicBezTo>
                    <a:pt x="66" y="50"/>
                    <a:pt x="68" y="47"/>
                    <a:pt x="69" y="45"/>
                  </a:cubicBezTo>
                  <a:cubicBezTo>
                    <a:pt x="71" y="35"/>
                    <a:pt x="71" y="25"/>
                    <a:pt x="66" y="16"/>
                  </a:cubicBezTo>
                  <a:cubicBezTo>
                    <a:pt x="61" y="8"/>
                    <a:pt x="54" y="1"/>
                    <a:pt x="44" y="0"/>
                  </a:cubicBezTo>
                  <a:cubicBezTo>
                    <a:pt x="30" y="0"/>
                    <a:pt x="27" y="16"/>
                    <a:pt x="14" y="18"/>
                  </a:cubicBezTo>
                  <a:cubicBezTo>
                    <a:pt x="23" y="32"/>
                    <a:pt x="0" y="67"/>
                    <a:pt x="42" y="5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8" name="Google Shape;198;p18"/>
            <p:cNvSpPr/>
            <p:nvPr/>
          </p:nvSpPr>
          <p:spPr>
            <a:xfrm>
              <a:off x="6413501" y="5180013"/>
              <a:ext cx="249238" cy="201613"/>
            </a:xfrm>
            <a:custGeom>
              <a:avLst/>
              <a:gdLst/>
              <a:ahLst/>
              <a:cxnLst/>
              <a:rect l="l" t="t" r="r" b="b"/>
              <a:pathLst>
                <a:path w="187" h="152" extrusionOk="0">
                  <a:moveTo>
                    <a:pt x="171" y="41"/>
                  </a:moveTo>
                  <a:cubicBezTo>
                    <a:pt x="173" y="32"/>
                    <a:pt x="167" y="27"/>
                    <a:pt x="159" y="25"/>
                  </a:cubicBezTo>
                  <a:cubicBezTo>
                    <a:pt x="141" y="34"/>
                    <a:pt x="133" y="50"/>
                    <a:pt x="128" y="68"/>
                  </a:cubicBezTo>
                  <a:cubicBezTo>
                    <a:pt x="128" y="69"/>
                    <a:pt x="128" y="71"/>
                    <a:pt x="128" y="72"/>
                  </a:cubicBezTo>
                  <a:cubicBezTo>
                    <a:pt x="115" y="82"/>
                    <a:pt x="102" y="82"/>
                    <a:pt x="89" y="70"/>
                  </a:cubicBezTo>
                  <a:cubicBezTo>
                    <a:pt x="90" y="48"/>
                    <a:pt x="69" y="42"/>
                    <a:pt x="62" y="27"/>
                  </a:cubicBezTo>
                  <a:cubicBezTo>
                    <a:pt x="48" y="0"/>
                    <a:pt x="31" y="13"/>
                    <a:pt x="14" y="22"/>
                  </a:cubicBezTo>
                  <a:cubicBezTo>
                    <a:pt x="5" y="29"/>
                    <a:pt x="0" y="37"/>
                    <a:pt x="3" y="49"/>
                  </a:cubicBezTo>
                  <a:cubicBezTo>
                    <a:pt x="25" y="68"/>
                    <a:pt x="47" y="87"/>
                    <a:pt x="79" y="76"/>
                  </a:cubicBezTo>
                  <a:cubicBezTo>
                    <a:pt x="79" y="80"/>
                    <a:pt x="80" y="84"/>
                    <a:pt x="82" y="87"/>
                  </a:cubicBezTo>
                  <a:cubicBezTo>
                    <a:pt x="84" y="90"/>
                    <a:pt x="87" y="93"/>
                    <a:pt x="90" y="96"/>
                  </a:cubicBezTo>
                  <a:cubicBezTo>
                    <a:pt x="94" y="97"/>
                    <a:pt x="97" y="98"/>
                    <a:pt x="101" y="99"/>
                  </a:cubicBezTo>
                  <a:cubicBezTo>
                    <a:pt x="108" y="92"/>
                    <a:pt x="120" y="152"/>
                    <a:pt x="125" y="97"/>
                  </a:cubicBezTo>
                  <a:cubicBezTo>
                    <a:pt x="125" y="93"/>
                    <a:pt x="128" y="89"/>
                    <a:pt x="132" y="85"/>
                  </a:cubicBezTo>
                  <a:cubicBezTo>
                    <a:pt x="141" y="99"/>
                    <a:pt x="147" y="116"/>
                    <a:pt x="166" y="121"/>
                  </a:cubicBezTo>
                  <a:cubicBezTo>
                    <a:pt x="183" y="114"/>
                    <a:pt x="187" y="100"/>
                    <a:pt x="187" y="84"/>
                  </a:cubicBezTo>
                  <a:cubicBezTo>
                    <a:pt x="174" y="72"/>
                    <a:pt x="167" y="59"/>
                    <a:pt x="171" y="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199" name="Google Shape;199;p18"/>
            <p:cNvSpPr/>
            <p:nvPr/>
          </p:nvSpPr>
          <p:spPr>
            <a:xfrm>
              <a:off x="6700838" y="5167313"/>
              <a:ext cx="101600" cy="66675"/>
            </a:xfrm>
            <a:custGeom>
              <a:avLst/>
              <a:gdLst/>
              <a:ahLst/>
              <a:cxnLst/>
              <a:rect l="l" t="t" r="r" b="b"/>
              <a:pathLst>
                <a:path w="76" h="50" extrusionOk="0">
                  <a:moveTo>
                    <a:pt x="57" y="36"/>
                  </a:moveTo>
                  <a:cubicBezTo>
                    <a:pt x="62" y="28"/>
                    <a:pt x="76" y="22"/>
                    <a:pt x="69" y="12"/>
                  </a:cubicBezTo>
                  <a:cubicBezTo>
                    <a:pt x="60" y="0"/>
                    <a:pt x="48" y="11"/>
                    <a:pt x="38" y="15"/>
                  </a:cubicBezTo>
                  <a:cubicBezTo>
                    <a:pt x="37" y="17"/>
                    <a:pt x="37" y="18"/>
                    <a:pt x="38" y="19"/>
                  </a:cubicBezTo>
                  <a:cubicBezTo>
                    <a:pt x="25" y="18"/>
                    <a:pt x="11" y="17"/>
                    <a:pt x="1" y="29"/>
                  </a:cubicBezTo>
                  <a:cubicBezTo>
                    <a:pt x="1" y="31"/>
                    <a:pt x="1" y="34"/>
                    <a:pt x="0" y="36"/>
                  </a:cubicBezTo>
                  <a:cubicBezTo>
                    <a:pt x="10" y="41"/>
                    <a:pt x="19" y="45"/>
                    <a:pt x="29" y="50"/>
                  </a:cubicBezTo>
                  <a:cubicBezTo>
                    <a:pt x="36" y="44"/>
                    <a:pt x="43" y="37"/>
                    <a:pt x="50" y="30"/>
                  </a:cubicBezTo>
                  <a:cubicBezTo>
                    <a:pt x="53" y="32"/>
                    <a:pt x="55" y="33"/>
                    <a:pt x="57" y="3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0" name="Google Shape;200;p18"/>
            <p:cNvSpPr/>
            <p:nvPr/>
          </p:nvSpPr>
          <p:spPr>
            <a:xfrm>
              <a:off x="6486526" y="5376863"/>
              <a:ext cx="92075" cy="103188"/>
            </a:xfrm>
            <a:custGeom>
              <a:avLst/>
              <a:gdLst/>
              <a:ahLst/>
              <a:cxnLst/>
              <a:rect l="l" t="t" r="r" b="b"/>
              <a:pathLst>
                <a:path w="69" h="77" extrusionOk="0">
                  <a:moveTo>
                    <a:pt x="54" y="14"/>
                  </a:moveTo>
                  <a:cubicBezTo>
                    <a:pt x="50" y="10"/>
                    <a:pt x="45" y="5"/>
                    <a:pt x="40" y="0"/>
                  </a:cubicBezTo>
                  <a:cubicBezTo>
                    <a:pt x="0" y="1"/>
                    <a:pt x="14" y="29"/>
                    <a:pt x="15" y="51"/>
                  </a:cubicBezTo>
                  <a:cubicBezTo>
                    <a:pt x="18" y="54"/>
                    <a:pt x="22" y="55"/>
                    <a:pt x="26" y="54"/>
                  </a:cubicBezTo>
                  <a:cubicBezTo>
                    <a:pt x="25" y="56"/>
                    <a:pt x="25" y="57"/>
                    <a:pt x="24" y="58"/>
                  </a:cubicBezTo>
                  <a:cubicBezTo>
                    <a:pt x="27" y="71"/>
                    <a:pt x="35" y="77"/>
                    <a:pt x="48" y="77"/>
                  </a:cubicBezTo>
                  <a:cubicBezTo>
                    <a:pt x="51" y="75"/>
                    <a:pt x="53" y="73"/>
                    <a:pt x="56" y="71"/>
                  </a:cubicBezTo>
                  <a:cubicBezTo>
                    <a:pt x="58" y="69"/>
                    <a:pt x="59" y="66"/>
                    <a:pt x="61" y="64"/>
                  </a:cubicBezTo>
                  <a:cubicBezTo>
                    <a:pt x="61" y="59"/>
                    <a:pt x="61" y="54"/>
                    <a:pt x="61" y="49"/>
                  </a:cubicBezTo>
                  <a:cubicBezTo>
                    <a:pt x="61" y="49"/>
                    <a:pt x="61" y="49"/>
                    <a:pt x="61" y="49"/>
                  </a:cubicBezTo>
                  <a:cubicBezTo>
                    <a:pt x="61" y="49"/>
                    <a:pt x="61" y="49"/>
                    <a:pt x="61" y="49"/>
                  </a:cubicBezTo>
                  <a:cubicBezTo>
                    <a:pt x="64" y="47"/>
                    <a:pt x="67" y="45"/>
                    <a:pt x="69" y="43"/>
                  </a:cubicBezTo>
                  <a:cubicBezTo>
                    <a:pt x="64" y="37"/>
                    <a:pt x="60" y="32"/>
                    <a:pt x="56" y="27"/>
                  </a:cubicBezTo>
                  <a:cubicBezTo>
                    <a:pt x="56" y="22"/>
                    <a:pt x="56" y="18"/>
                    <a:pt x="54" y="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1" name="Google Shape;201;p18"/>
            <p:cNvSpPr/>
            <p:nvPr/>
          </p:nvSpPr>
          <p:spPr>
            <a:xfrm>
              <a:off x="6356351" y="1808163"/>
              <a:ext cx="69850" cy="42863"/>
            </a:xfrm>
            <a:custGeom>
              <a:avLst/>
              <a:gdLst/>
              <a:ahLst/>
              <a:cxnLst/>
              <a:rect l="l" t="t" r="r" b="b"/>
              <a:pathLst>
                <a:path w="52" h="32" extrusionOk="0">
                  <a:moveTo>
                    <a:pt x="16" y="14"/>
                  </a:moveTo>
                  <a:cubicBezTo>
                    <a:pt x="19" y="17"/>
                    <a:pt x="21" y="20"/>
                    <a:pt x="24" y="23"/>
                  </a:cubicBezTo>
                  <a:cubicBezTo>
                    <a:pt x="25" y="27"/>
                    <a:pt x="28" y="30"/>
                    <a:pt x="32" y="31"/>
                  </a:cubicBezTo>
                  <a:cubicBezTo>
                    <a:pt x="40" y="31"/>
                    <a:pt x="49" y="32"/>
                    <a:pt x="52" y="21"/>
                  </a:cubicBezTo>
                  <a:cubicBezTo>
                    <a:pt x="47" y="16"/>
                    <a:pt x="42" y="12"/>
                    <a:pt x="38" y="7"/>
                  </a:cubicBezTo>
                  <a:cubicBezTo>
                    <a:pt x="32" y="6"/>
                    <a:pt x="26" y="4"/>
                    <a:pt x="20" y="3"/>
                  </a:cubicBezTo>
                  <a:cubicBezTo>
                    <a:pt x="0" y="0"/>
                    <a:pt x="16" y="10"/>
                    <a:pt x="16" y="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2" name="Google Shape;202;p18"/>
            <p:cNvSpPr/>
            <p:nvPr/>
          </p:nvSpPr>
          <p:spPr>
            <a:xfrm>
              <a:off x="7596188" y="5314950"/>
              <a:ext cx="65088" cy="52388"/>
            </a:xfrm>
            <a:custGeom>
              <a:avLst/>
              <a:gdLst/>
              <a:ahLst/>
              <a:cxnLst/>
              <a:rect l="l" t="t" r="r" b="b"/>
              <a:pathLst>
                <a:path w="49" h="39" extrusionOk="0">
                  <a:moveTo>
                    <a:pt x="0" y="0"/>
                  </a:moveTo>
                  <a:cubicBezTo>
                    <a:pt x="10" y="13"/>
                    <a:pt x="21" y="25"/>
                    <a:pt x="33" y="39"/>
                  </a:cubicBezTo>
                  <a:cubicBezTo>
                    <a:pt x="49" y="1"/>
                    <a:pt x="15" y="9"/>
                    <a:pt x="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3" name="Google Shape;203;p18"/>
            <p:cNvSpPr/>
            <p:nvPr/>
          </p:nvSpPr>
          <p:spPr>
            <a:xfrm>
              <a:off x="7531101" y="5187950"/>
              <a:ext cx="71438" cy="85725"/>
            </a:xfrm>
            <a:custGeom>
              <a:avLst/>
              <a:gdLst/>
              <a:ahLst/>
              <a:cxnLst/>
              <a:rect l="l" t="t" r="r" b="b"/>
              <a:pathLst>
                <a:path w="53" h="65" extrusionOk="0">
                  <a:moveTo>
                    <a:pt x="31" y="22"/>
                  </a:moveTo>
                  <a:cubicBezTo>
                    <a:pt x="29" y="19"/>
                    <a:pt x="26" y="16"/>
                    <a:pt x="24" y="13"/>
                  </a:cubicBezTo>
                  <a:cubicBezTo>
                    <a:pt x="23" y="4"/>
                    <a:pt x="18" y="0"/>
                    <a:pt x="10" y="0"/>
                  </a:cubicBezTo>
                  <a:cubicBezTo>
                    <a:pt x="0" y="9"/>
                    <a:pt x="1" y="19"/>
                    <a:pt x="9" y="29"/>
                  </a:cubicBezTo>
                  <a:cubicBezTo>
                    <a:pt x="13" y="30"/>
                    <a:pt x="16" y="32"/>
                    <a:pt x="19" y="34"/>
                  </a:cubicBezTo>
                  <a:cubicBezTo>
                    <a:pt x="23" y="46"/>
                    <a:pt x="22" y="65"/>
                    <a:pt x="40" y="61"/>
                  </a:cubicBezTo>
                  <a:cubicBezTo>
                    <a:pt x="53" y="59"/>
                    <a:pt x="39" y="44"/>
                    <a:pt x="43" y="35"/>
                  </a:cubicBezTo>
                  <a:cubicBezTo>
                    <a:pt x="39" y="31"/>
                    <a:pt x="35" y="26"/>
                    <a:pt x="31" y="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4" name="Google Shape;204;p18"/>
            <p:cNvSpPr/>
            <p:nvPr/>
          </p:nvSpPr>
          <p:spPr>
            <a:xfrm>
              <a:off x="6210301" y="5737225"/>
              <a:ext cx="90488" cy="92075"/>
            </a:xfrm>
            <a:custGeom>
              <a:avLst/>
              <a:gdLst/>
              <a:ahLst/>
              <a:cxnLst/>
              <a:rect l="l" t="t" r="r" b="b"/>
              <a:pathLst>
                <a:path w="68" h="69" extrusionOk="0">
                  <a:moveTo>
                    <a:pt x="28" y="48"/>
                  </a:moveTo>
                  <a:cubicBezTo>
                    <a:pt x="40" y="44"/>
                    <a:pt x="68" y="69"/>
                    <a:pt x="61" y="30"/>
                  </a:cubicBezTo>
                  <a:cubicBezTo>
                    <a:pt x="55" y="22"/>
                    <a:pt x="48" y="15"/>
                    <a:pt x="41" y="7"/>
                  </a:cubicBezTo>
                  <a:cubicBezTo>
                    <a:pt x="32" y="38"/>
                    <a:pt x="16" y="0"/>
                    <a:pt x="5" y="11"/>
                  </a:cubicBezTo>
                  <a:cubicBezTo>
                    <a:pt x="0" y="26"/>
                    <a:pt x="13" y="34"/>
                    <a:pt x="20" y="44"/>
                  </a:cubicBezTo>
                  <a:cubicBezTo>
                    <a:pt x="21" y="49"/>
                    <a:pt x="23" y="51"/>
                    <a:pt x="28" y="4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5" name="Google Shape;205;p18"/>
            <p:cNvSpPr/>
            <p:nvPr/>
          </p:nvSpPr>
          <p:spPr>
            <a:xfrm>
              <a:off x="6200776" y="5810250"/>
              <a:ext cx="28575" cy="34925"/>
            </a:xfrm>
            <a:custGeom>
              <a:avLst/>
              <a:gdLst/>
              <a:ahLst/>
              <a:cxnLst/>
              <a:rect l="l" t="t" r="r" b="b"/>
              <a:pathLst>
                <a:path w="22" h="27" extrusionOk="0">
                  <a:moveTo>
                    <a:pt x="0" y="16"/>
                  </a:moveTo>
                  <a:cubicBezTo>
                    <a:pt x="5" y="23"/>
                    <a:pt x="12" y="27"/>
                    <a:pt x="21" y="24"/>
                  </a:cubicBezTo>
                  <a:cubicBezTo>
                    <a:pt x="22" y="19"/>
                    <a:pt x="22" y="13"/>
                    <a:pt x="22" y="8"/>
                  </a:cubicBezTo>
                  <a:cubicBezTo>
                    <a:pt x="11" y="0"/>
                    <a:pt x="3" y="1"/>
                    <a:pt x="0" y="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6" name="Google Shape;206;p18"/>
            <p:cNvSpPr/>
            <p:nvPr/>
          </p:nvSpPr>
          <p:spPr>
            <a:xfrm>
              <a:off x="7183438" y="5613400"/>
              <a:ext cx="55563" cy="65088"/>
            </a:xfrm>
            <a:custGeom>
              <a:avLst/>
              <a:gdLst/>
              <a:ahLst/>
              <a:cxnLst/>
              <a:rect l="l" t="t" r="r" b="b"/>
              <a:pathLst>
                <a:path w="42" h="49" extrusionOk="0">
                  <a:moveTo>
                    <a:pt x="15" y="49"/>
                  </a:moveTo>
                  <a:cubicBezTo>
                    <a:pt x="18" y="31"/>
                    <a:pt x="33" y="39"/>
                    <a:pt x="42" y="36"/>
                  </a:cubicBezTo>
                  <a:cubicBezTo>
                    <a:pt x="36" y="24"/>
                    <a:pt x="29" y="12"/>
                    <a:pt x="22" y="0"/>
                  </a:cubicBezTo>
                  <a:cubicBezTo>
                    <a:pt x="20" y="0"/>
                    <a:pt x="18" y="0"/>
                    <a:pt x="16" y="0"/>
                  </a:cubicBezTo>
                  <a:cubicBezTo>
                    <a:pt x="12" y="4"/>
                    <a:pt x="7" y="8"/>
                    <a:pt x="4" y="13"/>
                  </a:cubicBezTo>
                  <a:cubicBezTo>
                    <a:pt x="0" y="20"/>
                    <a:pt x="0" y="28"/>
                    <a:pt x="2" y="36"/>
                  </a:cubicBezTo>
                  <a:cubicBezTo>
                    <a:pt x="6" y="40"/>
                    <a:pt x="11" y="44"/>
                    <a:pt x="15" y="4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7" name="Google Shape;207;p18"/>
            <p:cNvSpPr/>
            <p:nvPr/>
          </p:nvSpPr>
          <p:spPr>
            <a:xfrm>
              <a:off x="8328026" y="3908425"/>
              <a:ext cx="90488" cy="69850"/>
            </a:xfrm>
            <a:custGeom>
              <a:avLst/>
              <a:gdLst/>
              <a:ahLst/>
              <a:cxnLst/>
              <a:rect l="l" t="t" r="r" b="b"/>
              <a:pathLst>
                <a:path w="68" h="52" extrusionOk="0">
                  <a:moveTo>
                    <a:pt x="47" y="44"/>
                  </a:moveTo>
                  <a:cubicBezTo>
                    <a:pt x="63" y="33"/>
                    <a:pt x="68" y="23"/>
                    <a:pt x="45" y="15"/>
                  </a:cubicBezTo>
                  <a:cubicBezTo>
                    <a:pt x="45" y="16"/>
                    <a:pt x="45" y="16"/>
                    <a:pt x="45" y="16"/>
                  </a:cubicBezTo>
                  <a:cubicBezTo>
                    <a:pt x="24" y="31"/>
                    <a:pt x="28" y="4"/>
                    <a:pt x="17" y="0"/>
                  </a:cubicBezTo>
                  <a:cubicBezTo>
                    <a:pt x="0" y="2"/>
                    <a:pt x="17" y="17"/>
                    <a:pt x="8" y="23"/>
                  </a:cubicBezTo>
                  <a:cubicBezTo>
                    <a:pt x="15" y="42"/>
                    <a:pt x="26" y="52"/>
                    <a:pt x="47" y="4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8" name="Google Shape;208;p18"/>
            <p:cNvSpPr/>
            <p:nvPr/>
          </p:nvSpPr>
          <p:spPr>
            <a:xfrm>
              <a:off x="7818438" y="4630738"/>
              <a:ext cx="57150" cy="44450"/>
            </a:xfrm>
            <a:custGeom>
              <a:avLst/>
              <a:gdLst/>
              <a:ahLst/>
              <a:cxnLst/>
              <a:rect l="l" t="t" r="r" b="b"/>
              <a:pathLst>
                <a:path w="43" h="33" extrusionOk="0">
                  <a:moveTo>
                    <a:pt x="43" y="13"/>
                  </a:moveTo>
                  <a:cubicBezTo>
                    <a:pt x="39" y="9"/>
                    <a:pt x="34" y="5"/>
                    <a:pt x="30" y="1"/>
                  </a:cubicBezTo>
                  <a:cubicBezTo>
                    <a:pt x="15" y="0"/>
                    <a:pt x="7" y="10"/>
                    <a:pt x="0" y="20"/>
                  </a:cubicBezTo>
                  <a:cubicBezTo>
                    <a:pt x="0" y="23"/>
                    <a:pt x="0" y="25"/>
                    <a:pt x="0" y="28"/>
                  </a:cubicBezTo>
                  <a:cubicBezTo>
                    <a:pt x="7" y="30"/>
                    <a:pt x="15" y="31"/>
                    <a:pt x="22" y="33"/>
                  </a:cubicBezTo>
                  <a:cubicBezTo>
                    <a:pt x="29" y="26"/>
                    <a:pt x="36" y="19"/>
                    <a:pt x="43" y="1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09" name="Google Shape;209;p18"/>
            <p:cNvSpPr/>
            <p:nvPr/>
          </p:nvSpPr>
          <p:spPr>
            <a:xfrm>
              <a:off x="7307263" y="2159000"/>
              <a:ext cx="52388" cy="58738"/>
            </a:xfrm>
            <a:custGeom>
              <a:avLst/>
              <a:gdLst/>
              <a:ahLst/>
              <a:cxnLst/>
              <a:rect l="l" t="t" r="r" b="b"/>
              <a:pathLst>
                <a:path w="39" h="44" extrusionOk="0">
                  <a:moveTo>
                    <a:pt x="0" y="6"/>
                  </a:moveTo>
                  <a:cubicBezTo>
                    <a:pt x="0" y="11"/>
                    <a:pt x="0" y="15"/>
                    <a:pt x="0" y="20"/>
                  </a:cubicBezTo>
                  <a:cubicBezTo>
                    <a:pt x="2" y="36"/>
                    <a:pt x="10" y="44"/>
                    <a:pt x="27" y="42"/>
                  </a:cubicBezTo>
                  <a:cubicBezTo>
                    <a:pt x="37" y="35"/>
                    <a:pt x="39" y="25"/>
                    <a:pt x="34" y="14"/>
                  </a:cubicBezTo>
                  <a:cubicBezTo>
                    <a:pt x="25" y="3"/>
                    <a:pt x="13" y="0"/>
                    <a:pt x="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0" name="Google Shape;210;p18"/>
            <p:cNvSpPr/>
            <p:nvPr/>
          </p:nvSpPr>
          <p:spPr>
            <a:xfrm>
              <a:off x="6243638" y="5886450"/>
              <a:ext cx="68263" cy="82550"/>
            </a:xfrm>
            <a:custGeom>
              <a:avLst/>
              <a:gdLst/>
              <a:ahLst/>
              <a:cxnLst/>
              <a:rect l="l" t="t" r="r" b="b"/>
              <a:pathLst>
                <a:path w="51" h="61" extrusionOk="0">
                  <a:moveTo>
                    <a:pt x="4" y="8"/>
                  </a:moveTo>
                  <a:cubicBezTo>
                    <a:pt x="22" y="9"/>
                    <a:pt x="19" y="61"/>
                    <a:pt x="51" y="29"/>
                  </a:cubicBezTo>
                  <a:cubicBezTo>
                    <a:pt x="37" y="19"/>
                    <a:pt x="23" y="10"/>
                    <a:pt x="9" y="1"/>
                  </a:cubicBezTo>
                  <a:cubicBezTo>
                    <a:pt x="2" y="0"/>
                    <a:pt x="0" y="2"/>
                    <a:pt x="4"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1" name="Google Shape;211;p18"/>
            <p:cNvSpPr/>
            <p:nvPr/>
          </p:nvSpPr>
          <p:spPr>
            <a:xfrm>
              <a:off x="8370888" y="3975100"/>
              <a:ext cx="58738" cy="74613"/>
            </a:xfrm>
            <a:custGeom>
              <a:avLst/>
              <a:gdLst/>
              <a:ahLst/>
              <a:cxnLst/>
              <a:rect l="l" t="t" r="r" b="b"/>
              <a:pathLst>
                <a:path w="44" h="56" extrusionOk="0">
                  <a:moveTo>
                    <a:pt x="30" y="43"/>
                  </a:moveTo>
                  <a:cubicBezTo>
                    <a:pt x="31" y="38"/>
                    <a:pt x="31" y="33"/>
                    <a:pt x="32" y="29"/>
                  </a:cubicBezTo>
                  <a:cubicBezTo>
                    <a:pt x="39" y="23"/>
                    <a:pt x="44" y="16"/>
                    <a:pt x="41" y="7"/>
                  </a:cubicBezTo>
                  <a:cubicBezTo>
                    <a:pt x="39" y="4"/>
                    <a:pt x="36" y="2"/>
                    <a:pt x="33" y="0"/>
                  </a:cubicBezTo>
                  <a:cubicBezTo>
                    <a:pt x="26" y="7"/>
                    <a:pt x="19" y="15"/>
                    <a:pt x="12" y="23"/>
                  </a:cubicBezTo>
                  <a:cubicBezTo>
                    <a:pt x="12" y="22"/>
                    <a:pt x="12" y="22"/>
                    <a:pt x="12" y="22"/>
                  </a:cubicBezTo>
                  <a:cubicBezTo>
                    <a:pt x="7" y="27"/>
                    <a:pt x="0" y="32"/>
                    <a:pt x="9" y="40"/>
                  </a:cubicBezTo>
                  <a:cubicBezTo>
                    <a:pt x="15" y="45"/>
                    <a:pt x="21" y="56"/>
                    <a:pt x="30" y="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2" name="Google Shape;212;p18"/>
            <p:cNvSpPr/>
            <p:nvPr/>
          </p:nvSpPr>
          <p:spPr>
            <a:xfrm>
              <a:off x="7413626" y="5338763"/>
              <a:ext cx="127000" cy="100013"/>
            </a:xfrm>
            <a:custGeom>
              <a:avLst/>
              <a:gdLst/>
              <a:ahLst/>
              <a:cxnLst/>
              <a:rect l="l" t="t" r="r" b="b"/>
              <a:pathLst>
                <a:path w="95" h="75" extrusionOk="0">
                  <a:moveTo>
                    <a:pt x="0" y="41"/>
                  </a:moveTo>
                  <a:cubicBezTo>
                    <a:pt x="0" y="41"/>
                    <a:pt x="2" y="45"/>
                    <a:pt x="2" y="45"/>
                  </a:cubicBezTo>
                  <a:cubicBezTo>
                    <a:pt x="6" y="47"/>
                    <a:pt x="6" y="47"/>
                    <a:pt x="6" y="47"/>
                  </a:cubicBezTo>
                  <a:cubicBezTo>
                    <a:pt x="25" y="41"/>
                    <a:pt x="35" y="54"/>
                    <a:pt x="49" y="62"/>
                  </a:cubicBezTo>
                  <a:cubicBezTo>
                    <a:pt x="62" y="67"/>
                    <a:pt x="79" y="58"/>
                    <a:pt x="89" y="75"/>
                  </a:cubicBezTo>
                  <a:cubicBezTo>
                    <a:pt x="90" y="66"/>
                    <a:pt x="90" y="58"/>
                    <a:pt x="91" y="49"/>
                  </a:cubicBezTo>
                  <a:cubicBezTo>
                    <a:pt x="95" y="43"/>
                    <a:pt x="95" y="37"/>
                    <a:pt x="93" y="30"/>
                  </a:cubicBezTo>
                  <a:cubicBezTo>
                    <a:pt x="73" y="0"/>
                    <a:pt x="61" y="17"/>
                    <a:pt x="50" y="38"/>
                  </a:cubicBezTo>
                  <a:cubicBezTo>
                    <a:pt x="50" y="39"/>
                    <a:pt x="49" y="40"/>
                    <a:pt x="49" y="41"/>
                  </a:cubicBezTo>
                  <a:cubicBezTo>
                    <a:pt x="33" y="34"/>
                    <a:pt x="17" y="15"/>
                    <a:pt x="0" y="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3" name="Google Shape;213;p18"/>
            <p:cNvSpPr/>
            <p:nvPr/>
          </p:nvSpPr>
          <p:spPr>
            <a:xfrm>
              <a:off x="7164388" y="5505450"/>
              <a:ext cx="39688" cy="44450"/>
            </a:xfrm>
            <a:custGeom>
              <a:avLst/>
              <a:gdLst/>
              <a:ahLst/>
              <a:cxnLst/>
              <a:rect l="l" t="t" r="r" b="b"/>
              <a:pathLst>
                <a:path w="30" h="34" extrusionOk="0">
                  <a:moveTo>
                    <a:pt x="30" y="34"/>
                  </a:moveTo>
                  <a:cubicBezTo>
                    <a:pt x="30" y="10"/>
                    <a:pt x="23" y="0"/>
                    <a:pt x="0" y="18"/>
                  </a:cubicBezTo>
                  <a:cubicBezTo>
                    <a:pt x="5" y="23"/>
                    <a:pt x="9" y="28"/>
                    <a:pt x="14" y="33"/>
                  </a:cubicBezTo>
                  <a:cubicBezTo>
                    <a:pt x="19" y="33"/>
                    <a:pt x="24" y="34"/>
                    <a:pt x="30" y="3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4" name="Google Shape;214;p18"/>
            <p:cNvSpPr/>
            <p:nvPr/>
          </p:nvSpPr>
          <p:spPr>
            <a:xfrm>
              <a:off x="6729413" y="4992688"/>
              <a:ext cx="274638" cy="171450"/>
            </a:xfrm>
            <a:custGeom>
              <a:avLst/>
              <a:gdLst/>
              <a:ahLst/>
              <a:cxnLst/>
              <a:rect l="l" t="t" r="r" b="b"/>
              <a:pathLst>
                <a:path w="207" h="128" extrusionOk="0">
                  <a:moveTo>
                    <a:pt x="151" y="113"/>
                  </a:moveTo>
                  <a:cubicBezTo>
                    <a:pt x="151" y="112"/>
                    <a:pt x="151" y="111"/>
                    <a:pt x="152" y="110"/>
                  </a:cubicBezTo>
                  <a:cubicBezTo>
                    <a:pt x="156" y="109"/>
                    <a:pt x="160" y="109"/>
                    <a:pt x="164" y="108"/>
                  </a:cubicBezTo>
                  <a:cubicBezTo>
                    <a:pt x="167" y="107"/>
                    <a:pt x="169" y="106"/>
                    <a:pt x="171" y="104"/>
                  </a:cubicBezTo>
                  <a:cubicBezTo>
                    <a:pt x="189" y="106"/>
                    <a:pt x="196" y="92"/>
                    <a:pt x="205" y="82"/>
                  </a:cubicBezTo>
                  <a:cubicBezTo>
                    <a:pt x="205" y="82"/>
                    <a:pt x="207" y="82"/>
                    <a:pt x="207" y="82"/>
                  </a:cubicBezTo>
                  <a:cubicBezTo>
                    <a:pt x="207" y="77"/>
                    <a:pt x="204" y="75"/>
                    <a:pt x="199" y="75"/>
                  </a:cubicBezTo>
                  <a:cubicBezTo>
                    <a:pt x="190" y="80"/>
                    <a:pt x="181" y="84"/>
                    <a:pt x="171" y="88"/>
                  </a:cubicBezTo>
                  <a:cubicBezTo>
                    <a:pt x="164" y="88"/>
                    <a:pt x="156" y="89"/>
                    <a:pt x="149" y="89"/>
                  </a:cubicBezTo>
                  <a:cubicBezTo>
                    <a:pt x="148" y="88"/>
                    <a:pt x="148" y="86"/>
                    <a:pt x="147" y="85"/>
                  </a:cubicBezTo>
                  <a:cubicBezTo>
                    <a:pt x="143" y="79"/>
                    <a:pt x="138" y="74"/>
                    <a:pt x="132" y="71"/>
                  </a:cubicBezTo>
                  <a:cubicBezTo>
                    <a:pt x="133" y="70"/>
                    <a:pt x="133" y="69"/>
                    <a:pt x="134" y="67"/>
                  </a:cubicBezTo>
                  <a:cubicBezTo>
                    <a:pt x="134" y="67"/>
                    <a:pt x="134" y="67"/>
                    <a:pt x="134" y="67"/>
                  </a:cubicBezTo>
                  <a:cubicBezTo>
                    <a:pt x="134" y="67"/>
                    <a:pt x="134" y="67"/>
                    <a:pt x="134" y="67"/>
                  </a:cubicBezTo>
                  <a:cubicBezTo>
                    <a:pt x="140" y="58"/>
                    <a:pt x="158" y="61"/>
                    <a:pt x="158" y="45"/>
                  </a:cubicBezTo>
                  <a:cubicBezTo>
                    <a:pt x="148" y="36"/>
                    <a:pt x="138" y="27"/>
                    <a:pt x="128" y="18"/>
                  </a:cubicBezTo>
                  <a:cubicBezTo>
                    <a:pt x="128" y="27"/>
                    <a:pt x="128" y="37"/>
                    <a:pt x="129" y="46"/>
                  </a:cubicBezTo>
                  <a:cubicBezTo>
                    <a:pt x="120" y="43"/>
                    <a:pt x="110" y="48"/>
                    <a:pt x="102" y="45"/>
                  </a:cubicBezTo>
                  <a:cubicBezTo>
                    <a:pt x="100" y="42"/>
                    <a:pt x="98" y="38"/>
                    <a:pt x="97" y="34"/>
                  </a:cubicBezTo>
                  <a:cubicBezTo>
                    <a:pt x="93" y="28"/>
                    <a:pt x="87" y="23"/>
                    <a:pt x="81" y="20"/>
                  </a:cubicBezTo>
                  <a:cubicBezTo>
                    <a:pt x="33" y="0"/>
                    <a:pt x="45" y="53"/>
                    <a:pt x="25" y="67"/>
                  </a:cubicBezTo>
                  <a:cubicBezTo>
                    <a:pt x="15" y="78"/>
                    <a:pt x="5" y="89"/>
                    <a:pt x="0" y="103"/>
                  </a:cubicBezTo>
                  <a:cubicBezTo>
                    <a:pt x="0" y="103"/>
                    <a:pt x="0" y="103"/>
                    <a:pt x="0" y="103"/>
                  </a:cubicBezTo>
                  <a:cubicBezTo>
                    <a:pt x="8" y="108"/>
                    <a:pt x="17" y="127"/>
                    <a:pt x="27" y="108"/>
                  </a:cubicBezTo>
                  <a:cubicBezTo>
                    <a:pt x="45" y="73"/>
                    <a:pt x="72" y="81"/>
                    <a:pt x="101" y="91"/>
                  </a:cubicBezTo>
                  <a:cubicBezTo>
                    <a:pt x="105" y="95"/>
                    <a:pt x="110" y="99"/>
                    <a:pt x="115" y="102"/>
                  </a:cubicBezTo>
                  <a:cubicBezTo>
                    <a:pt x="128" y="102"/>
                    <a:pt x="134" y="128"/>
                    <a:pt x="151" y="11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5" name="Google Shape;215;p18"/>
            <p:cNvSpPr/>
            <p:nvPr/>
          </p:nvSpPr>
          <p:spPr>
            <a:xfrm>
              <a:off x="6635751" y="5137150"/>
              <a:ext cx="44450" cy="60325"/>
            </a:xfrm>
            <a:custGeom>
              <a:avLst/>
              <a:gdLst/>
              <a:ahLst/>
              <a:cxnLst/>
              <a:rect l="l" t="t" r="r" b="b"/>
              <a:pathLst>
                <a:path w="34" h="45" extrusionOk="0">
                  <a:moveTo>
                    <a:pt x="23" y="45"/>
                  </a:moveTo>
                  <a:cubicBezTo>
                    <a:pt x="27" y="40"/>
                    <a:pt x="30" y="36"/>
                    <a:pt x="34" y="31"/>
                  </a:cubicBezTo>
                  <a:cubicBezTo>
                    <a:pt x="34" y="15"/>
                    <a:pt x="26" y="6"/>
                    <a:pt x="11" y="1"/>
                  </a:cubicBezTo>
                  <a:cubicBezTo>
                    <a:pt x="5" y="0"/>
                    <a:pt x="1" y="3"/>
                    <a:pt x="0" y="9"/>
                  </a:cubicBezTo>
                  <a:cubicBezTo>
                    <a:pt x="9" y="20"/>
                    <a:pt x="13" y="31"/>
                    <a:pt x="8" y="45"/>
                  </a:cubicBezTo>
                  <a:cubicBezTo>
                    <a:pt x="13" y="45"/>
                    <a:pt x="18" y="45"/>
                    <a:pt x="23"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6" name="Google Shape;216;p18"/>
            <p:cNvSpPr/>
            <p:nvPr/>
          </p:nvSpPr>
          <p:spPr>
            <a:xfrm>
              <a:off x="7478713" y="5270500"/>
              <a:ext cx="65088" cy="55563"/>
            </a:xfrm>
            <a:custGeom>
              <a:avLst/>
              <a:gdLst/>
              <a:ahLst/>
              <a:cxnLst/>
              <a:rect l="l" t="t" r="r" b="b"/>
              <a:pathLst>
                <a:path w="49" h="42" extrusionOk="0">
                  <a:moveTo>
                    <a:pt x="40" y="15"/>
                  </a:moveTo>
                  <a:cubicBezTo>
                    <a:pt x="43" y="16"/>
                    <a:pt x="43" y="16"/>
                    <a:pt x="43" y="16"/>
                  </a:cubicBezTo>
                  <a:cubicBezTo>
                    <a:pt x="43" y="11"/>
                    <a:pt x="44" y="6"/>
                    <a:pt x="44" y="0"/>
                  </a:cubicBezTo>
                  <a:cubicBezTo>
                    <a:pt x="29" y="5"/>
                    <a:pt x="14" y="11"/>
                    <a:pt x="0" y="16"/>
                  </a:cubicBezTo>
                  <a:cubicBezTo>
                    <a:pt x="1" y="27"/>
                    <a:pt x="7" y="32"/>
                    <a:pt x="18" y="31"/>
                  </a:cubicBezTo>
                  <a:cubicBezTo>
                    <a:pt x="19" y="31"/>
                    <a:pt x="20" y="30"/>
                    <a:pt x="21" y="30"/>
                  </a:cubicBezTo>
                  <a:cubicBezTo>
                    <a:pt x="21" y="32"/>
                    <a:pt x="21" y="35"/>
                    <a:pt x="21" y="37"/>
                  </a:cubicBezTo>
                  <a:cubicBezTo>
                    <a:pt x="31" y="39"/>
                    <a:pt x="40" y="41"/>
                    <a:pt x="49" y="42"/>
                  </a:cubicBezTo>
                  <a:cubicBezTo>
                    <a:pt x="46" y="33"/>
                    <a:pt x="43" y="24"/>
                    <a:pt x="40" y="1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7" name="Google Shape;217;p18"/>
            <p:cNvSpPr/>
            <p:nvPr/>
          </p:nvSpPr>
          <p:spPr>
            <a:xfrm>
              <a:off x="7467601" y="5132388"/>
              <a:ext cx="69850" cy="44450"/>
            </a:xfrm>
            <a:custGeom>
              <a:avLst/>
              <a:gdLst/>
              <a:ahLst/>
              <a:cxnLst/>
              <a:rect l="l" t="t" r="r" b="b"/>
              <a:pathLst>
                <a:path w="53" h="34" extrusionOk="0">
                  <a:moveTo>
                    <a:pt x="36" y="7"/>
                  </a:moveTo>
                  <a:cubicBezTo>
                    <a:pt x="29" y="4"/>
                    <a:pt x="22" y="2"/>
                    <a:pt x="15" y="0"/>
                  </a:cubicBezTo>
                  <a:cubicBezTo>
                    <a:pt x="0" y="15"/>
                    <a:pt x="13" y="24"/>
                    <a:pt x="22" y="34"/>
                  </a:cubicBezTo>
                  <a:cubicBezTo>
                    <a:pt x="36" y="30"/>
                    <a:pt x="53" y="27"/>
                    <a:pt x="36"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8" name="Google Shape;218;p18"/>
            <p:cNvSpPr/>
            <p:nvPr/>
          </p:nvSpPr>
          <p:spPr>
            <a:xfrm>
              <a:off x="6102351" y="5427663"/>
              <a:ext cx="203200" cy="88900"/>
            </a:xfrm>
            <a:custGeom>
              <a:avLst/>
              <a:gdLst/>
              <a:ahLst/>
              <a:cxnLst/>
              <a:rect l="l" t="t" r="r" b="b"/>
              <a:pathLst>
                <a:path w="153" h="67" extrusionOk="0">
                  <a:moveTo>
                    <a:pt x="153" y="27"/>
                  </a:moveTo>
                  <a:cubicBezTo>
                    <a:pt x="149" y="13"/>
                    <a:pt x="137" y="10"/>
                    <a:pt x="125" y="8"/>
                  </a:cubicBezTo>
                  <a:cubicBezTo>
                    <a:pt x="117" y="9"/>
                    <a:pt x="112" y="12"/>
                    <a:pt x="106" y="17"/>
                  </a:cubicBezTo>
                  <a:cubicBezTo>
                    <a:pt x="104" y="13"/>
                    <a:pt x="101" y="10"/>
                    <a:pt x="97" y="8"/>
                  </a:cubicBezTo>
                  <a:cubicBezTo>
                    <a:pt x="87" y="6"/>
                    <a:pt x="79" y="8"/>
                    <a:pt x="73" y="16"/>
                  </a:cubicBezTo>
                  <a:cubicBezTo>
                    <a:pt x="72" y="14"/>
                    <a:pt x="71" y="11"/>
                    <a:pt x="68" y="9"/>
                  </a:cubicBezTo>
                  <a:cubicBezTo>
                    <a:pt x="56" y="3"/>
                    <a:pt x="42" y="1"/>
                    <a:pt x="28" y="0"/>
                  </a:cubicBezTo>
                  <a:cubicBezTo>
                    <a:pt x="19" y="2"/>
                    <a:pt x="10" y="5"/>
                    <a:pt x="3" y="13"/>
                  </a:cubicBezTo>
                  <a:cubicBezTo>
                    <a:pt x="0" y="24"/>
                    <a:pt x="4" y="31"/>
                    <a:pt x="15" y="34"/>
                  </a:cubicBezTo>
                  <a:cubicBezTo>
                    <a:pt x="20" y="38"/>
                    <a:pt x="25" y="42"/>
                    <a:pt x="31" y="46"/>
                  </a:cubicBezTo>
                  <a:cubicBezTo>
                    <a:pt x="51" y="45"/>
                    <a:pt x="65" y="67"/>
                    <a:pt x="87" y="60"/>
                  </a:cubicBezTo>
                  <a:cubicBezTo>
                    <a:pt x="92" y="61"/>
                    <a:pt x="96" y="61"/>
                    <a:pt x="101" y="61"/>
                  </a:cubicBezTo>
                  <a:cubicBezTo>
                    <a:pt x="109" y="63"/>
                    <a:pt x="116" y="61"/>
                    <a:pt x="123" y="58"/>
                  </a:cubicBezTo>
                  <a:cubicBezTo>
                    <a:pt x="136" y="51"/>
                    <a:pt x="150" y="44"/>
                    <a:pt x="153"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19" name="Google Shape;219;p18"/>
            <p:cNvSpPr/>
            <p:nvPr/>
          </p:nvSpPr>
          <p:spPr>
            <a:xfrm>
              <a:off x="8145463" y="3994150"/>
              <a:ext cx="173038" cy="168275"/>
            </a:xfrm>
            <a:custGeom>
              <a:avLst/>
              <a:gdLst/>
              <a:ahLst/>
              <a:cxnLst/>
              <a:rect l="l" t="t" r="r" b="b"/>
              <a:pathLst>
                <a:path w="130" h="127" extrusionOk="0">
                  <a:moveTo>
                    <a:pt x="43" y="89"/>
                  </a:moveTo>
                  <a:cubicBezTo>
                    <a:pt x="48" y="95"/>
                    <a:pt x="55" y="98"/>
                    <a:pt x="62" y="100"/>
                  </a:cubicBezTo>
                  <a:cubicBezTo>
                    <a:pt x="78" y="103"/>
                    <a:pt x="84" y="118"/>
                    <a:pt x="97" y="125"/>
                  </a:cubicBezTo>
                  <a:cubicBezTo>
                    <a:pt x="109" y="127"/>
                    <a:pt x="119" y="124"/>
                    <a:pt x="127" y="114"/>
                  </a:cubicBezTo>
                  <a:cubicBezTo>
                    <a:pt x="129" y="110"/>
                    <a:pt x="130" y="105"/>
                    <a:pt x="130" y="101"/>
                  </a:cubicBezTo>
                  <a:cubicBezTo>
                    <a:pt x="129" y="72"/>
                    <a:pt x="98" y="60"/>
                    <a:pt x="93" y="34"/>
                  </a:cubicBezTo>
                  <a:cubicBezTo>
                    <a:pt x="91" y="32"/>
                    <a:pt x="90" y="31"/>
                    <a:pt x="88" y="29"/>
                  </a:cubicBezTo>
                  <a:cubicBezTo>
                    <a:pt x="86" y="23"/>
                    <a:pt x="84" y="16"/>
                    <a:pt x="82" y="10"/>
                  </a:cubicBezTo>
                  <a:cubicBezTo>
                    <a:pt x="61" y="0"/>
                    <a:pt x="58" y="16"/>
                    <a:pt x="55" y="30"/>
                  </a:cubicBezTo>
                  <a:cubicBezTo>
                    <a:pt x="55" y="32"/>
                    <a:pt x="55" y="34"/>
                    <a:pt x="54" y="37"/>
                  </a:cubicBezTo>
                  <a:cubicBezTo>
                    <a:pt x="52" y="39"/>
                    <a:pt x="50" y="41"/>
                    <a:pt x="47" y="43"/>
                  </a:cubicBezTo>
                  <a:cubicBezTo>
                    <a:pt x="38" y="47"/>
                    <a:pt x="27" y="46"/>
                    <a:pt x="18" y="48"/>
                  </a:cubicBezTo>
                  <a:cubicBezTo>
                    <a:pt x="9" y="51"/>
                    <a:pt x="0" y="53"/>
                    <a:pt x="10" y="64"/>
                  </a:cubicBezTo>
                  <a:cubicBezTo>
                    <a:pt x="18" y="77"/>
                    <a:pt x="20" y="100"/>
                    <a:pt x="43" y="8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0" name="Google Shape;220;p18"/>
            <p:cNvSpPr/>
            <p:nvPr/>
          </p:nvSpPr>
          <p:spPr>
            <a:xfrm>
              <a:off x="6107113" y="5786438"/>
              <a:ext cx="63500" cy="74613"/>
            </a:xfrm>
            <a:custGeom>
              <a:avLst/>
              <a:gdLst/>
              <a:ahLst/>
              <a:cxnLst/>
              <a:rect l="l" t="t" r="r" b="b"/>
              <a:pathLst>
                <a:path w="47" h="56" extrusionOk="0">
                  <a:moveTo>
                    <a:pt x="33" y="41"/>
                  </a:moveTo>
                  <a:cubicBezTo>
                    <a:pt x="37" y="36"/>
                    <a:pt x="42" y="32"/>
                    <a:pt x="47" y="27"/>
                  </a:cubicBezTo>
                  <a:cubicBezTo>
                    <a:pt x="37" y="18"/>
                    <a:pt x="28" y="9"/>
                    <a:pt x="19" y="0"/>
                  </a:cubicBezTo>
                  <a:cubicBezTo>
                    <a:pt x="13" y="4"/>
                    <a:pt x="8" y="7"/>
                    <a:pt x="3" y="10"/>
                  </a:cubicBezTo>
                  <a:cubicBezTo>
                    <a:pt x="6" y="14"/>
                    <a:pt x="6" y="14"/>
                    <a:pt x="6" y="14"/>
                  </a:cubicBezTo>
                  <a:cubicBezTo>
                    <a:pt x="4" y="21"/>
                    <a:pt x="2" y="27"/>
                    <a:pt x="0" y="33"/>
                  </a:cubicBezTo>
                  <a:cubicBezTo>
                    <a:pt x="9" y="45"/>
                    <a:pt x="18" y="56"/>
                    <a:pt x="33" y="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1" name="Google Shape;221;p18"/>
            <p:cNvSpPr/>
            <p:nvPr/>
          </p:nvSpPr>
          <p:spPr>
            <a:xfrm>
              <a:off x="7772401" y="4759325"/>
              <a:ext cx="38100" cy="34925"/>
            </a:xfrm>
            <a:custGeom>
              <a:avLst/>
              <a:gdLst/>
              <a:ahLst/>
              <a:cxnLst/>
              <a:rect l="l" t="t" r="r" b="b"/>
              <a:pathLst>
                <a:path w="28" h="26" extrusionOk="0">
                  <a:moveTo>
                    <a:pt x="0" y="22"/>
                  </a:moveTo>
                  <a:cubicBezTo>
                    <a:pt x="13" y="23"/>
                    <a:pt x="27" y="26"/>
                    <a:pt x="28" y="6"/>
                  </a:cubicBezTo>
                  <a:cubicBezTo>
                    <a:pt x="25" y="4"/>
                    <a:pt x="22" y="2"/>
                    <a:pt x="20" y="0"/>
                  </a:cubicBezTo>
                  <a:cubicBezTo>
                    <a:pt x="8" y="3"/>
                    <a:pt x="1" y="10"/>
                    <a:pt x="0" y="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2" name="Google Shape;222;p18"/>
            <p:cNvSpPr/>
            <p:nvPr/>
          </p:nvSpPr>
          <p:spPr>
            <a:xfrm>
              <a:off x="7772401" y="4583113"/>
              <a:ext cx="52388" cy="26988"/>
            </a:xfrm>
            <a:custGeom>
              <a:avLst/>
              <a:gdLst/>
              <a:ahLst/>
              <a:cxnLst/>
              <a:rect l="l" t="t" r="r" b="b"/>
              <a:pathLst>
                <a:path w="39" h="21" extrusionOk="0">
                  <a:moveTo>
                    <a:pt x="14" y="0"/>
                  </a:moveTo>
                  <a:cubicBezTo>
                    <a:pt x="0" y="12"/>
                    <a:pt x="10" y="16"/>
                    <a:pt x="20" y="21"/>
                  </a:cubicBezTo>
                  <a:cubicBezTo>
                    <a:pt x="27" y="18"/>
                    <a:pt x="33" y="16"/>
                    <a:pt x="39" y="13"/>
                  </a:cubicBezTo>
                  <a:cubicBezTo>
                    <a:pt x="34" y="2"/>
                    <a:pt x="23" y="2"/>
                    <a:pt x="1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3" name="Google Shape;223;p18"/>
            <p:cNvSpPr/>
            <p:nvPr/>
          </p:nvSpPr>
          <p:spPr>
            <a:xfrm>
              <a:off x="6494463" y="5156200"/>
              <a:ext cx="44450" cy="38100"/>
            </a:xfrm>
            <a:custGeom>
              <a:avLst/>
              <a:gdLst/>
              <a:ahLst/>
              <a:cxnLst/>
              <a:rect l="l" t="t" r="r" b="b"/>
              <a:pathLst>
                <a:path w="34" h="28" extrusionOk="0">
                  <a:moveTo>
                    <a:pt x="14" y="0"/>
                  </a:moveTo>
                  <a:cubicBezTo>
                    <a:pt x="9" y="1"/>
                    <a:pt x="4" y="1"/>
                    <a:pt x="0" y="2"/>
                  </a:cubicBezTo>
                  <a:cubicBezTo>
                    <a:pt x="4" y="11"/>
                    <a:pt x="9" y="19"/>
                    <a:pt x="13" y="28"/>
                  </a:cubicBezTo>
                  <a:cubicBezTo>
                    <a:pt x="16" y="27"/>
                    <a:pt x="18" y="25"/>
                    <a:pt x="21" y="23"/>
                  </a:cubicBezTo>
                  <a:cubicBezTo>
                    <a:pt x="34" y="11"/>
                    <a:pt x="25" y="6"/>
                    <a:pt x="1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4" name="Google Shape;224;p18"/>
            <p:cNvSpPr/>
            <p:nvPr/>
          </p:nvSpPr>
          <p:spPr>
            <a:xfrm>
              <a:off x="6626226" y="4976813"/>
              <a:ext cx="142875" cy="111125"/>
            </a:xfrm>
            <a:custGeom>
              <a:avLst/>
              <a:gdLst/>
              <a:ahLst/>
              <a:cxnLst/>
              <a:rect l="l" t="t" r="r" b="b"/>
              <a:pathLst>
                <a:path w="107" h="83" extrusionOk="0">
                  <a:moveTo>
                    <a:pt x="50" y="46"/>
                  </a:moveTo>
                  <a:cubicBezTo>
                    <a:pt x="50" y="46"/>
                    <a:pt x="50" y="46"/>
                    <a:pt x="50" y="46"/>
                  </a:cubicBezTo>
                  <a:cubicBezTo>
                    <a:pt x="57" y="47"/>
                    <a:pt x="64" y="49"/>
                    <a:pt x="70" y="51"/>
                  </a:cubicBezTo>
                  <a:cubicBezTo>
                    <a:pt x="91" y="48"/>
                    <a:pt x="101" y="34"/>
                    <a:pt x="107" y="15"/>
                  </a:cubicBezTo>
                  <a:cubicBezTo>
                    <a:pt x="93" y="1"/>
                    <a:pt x="79" y="0"/>
                    <a:pt x="65" y="16"/>
                  </a:cubicBezTo>
                  <a:cubicBezTo>
                    <a:pt x="67" y="34"/>
                    <a:pt x="51" y="31"/>
                    <a:pt x="41" y="36"/>
                  </a:cubicBezTo>
                  <a:cubicBezTo>
                    <a:pt x="0" y="39"/>
                    <a:pt x="11" y="59"/>
                    <a:pt x="27" y="80"/>
                  </a:cubicBezTo>
                  <a:cubicBezTo>
                    <a:pt x="56" y="83"/>
                    <a:pt x="39" y="55"/>
                    <a:pt x="50" y="4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5" name="Google Shape;225;p18"/>
            <p:cNvSpPr/>
            <p:nvPr/>
          </p:nvSpPr>
          <p:spPr>
            <a:xfrm>
              <a:off x="6237288" y="5278438"/>
              <a:ext cx="233363" cy="211138"/>
            </a:xfrm>
            <a:custGeom>
              <a:avLst/>
              <a:gdLst/>
              <a:ahLst/>
              <a:cxnLst/>
              <a:rect l="l" t="t" r="r" b="b"/>
              <a:pathLst>
                <a:path w="175" h="159" extrusionOk="0">
                  <a:moveTo>
                    <a:pt x="170" y="130"/>
                  </a:moveTo>
                  <a:cubicBezTo>
                    <a:pt x="172" y="128"/>
                    <a:pt x="174" y="125"/>
                    <a:pt x="175" y="123"/>
                  </a:cubicBezTo>
                  <a:cubicBezTo>
                    <a:pt x="167" y="108"/>
                    <a:pt x="158" y="94"/>
                    <a:pt x="149" y="79"/>
                  </a:cubicBezTo>
                  <a:cubicBezTo>
                    <a:pt x="144" y="79"/>
                    <a:pt x="139" y="79"/>
                    <a:pt x="134" y="79"/>
                  </a:cubicBezTo>
                  <a:cubicBezTo>
                    <a:pt x="126" y="74"/>
                    <a:pt x="125" y="62"/>
                    <a:pt x="113" y="60"/>
                  </a:cubicBezTo>
                  <a:cubicBezTo>
                    <a:pt x="80" y="55"/>
                    <a:pt x="90" y="40"/>
                    <a:pt x="105" y="24"/>
                  </a:cubicBezTo>
                  <a:cubicBezTo>
                    <a:pt x="105" y="22"/>
                    <a:pt x="105" y="19"/>
                    <a:pt x="104" y="17"/>
                  </a:cubicBezTo>
                  <a:cubicBezTo>
                    <a:pt x="90" y="0"/>
                    <a:pt x="76" y="3"/>
                    <a:pt x="62" y="17"/>
                  </a:cubicBezTo>
                  <a:cubicBezTo>
                    <a:pt x="58" y="23"/>
                    <a:pt x="56" y="29"/>
                    <a:pt x="55" y="36"/>
                  </a:cubicBezTo>
                  <a:cubicBezTo>
                    <a:pt x="54" y="44"/>
                    <a:pt x="52" y="52"/>
                    <a:pt x="53" y="59"/>
                  </a:cubicBezTo>
                  <a:cubicBezTo>
                    <a:pt x="43" y="61"/>
                    <a:pt x="34" y="64"/>
                    <a:pt x="31" y="75"/>
                  </a:cubicBezTo>
                  <a:cubicBezTo>
                    <a:pt x="29" y="74"/>
                    <a:pt x="27" y="73"/>
                    <a:pt x="26" y="73"/>
                  </a:cubicBezTo>
                  <a:cubicBezTo>
                    <a:pt x="16" y="71"/>
                    <a:pt x="6" y="71"/>
                    <a:pt x="1" y="81"/>
                  </a:cubicBezTo>
                  <a:cubicBezTo>
                    <a:pt x="0" y="83"/>
                    <a:pt x="0" y="86"/>
                    <a:pt x="0" y="88"/>
                  </a:cubicBezTo>
                  <a:cubicBezTo>
                    <a:pt x="14" y="91"/>
                    <a:pt x="14" y="117"/>
                    <a:pt x="35" y="109"/>
                  </a:cubicBezTo>
                  <a:cubicBezTo>
                    <a:pt x="39" y="109"/>
                    <a:pt x="44" y="110"/>
                    <a:pt x="49" y="110"/>
                  </a:cubicBezTo>
                  <a:cubicBezTo>
                    <a:pt x="55" y="102"/>
                    <a:pt x="64" y="96"/>
                    <a:pt x="64" y="85"/>
                  </a:cubicBezTo>
                  <a:cubicBezTo>
                    <a:pt x="69" y="93"/>
                    <a:pt x="74" y="100"/>
                    <a:pt x="82" y="106"/>
                  </a:cubicBezTo>
                  <a:cubicBezTo>
                    <a:pt x="88" y="110"/>
                    <a:pt x="95" y="113"/>
                    <a:pt x="91" y="124"/>
                  </a:cubicBezTo>
                  <a:cubicBezTo>
                    <a:pt x="86" y="137"/>
                    <a:pt x="88" y="150"/>
                    <a:pt x="106" y="152"/>
                  </a:cubicBezTo>
                  <a:cubicBezTo>
                    <a:pt x="106" y="152"/>
                    <a:pt x="106" y="152"/>
                    <a:pt x="106" y="152"/>
                  </a:cubicBezTo>
                  <a:cubicBezTo>
                    <a:pt x="115" y="149"/>
                    <a:pt x="121" y="154"/>
                    <a:pt x="127" y="159"/>
                  </a:cubicBezTo>
                  <a:cubicBezTo>
                    <a:pt x="132" y="150"/>
                    <a:pt x="137" y="140"/>
                    <a:pt x="141" y="131"/>
                  </a:cubicBezTo>
                  <a:cubicBezTo>
                    <a:pt x="151" y="140"/>
                    <a:pt x="161" y="141"/>
                    <a:pt x="170" y="1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6" name="Google Shape;226;p18"/>
            <p:cNvSpPr/>
            <p:nvPr/>
          </p:nvSpPr>
          <p:spPr>
            <a:xfrm>
              <a:off x="6991351" y="5114925"/>
              <a:ext cx="104775" cy="82550"/>
            </a:xfrm>
            <a:custGeom>
              <a:avLst/>
              <a:gdLst/>
              <a:ahLst/>
              <a:cxnLst/>
              <a:rect l="l" t="t" r="r" b="b"/>
              <a:pathLst>
                <a:path w="78" h="62" extrusionOk="0">
                  <a:moveTo>
                    <a:pt x="76" y="35"/>
                  </a:moveTo>
                  <a:cubicBezTo>
                    <a:pt x="77" y="25"/>
                    <a:pt x="78" y="14"/>
                    <a:pt x="71" y="5"/>
                  </a:cubicBezTo>
                  <a:cubicBezTo>
                    <a:pt x="68" y="2"/>
                    <a:pt x="64" y="1"/>
                    <a:pt x="60" y="0"/>
                  </a:cubicBezTo>
                  <a:cubicBezTo>
                    <a:pt x="54" y="0"/>
                    <a:pt x="47" y="1"/>
                    <a:pt x="41" y="3"/>
                  </a:cubicBezTo>
                  <a:cubicBezTo>
                    <a:pt x="32" y="4"/>
                    <a:pt x="25" y="10"/>
                    <a:pt x="17" y="12"/>
                  </a:cubicBezTo>
                  <a:cubicBezTo>
                    <a:pt x="12" y="17"/>
                    <a:pt x="8" y="22"/>
                    <a:pt x="4" y="26"/>
                  </a:cubicBezTo>
                  <a:cubicBezTo>
                    <a:pt x="0" y="44"/>
                    <a:pt x="9" y="55"/>
                    <a:pt x="24" y="62"/>
                  </a:cubicBezTo>
                  <a:cubicBezTo>
                    <a:pt x="37" y="46"/>
                    <a:pt x="52" y="37"/>
                    <a:pt x="74" y="41"/>
                  </a:cubicBezTo>
                  <a:cubicBezTo>
                    <a:pt x="74" y="39"/>
                    <a:pt x="75" y="37"/>
                    <a:pt x="76" y="3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7" name="Google Shape;227;p18"/>
            <p:cNvSpPr/>
            <p:nvPr/>
          </p:nvSpPr>
          <p:spPr>
            <a:xfrm>
              <a:off x="7908926" y="4294188"/>
              <a:ext cx="136525" cy="136525"/>
            </a:xfrm>
            <a:custGeom>
              <a:avLst/>
              <a:gdLst/>
              <a:ahLst/>
              <a:cxnLst/>
              <a:rect l="l" t="t" r="r" b="b"/>
              <a:pathLst>
                <a:path w="103" h="103" extrusionOk="0">
                  <a:moveTo>
                    <a:pt x="54" y="103"/>
                  </a:moveTo>
                  <a:cubicBezTo>
                    <a:pt x="63" y="103"/>
                    <a:pt x="73" y="103"/>
                    <a:pt x="82" y="103"/>
                  </a:cubicBezTo>
                  <a:cubicBezTo>
                    <a:pt x="87" y="98"/>
                    <a:pt x="93" y="93"/>
                    <a:pt x="98" y="88"/>
                  </a:cubicBezTo>
                  <a:cubicBezTo>
                    <a:pt x="99" y="81"/>
                    <a:pt x="101" y="74"/>
                    <a:pt x="102" y="67"/>
                  </a:cubicBezTo>
                  <a:cubicBezTo>
                    <a:pt x="103" y="62"/>
                    <a:pt x="101" y="59"/>
                    <a:pt x="97" y="56"/>
                  </a:cubicBezTo>
                  <a:cubicBezTo>
                    <a:pt x="82" y="51"/>
                    <a:pt x="66" y="51"/>
                    <a:pt x="53" y="42"/>
                  </a:cubicBezTo>
                  <a:cubicBezTo>
                    <a:pt x="53" y="38"/>
                    <a:pt x="52" y="34"/>
                    <a:pt x="50" y="29"/>
                  </a:cubicBezTo>
                  <a:cubicBezTo>
                    <a:pt x="39" y="17"/>
                    <a:pt x="30" y="0"/>
                    <a:pt x="10" y="17"/>
                  </a:cubicBezTo>
                  <a:cubicBezTo>
                    <a:pt x="5" y="23"/>
                    <a:pt x="0" y="30"/>
                    <a:pt x="2" y="39"/>
                  </a:cubicBezTo>
                  <a:cubicBezTo>
                    <a:pt x="7" y="39"/>
                    <a:pt x="12" y="39"/>
                    <a:pt x="17" y="39"/>
                  </a:cubicBezTo>
                  <a:cubicBezTo>
                    <a:pt x="8" y="72"/>
                    <a:pt x="45" y="80"/>
                    <a:pt x="54" y="10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8" name="Google Shape;228;p18"/>
            <p:cNvSpPr/>
            <p:nvPr/>
          </p:nvSpPr>
          <p:spPr>
            <a:xfrm>
              <a:off x="8093076" y="4238625"/>
              <a:ext cx="93663" cy="85725"/>
            </a:xfrm>
            <a:custGeom>
              <a:avLst/>
              <a:gdLst/>
              <a:ahLst/>
              <a:cxnLst/>
              <a:rect l="l" t="t" r="r" b="b"/>
              <a:pathLst>
                <a:path w="70" h="64" extrusionOk="0">
                  <a:moveTo>
                    <a:pt x="43" y="15"/>
                  </a:moveTo>
                  <a:cubicBezTo>
                    <a:pt x="0" y="8"/>
                    <a:pt x="8" y="34"/>
                    <a:pt x="15" y="58"/>
                  </a:cubicBezTo>
                  <a:cubicBezTo>
                    <a:pt x="17" y="60"/>
                    <a:pt x="20" y="62"/>
                    <a:pt x="22" y="64"/>
                  </a:cubicBezTo>
                  <a:cubicBezTo>
                    <a:pt x="42" y="61"/>
                    <a:pt x="50" y="46"/>
                    <a:pt x="57" y="30"/>
                  </a:cubicBezTo>
                  <a:cubicBezTo>
                    <a:pt x="57" y="29"/>
                    <a:pt x="57" y="29"/>
                    <a:pt x="57" y="29"/>
                  </a:cubicBezTo>
                  <a:cubicBezTo>
                    <a:pt x="56" y="20"/>
                    <a:pt x="70" y="14"/>
                    <a:pt x="63" y="4"/>
                  </a:cubicBezTo>
                  <a:cubicBezTo>
                    <a:pt x="52" y="0"/>
                    <a:pt x="45" y="3"/>
                    <a:pt x="43" y="1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29" name="Google Shape;229;p18"/>
            <p:cNvSpPr/>
            <p:nvPr/>
          </p:nvSpPr>
          <p:spPr>
            <a:xfrm>
              <a:off x="7297738" y="5275263"/>
              <a:ext cx="58738" cy="106363"/>
            </a:xfrm>
            <a:custGeom>
              <a:avLst/>
              <a:gdLst/>
              <a:ahLst/>
              <a:cxnLst/>
              <a:rect l="l" t="t" r="r" b="b"/>
              <a:pathLst>
                <a:path w="44" h="79" extrusionOk="0">
                  <a:moveTo>
                    <a:pt x="44" y="61"/>
                  </a:moveTo>
                  <a:cubicBezTo>
                    <a:pt x="43" y="56"/>
                    <a:pt x="43" y="52"/>
                    <a:pt x="42" y="47"/>
                  </a:cubicBezTo>
                  <a:cubicBezTo>
                    <a:pt x="40" y="45"/>
                    <a:pt x="37" y="43"/>
                    <a:pt x="35" y="41"/>
                  </a:cubicBezTo>
                  <a:cubicBezTo>
                    <a:pt x="35" y="35"/>
                    <a:pt x="35" y="29"/>
                    <a:pt x="35" y="23"/>
                  </a:cubicBezTo>
                  <a:cubicBezTo>
                    <a:pt x="31" y="15"/>
                    <a:pt x="27" y="1"/>
                    <a:pt x="23" y="1"/>
                  </a:cubicBezTo>
                  <a:cubicBezTo>
                    <a:pt x="14" y="0"/>
                    <a:pt x="7" y="10"/>
                    <a:pt x="7" y="21"/>
                  </a:cubicBezTo>
                  <a:cubicBezTo>
                    <a:pt x="7" y="30"/>
                    <a:pt x="7" y="40"/>
                    <a:pt x="0" y="47"/>
                  </a:cubicBezTo>
                  <a:cubicBezTo>
                    <a:pt x="2" y="50"/>
                    <a:pt x="5" y="52"/>
                    <a:pt x="8" y="54"/>
                  </a:cubicBezTo>
                  <a:cubicBezTo>
                    <a:pt x="16" y="79"/>
                    <a:pt x="29" y="73"/>
                    <a:pt x="44"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0" name="Google Shape;230;p18"/>
            <p:cNvSpPr/>
            <p:nvPr/>
          </p:nvSpPr>
          <p:spPr>
            <a:xfrm>
              <a:off x="5989638" y="5621338"/>
              <a:ext cx="114300" cy="160338"/>
            </a:xfrm>
            <a:custGeom>
              <a:avLst/>
              <a:gdLst/>
              <a:ahLst/>
              <a:cxnLst/>
              <a:rect l="l" t="t" r="r" b="b"/>
              <a:pathLst>
                <a:path w="86" h="121" extrusionOk="0">
                  <a:moveTo>
                    <a:pt x="1" y="80"/>
                  </a:moveTo>
                  <a:cubicBezTo>
                    <a:pt x="4" y="85"/>
                    <a:pt x="9" y="89"/>
                    <a:pt x="15" y="91"/>
                  </a:cubicBezTo>
                  <a:cubicBezTo>
                    <a:pt x="14" y="102"/>
                    <a:pt x="18" y="111"/>
                    <a:pt x="29" y="116"/>
                  </a:cubicBezTo>
                  <a:cubicBezTo>
                    <a:pt x="31" y="118"/>
                    <a:pt x="33" y="120"/>
                    <a:pt x="36" y="121"/>
                  </a:cubicBezTo>
                  <a:cubicBezTo>
                    <a:pt x="45" y="111"/>
                    <a:pt x="68" y="115"/>
                    <a:pt x="66" y="93"/>
                  </a:cubicBezTo>
                  <a:cubicBezTo>
                    <a:pt x="50" y="96"/>
                    <a:pt x="53" y="78"/>
                    <a:pt x="44" y="73"/>
                  </a:cubicBezTo>
                  <a:cubicBezTo>
                    <a:pt x="44" y="73"/>
                    <a:pt x="44" y="73"/>
                    <a:pt x="44" y="73"/>
                  </a:cubicBezTo>
                  <a:cubicBezTo>
                    <a:pt x="45" y="69"/>
                    <a:pt x="44" y="67"/>
                    <a:pt x="44" y="64"/>
                  </a:cubicBezTo>
                  <a:cubicBezTo>
                    <a:pt x="55" y="61"/>
                    <a:pt x="69" y="61"/>
                    <a:pt x="72" y="44"/>
                  </a:cubicBezTo>
                  <a:cubicBezTo>
                    <a:pt x="77" y="35"/>
                    <a:pt x="81" y="25"/>
                    <a:pt x="86" y="16"/>
                  </a:cubicBezTo>
                  <a:cubicBezTo>
                    <a:pt x="84" y="14"/>
                    <a:pt x="82" y="11"/>
                    <a:pt x="80" y="9"/>
                  </a:cubicBezTo>
                  <a:cubicBezTo>
                    <a:pt x="80" y="4"/>
                    <a:pt x="78" y="1"/>
                    <a:pt x="73" y="0"/>
                  </a:cubicBezTo>
                  <a:cubicBezTo>
                    <a:pt x="63" y="1"/>
                    <a:pt x="54" y="7"/>
                    <a:pt x="44" y="8"/>
                  </a:cubicBezTo>
                  <a:cubicBezTo>
                    <a:pt x="37" y="8"/>
                    <a:pt x="31" y="9"/>
                    <a:pt x="24" y="10"/>
                  </a:cubicBezTo>
                  <a:cubicBezTo>
                    <a:pt x="4" y="15"/>
                    <a:pt x="1" y="29"/>
                    <a:pt x="5" y="46"/>
                  </a:cubicBezTo>
                  <a:cubicBezTo>
                    <a:pt x="7" y="51"/>
                    <a:pt x="9" y="56"/>
                    <a:pt x="13" y="61"/>
                  </a:cubicBezTo>
                  <a:cubicBezTo>
                    <a:pt x="9" y="65"/>
                    <a:pt x="5" y="69"/>
                    <a:pt x="0" y="73"/>
                  </a:cubicBezTo>
                  <a:cubicBezTo>
                    <a:pt x="1" y="75"/>
                    <a:pt x="1" y="77"/>
                    <a:pt x="1" y="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1" name="Google Shape;231;p18"/>
            <p:cNvSpPr/>
            <p:nvPr/>
          </p:nvSpPr>
          <p:spPr>
            <a:xfrm>
              <a:off x="7732713" y="4518025"/>
              <a:ext cx="39688" cy="38100"/>
            </a:xfrm>
            <a:custGeom>
              <a:avLst/>
              <a:gdLst/>
              <a:ahLst/>
              <a:cxnLst/>
              <a:rect l="l" t="t" r="r" b="b"/>
              <a:pathLst>
                <a:path w="30" h="28" extrusionOk="0">
                  <a:moveTo>
                    <a:pt x="0" y="4"/>
                  </a:moveTo>
                  <a:cubicBezTo>
                    <a:pt x="0" y="28"/>
                    <a:pt x="15" y="21"/>
                    <a:pt x="28" y="18"/>
                  </a:cubicBezTo>
                  <a:cubicBezTo>
                    <a:pt x="29" y="13"/>
                    <a:pt x="29" y="9"/>
                    <a:pt x="30" y="4"/>
                  </a:cubicBezTo>
                  <a:cubicBezTo>
                    <a:pt x="20" y="0"/>
                    <a:pt x="10" y="0"/>
                    <a:pt x="0"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2" name="Google Shape;232;p18"/>
            <p:cNvSpPr/>
            <p:nvPr/>
          </p:nvSpPr>
          <p:spPr>
            <a:xfrm>
              <a:off x="7194551" y="5351463"/>
              <a:ext cx="111125" cy="138113"/>
            </a:xfrm>
            <a:custGeom>
              <a:avLst/>
              <a:gdLst/>
              <a:ahLst/>
              <a:cxnLst/>
              <a:rect l="l" t="t" r="r" b="b"/>
              <a:pathLst>
                <a:path w="84" h="103" extrusionOk="0">
                  <a:moveTo>
                    <a:pt x="68" y="9"/>
                  </a:moveTo>
                  <a:cubicBezTo>
                    <a:pt x="62" y="2"/>
                    <a:pt x="55" y="3"/>
                    <a:pt x="50" y="7"/>
                  </a:cubicBezTo>
                  <a:cubicBezTo>
                    <a:pt x="47" y="6"/>
                    <a:pt x="44" y="4"/>
                    <a:pt x="41" y="4"/>
                  </a:cubicBezTo>
                  <a:cubicBezTo>
                    <a:pt x="39" y="4"/>
                    <a:pt x="37" y="4"/>
                    <a:pt x="35" y="4"/>
                  </a:cubicBezTo>
                  <a:cubicBezTo>
                    <a:pt x="33" y="6"/>
                    <a:pt x="31" y="8"/>
                    <a:pt x="28" y="10"/>
                  </a:cubicBezTo>
                  <a:cubicBezTo>
                    <a:pt x="15" y="0"/>
                    <a:pt x="20" y="30"/>
                    <a:pt x="7" y="20"/>
                  </a:cubicBezTo>
                  <a:cubicBezTo>
                    <a:pt x="5" y="27"/>
                    <a:pt x="3" y="33"/>
                    <a:pt x="1" y="40"/>
                  </a:cubicBezTo>
                  <a:cubicBezTo>
                    <a:pt x="2" y="42"/>
                    <a:pt x="4" y="45"/>
                    <a:pt x="6" y="47"/>
                  </a:cubicBezTo>
                  <a:cubicBezTo>
                    <a:pt x="4" y="59"/>
                    <a:pt x="12" y="73"/>
                    <a:pt x="0" y="83"/>
                  </a:cubicBezTo>
                  <a:cubicBezTo>
                    <a:pt x="3" y="93"/>
                    <a:pt x="8" y="102"/>
                    <a:pt x="21" y="103"/>
                  </a:cubicBezTo>
                  <a:cubicBezTo>
                    <a:pt x="31" y="93"/>
                    <a:pt x="44" y="86"/>
                    <a:pt x="58" y="84"/>
                  </a:cubicBezTo>
                  <a:cubicBezTo>
                    <a:pt x="62" y="74"/>
                    <a:pt x="66" y="64"/>
                    <a:pt x="70" y="54"/>
                  </a:cubicBezTo>
                  <a:cubicBezTo>
                    <a:pt x="70" y="46"/>
                    <a:pt x="74" y="38"/>
                    <a:pt x="74" y="29"/>
                  </a:cubicBezTo>
                  <a:cubicBezTo>
                    <a:pt x="74" y="28"/>
                    <a:pt x="73" y="26"/>
                    <a:pt x="72" y="25"/>
                  </a:cubicBezTo>
                  <a:cubicBezTo>
                    <a:pt x="84" y="17"/>
                    <a:pt x="72" y="13"/>
                    <a:pt x="68"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3" name="Google Shape;233;p18"/>
            <p:cNvSpPr/>
            <p:nvPr/>
          </p:nvSpPr>
          <p:spPr>
            <a:xfrm>
              <a:off x="6419851" y="4992688"/>
              <a:ext cx="139700" cy="161925"/>
            </a:xfrm>
            <a:custGeom>
              <a:avLst/>
              <a:gdLst/>
              <a:ahLst/>
              <a:cxnLst/>
              <a:rect l="l" t="t" r="r" b="b"/>
              <a:pathLst>
                <a:path w="105" h="121" extrusionOk="0">
                  <a:moveTo>
                    <a:pt x="105" y="32"/>
                  </a:moveTo>
                  <a:cubicBezTo>
                    <a:pt x="105" y="32"/>
                    <a:pt x="105" y="32"/>
                    <a:pt x="105" y="32"/>
                  </a:cubicBezTo>
                  <a:cubicBezTo>
                    <a:pt x="104" y="19"/>
                    <a:pt x="95" y="16"/>
                    <a:pt x="84" y="16"/>
                  </a:cubicBezTo>
                  <a:cubicBezTo>
                    <a:pt x="82" y="17"/>
                    <a:pt x="80" y="18"/>
                    <a:pt x="77" y="19"/>
                  </a:cubicBezTo>
                  <a:cubicBezTo>
                    <a:pt x="69" y="10"/>
                    <a:pt x="62" y="0"/>
                    <a:pt x="48" y="4"/>
                  </a:cubicBezTo>
                  <a:cubicBezTo>
                    <a:pt x="48" y="16"/>
                    <a:pt x="49" y="28"/>
                    <a:pt x="49" y="41"/>
                  </a:cubicBezTo>
                  <a:cubicBezTo>
                    <a:pt x="48" y="41"/>
                    <a:pt x="47" y="41"/>
                    <a:pt x="46" y="42"/>
                  </a:cubicBezTo>
                  <a:cubicBezTo>
                    <a:pt x="42" y="45"/>
                    <a:pt x="39" y="48"/>
                    <a:pt x="36" y="52"/>
                  </a:cubicBezTo>
                  <a:cubicBezTo>
                    <a:pt x="33" y="59"/>
                    <a:pt x="30" y="67"/>
                    <a:pt x="31" y="76"/>
                  </a:cubicBezTo>
                  <a:cubicBezTo>
                    <a:pt x="15" y="82"/>
                    <a:pt x="0" y="90"/>
                    <a:pt x="8" y="113"/>
                  </a:cubicBezTo>
                  <a:cubicBezTo>
                    <a:pt x="15" y="121"/>
                    <a:pt x="24" y="119"/>
                    <a:pt x="33" y="118"/>
                  </a:cubicBezTo>
                  <a:cubicBezTo>
                    <a:pt x="36" y="116"/>
                    <a:pt x="38" y="113"/>
                    <a:pt x="41" y="110"/>
                  </a:cubicBezTo>
                  <a:cubicBezTo>
                    <a:pt x="43" y="103"/>
                    <a:pt x="45" y="95"/>
                    <a:pt x="47" y="87"/>
                  </a:cubicBezTo>
                  <a:cubicBezTo>
                    <a:pt x="47" y="87"/>
                    <a:pt x="47" y="87"/>
                    <a:pt x="47" y="87"/>
                  </a:cubicBezTo>
                  <a:cubicBezTo>
                    <a:pt x="47" y="87"/>
                    <a:pt x="47" y="87"/>
                    <a:pt x="47" y="87"/>
                  </a:cubicBezTo>
                  <a:cubicBezTo>
                    <a:pt x="63" y="79"/>
                    <a:pt x="82" y="74"/>
                    <a:pt x="77" y="49"/>
                  </a:cubicBezTo>
                  <a:cubicBezTo>
                    <a:pt x="92" y="52"/>
                    <a:pt x="98" y="42"/>
                    <a:pt x="105"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4" name="Google Shape;234;p18"/>
            <p:cNvSpPr/>
            <p:nvPr/>
          </p:nvSpPr>
          <p:spPr>
            <a:xfrm>
              <a:off x="6567488" y="4865688"/>
              <a:ext cx="149225" cy="114300"/>
            </a:xfrm>
            <a:custGeom>
              <a:avLst/>
              <a:gdLst/>
              <a:ahLst/>
              <a:cxnLst/>
              <a:rect l="l" t="t" r="r" b="b"/>
              <a:pathLst>
                <a:path w="112" h="85" extrusionOk="0">
                  <a:moveTo>
                    <a:pt x="101" y="64"/>
                  </a:moveTo>
                  <a:cubicBezTo>
                    <a:pt x="112" y="59"/>
                    <a:pt x="111" y="51"/>
                    <a:pt x="107" y="42"/>
                  </a:cubicBezTo>
                  <a:cubicBezTo>
                    <a:pt x="102" y="37"/>
                    <a:pt x="98" y="32"/>
                    <a:pt x="94" y="27"/>
                  </a:cubicBezTo>
                  <a:cubicBezTo>
                    <a:pt x="85" y="9"/>
                    <a:pt x="74" y="0"/>
                    <a:pt x="55" y="12"/>
                  </a:cubicBezTo>
                  <a:cubicBezTo>
                    <a:pt x="35" y="24"/>
                    <a:pt x="12" y="32"/>
                    <a:pt x="4" y="57"/>
                  </a:cubicBezTo>
                  <a:cubicBezTo>
                    <a:pt x="1" y="63"/>
                    <a:pt x="0" y="70"/>
                    <a:pt x="1" y="77"/>
                  </a:cubicBezTo>
                  <a:cubicBezTo>
                    <a:pt x="19" y="85"/>
                    <a:pt x="34" y="77"/>
                    <a:pt x="50" y="71"/>
                  </a:cubicBezTo>
                  <a:cubicBezTo>
                    <a:pt x="51" y="71"/>
                    <a:pt x="51" y="71"/>
                    <a:pt x="51" y="71"/>
                  </a:cubicBezTo>
                  <a:cubicBezTo>
                    <a:pt x="53" y="73"/>
                    <a:pt x="55" y="75"/>
                    <a:pt x="58" y="76"/>
                  </a:cubicBezTo>
                  <a:cubicBezTo>
                    <a:pt x="73" y="75"/>
                    <a:pt x="83" y="57"/>
                    <a:pt x="101" y="6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5" name="Google Shape;235;p18"/>
            <p:cNvSpPr/>
            <p:nvPr/>
          </p:nvSpPr>
          <p:spPr>
            <a:xfrm>
              <a:off x="7137401" y="5040313"/>
              <a:ext cx="100013" cy="125413"/>
            </a:xfrm>
            <a:custGeom>
              <a:avLst/>
              <a:gdLst/>
              <a:ahLst/>
              <a:cxnLst/>
              <a:rect l="l" t="t" r="r" b="b"/>
              <a:pathLst>
                <a:path w="74" h="93" extrusionOk="0">
                  <a:moveTo>
                    <a:pt x="0" y="46"/>
                  </a:moveTo>
                  <a:cubicBezTo>
                    <a:pt x="2" y="53"/>
                    <a:pt x="4" y="60"/>
                    <a:pt x="6" y="67"/>
                  </a:cubicBezTo>
                  <a:cubicBezTo>
                    <a:pt x="28" y="63"/>
                    <a:pt x="51" y="93"/>
                    <a:pt x="74" y="67"/>
                  </a:cubicBezTo>
                  <a:cubicBezTo>
                    <a:pt x="65" y="62"/>
                    <a:pt x="57" y="58"/>
                    <a:pt x="48" y="53"/>
                  </a:cubicBezTo>
                  <a:cubicBezTo>
                    <a:pt x="48" y="48"/>
                    <a:pt x="48" y="43"/>
                    <a:pt x="47" y="38"/>
                  </a:cubicBezTo>
                  <a:cubicBezTo>
                    <a:pt x="50" y="36"/>
                    <a:pt x="52" y="34"/>
                    <a:pt x="54" y="31"/>
                  </a:cubicBezTo>
                  <a:cubicBezTo>
                    <a:pt x="52" y="29"/>
                    <a:pt x="50" y="27"/>
                    <a:pt x="50" y="24"/>
                  </a:cubicBezTo>
                  <a:cubicBezTo>
                    <a:pt x="43" y="18"/>
                    <a:pt x="35" y="12"/>
                    <a:pt x="27" y="6"/>
                  </a:cubicBezTo>
                  <a:cubicBezTo>
                    <a:pt x="22" y="3"/>
                    <a:pt x="15" y="0"/>
                    <a:pt x="10" y="6"/>
                  </a:cubicBezTo>
                  <a:cubicBezTo>
                    <a:pt x="3" y="14"/>
                    <a:pt x="9" y="21"/>
                    <a:pt x="14" y="27"/>
                  </a:cubicBezTo>
                  <a:cubicBezTo>
                    <a:pt x="16" y="28"/>
                    <a:pt x="18" y="29"/>
                    <a:pt x="20" y="30"/>
                  </a:cubicBezTo>
                  <a:cubicBezTo>
                    <a:pt x="20" y="33"/>
                    <a:pt x="20" y="36"/>
                    <a:pt x="20" y="39"/>
                  </a:cubicBezTo>
                  <a:cubicBezTo>
                    <a:pt x="13" y="41"/>
                    <a:pt x="7" y="44"/>
                    <a:pt x="0" y="4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6" name="Google Shape;236;p18"/>
            <p:cNvSpPr/>
            <p:nvPr/>
          </p:nvSpPr>
          <p:spPr>
            <a:xfrm>
              <a:off x="7251701" y="4965700"/>
              <a:ext cx="46038" cy="44450"/>
            </a:xfrm>
            <a:custGeom>
              <a:avLst/>
              <a:gdLst/>
              <a:ahLst/>
              <a:cxnLst/>
              <a:rect l="l" t="t" r="r" b="b"/>
              <a:pathLst>
                <a:path w="35" h="33" extrusionOk="0">
                  <a:moveTo>
                    <a:pt x="15" y="0"/>
                  </a:moveTo>
                  <a:cubicBezTo>
                    <a:pt x="5" y="2"/>
                    <a:pt x="1" y="7"/>
                    <a:pt x="1" y="17"/>
                  </a:cubicBezTo>
                  <a:cubicBezTo>
                    <a:pt x="0" y="16"/>
                    <a:pt x="0" y="16"/>
                    <a:pt x="0" y="16"/>
                  </a:cubicBezTo>
                  <a:cubicBezTo>
                    <a:pt x="4" y="21"/>
                    <a:pt x="8" y="26"/>
                    <a:pt x="12" y="31"/>
                  </a:cubicBezTo>
                  <a:cubicBezTo>
                    <a:pt x="21" y="33"/>
                    <a:pt x="29" y="30"/>
                    <a:pt x="35" y="24"/>
                  </a:cubicBezTo>
                  <a:cubicBezTo>
                    <a:pt x="33" y="12"/>
                    <a:pt x="26" y="4"/>
                    <a:pt x="1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7" name="Google Shape;237;p18"/>
            <p:cNvSpPr/>
            <p:nvPr/>
          </p:nvSpPr>
          <p:spPr>
            <a:xfrm>
              <a:off x="6988176" y="4991100"/>
              <a:ext cx="82550" cy="61913"/>
            </a:xfrm>
            <a:custGeom>
              <a:avLst/>
              <a:gdLst/>
              <a:ahLst/>
              <a:cxnLst/>
              <a:rect l="l" t="t" r="r" b="b"/>
              <a:pathLst>
                <a:path w="61" h="46" extrusionOk="0">
                  <a:moveTo>
                    <a:pt x="33" y="6"/>
                  </a:moveTo>
                  <a:cubicBezTo>
                    <a:pt x="15" y="0"/>
                    <a:pt x="2" y="4"/>
                    <a:pt x="0" y="26"/>
                  </a:cubicBezTo>
                  <a:cubicBezTo>
                    <a:pt x="6" y="32"/>
                    <a:pt x="12" y="39"/>
                    <a:pt x="19" y="46"/>
                  </a:cubicBezTo>
                  <a:cubicBezTo>
                    <a:pt x="61" y="46"/>
                    <a:pt x="38" y="23"/>
                    <a:pt x="33"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8" name="Google Shape;238;p18"/>
            <p:cNvSpPr/>
            <p:nvPr/>
          </p:nvSpPr>
          <p:spPr>
            <a:xfrm>
              <a:off x="5864226" y="5559425"/>
              <a:ext cx="87313" cy="65088"/>
            </a:xfrm>
            <a:custGeom>
              <a:avLst/>
              <a:gdLst/>
              <a:ahLst/>
              <a:cxnLst/>
              <a:rect l="l" t="t" r="r" b="b"/>
              <a:pathLst>
                <a:path w="65" h="49" extrusionOk="0">
                  <a:moveTo>
                    <a:pt x="16" y="5"/>
                  </a:moveTo>
                  <a:cubicBezTo>
                    <a:pt x="0" y="27"/>
                    <a:pt x="13" y="39"/>
                    <a:pt x="30" y="49"/>
                  </a:cubicBezTo>
                  <a:cubicBezTo>
                    <a:pt x="33" y="49"/>
                    <a:pt x="36" y="49"/>
                    <a:pt x="38" y="49"/>
                  </a:cubicBezTo>
                  <a:cubicBezTo>
                    <a:pt x="47" y="44"/>
                    <a:pt x="56" y="39"/>
                    <a:pt x="65" y="34"/>
                  </a:cubicBezTo>
                  <a:cubicBezTo>
                    <a:pt x="56" y="25"/>
                    <a:pt x="47" y="16"/>
                    <a:pt x="38" y="7"/>
                  </a:cubicBezTo>
                  <a:cubicBezTo>
                    <a:pt x="31" y="4"/>
                    <a:pt x="24" y="0"/>
                    <a:pt x="16" y="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39" name="Google Shape;239;p18"/>
            <p:cNvSpPr/>
            <p:nvPr/>
          </p:nvSpPr>
          <p:spPr>
            <a:xfrm>
              <a:off x="5802313" y="5584825"/>
              <a:ext cx="168275" cy="163513"/>
            </a:xfrm>
            <a:custGeom>
              <a:avLst/>
              <a:gdLst/>
              <a:ahLst/>
              <a:cxnLst/>
              <a:rect l="l" t="t" r="r" b="b"/>
              <a:pathLst>
                <a:path w="126" h="123" extrusionOk="0">
                  <a:moveTo>
                    <a:pt x="106" y="50"/>
                  </a:moveTo>
                  <a:cubicBezTo>
                    <a:pt x="91" y="65"/>
                    <a:pt x="80" y="52"/>
                    <a:pt x="69" y="43"/>
                  </a:cubicBezTo>
                  <a:cubicBezTo>
                    <a:pt x="69" y="43"/>
                    <a:pt x="69" y="43"/>
                    <a:pt x="69" y="43"/>
                  </a:cubicBezTo>
                  <a:cubicBezTo>
                    <a:pt x="68" y="40"/>
                    <a:pt x="66" y="38"/>
                    <a:pt x="64" y="36"/>
                  </a:cubicBezTo>
                  <a:cubicBezTo>
                    <a:pt x="52" y="24"/>
                    <a:pt x="40" y="12"/>
                    <a:pt x="27" y="0"/>
                  </a:cubicBezTo>
                  <a:cubicBezTo>
                    <a:pt x="23" y="5"/>
                    <a:pt x="19" y="9"/>
                    <a:pt x="14" y="14"/>
                  </a:cubicBezTo>
                  <a:cubicBezTo>
                    <a:pt x="22" y="23"/>
                    <a:pt x="33" y="30"/>
                    <a:pt x="36" y="43"/>
                  </a:cubicBezTo>
                  <a:cubicBezTo>
                    <a:pt x="30" y="44"/>
                    <a:pt x="24" y="46"/>
                    <a:pt x="20" y="51"/>
                  </a:cubicBezTo>
                  <a:cubicBezTo>
                    <a:pt x="13" y="53"/>
                    <a:pt x="7" y="55"/>
                    <a:pt x="0" y="57"/>
                  </a:cubicBezTo>
                  <a:cubicBezTo>
                    <a:pt x="4" y="62"/>
                    <a:pt x="9" y="66"/>
                    <a:pt x="13" y="71"/>
                  </a:cubicBezTo>
                  <a:cubicBezTo>
                    <a:pt x="14" y="83"/>
                    <a:pt x="21" y="86"/>
                    <a:pt x="32" y="87"/>
                  </a:cubicBezTo>
                  <a:cubicBezTo>
                    <a:pt x="47" y="81"/>
                    <a:pt x="60" y="84"/>
                    <a:pt x="70" y="97"/>
                  </a:cubicBezTo>
                  <a:cubicBezTo>
                    <a:pt x="73" y="100"/>
                    <a:pt x="77" y="102"/>
                    <a:pt x="81" y="104"/>
                  </a:cubicBezTo>
                  <a:cubicBezTo>
                    <a:pt x="81" y="104"/>
                    <a:pt x="82" y="105"/>
                    <a:pt x="82" y="105"/>
                  </a:cubicBezTo>
                  <a:cubicBezTo>
                    <a:pt x="80" y="110"/>
                    <a:pt x="80" y="114"/>
                    <a:pt x="88" y="118"/>
                  </a:cubicBezTo>
                  <a:cubicBezTo>
                    <a:pt x="97" y="123"/>
                    <a:pt x="105" y="122"/>
                    <a:pt x="112" y="113"/>
                  </a:cubicBezTo>
                  <a:cubicBezTo>
                    <a:pt x="110" y="111"/>
                    <a:pt x="108" y="109"/>
                    <a:pt x="107" y="106"/>
                  </a:cubicBezTo>
                  <a:cubicBezTo>
                    <a:pt x="114" y="95"/>
                    <a:pt x="120" y="83"/>
                    <a:pt x="126" y="71"/>
                  </a:cubicBezTo>
                  <a:cubicBezTo>
                    <a:pt x="120" y="64"/>
                    <a:pt x="113" y="57"/>
                    <a:pt x="106" y="5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0" name="Google Shape;240;p18"/>
            <p:cNvSpPr/>
            <p:nvPr/>
          </p:nvSpPr>
          <p:spPr>
            <a:xfrm>
              <a:off x="7575551" y="4686300"/>
              <a:ext cx="61913" cy="44450"/>
            </a:xfrm>
            <a:custGeom>
              <a:avLst/>
              <a:gdLst/>
              <a:ahLst/>
              <a:cxnLst/>
              <a:rect l="l" t="t" r="r" b="b"/>
              <a:pathLst>
                <a:path w="47" h="33" extrusionOk="0">
                  <a:moveTo>
                    <a:pt x="20" y="33"/>
                  </a:moveTo>
                  <a:cubicBezTo>
                    <a:pt x="30" y="31"/>
                    <a:pt x="41" y="30"/>
                    <a:pt x="47" y="20"/>
                  </a:cubicBezTo>
                  <a:cubicBezTo>
                    <a:pt x="42" y="16"/>
                    <a:pt x="38" y="12"/>
                    <a:pt x="33" y="7"/>
                  </a:cubicBezTo>
                  <a:cubicBezTo>
                    <a:pt x="24" y="11"/>
                    <a:pt x="12" y="0"/>
                    <a:pt x="6" y="11"/>
                  </a:cubicBezTo>
                  <a:cubicBezTo>
                    <a:pt x="0" y="22"/>
                    <a:pt x="13" y="27"/>
                    <a:pt x="20" y="3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1" name="Google Shape;241;p18"/>
            <p:cNvSpPr/>
            <p:nvPr/>
          </p:nvSpPr>
          <p:spPr>
            <a:xfrm>
              <a:off x="7485063" y="4675188"/>
              <a:ext cx="103188" cy="147638"/>
            </a:xfrm>
            <a:custGeom>
              <a:avLst/>
              <a:gdLst/>
              <a:ahLst/>
              <a:cxnLst/>
              <a:rect l="l" t="t" r="r" b="b"/>
              <a:pathLst>
                <a:path w="78" h="110" extrusionOk="0">
                  <a:moveTo>
                    <a:pt x="64" y="79"/>
                  </a:moveTo>
                  <a:cubicBezTo>
                    <a:pt x="64" y="79"/>
                    <a:pt x="64" y="79"/>
                    <a:pt x="64" y="79"/>
                  </a:cubicBezTo>
                  <a:cubicBezTo>
                    <a:pt x="65" y="74"/>
                    <a:pt x="65" y="69"/>
                    <a:pt x="65" y="64"/>
                  </a:cubicBezTo>
                  <a:cubicBezTo>
                    <a:pt x="63" y="61"/>
                    <a:pt x="61" y="59"/>
                    <a:pt x="60" y="56"/>
                  </a:cubicBezTo>
                  <a:cubicBezTo>
                    <a:pt x="57" y="50"/>
                    <a:pt x="54" y="43"/>
                    <a:pt x="52" y="36"/>
                  </a:cubicBezTo>
                  <a:cubicBezTo>
                    <a:pt x="49" y="33"/>
                    <a:pt x="47" y="30"/>
                    <a:pt x="45" y="28"/>
                  </a:cubicBezTo>
                  <a:cubicBezTo>
                    <a:pt x="41" y="12"/>
                    <a:pt x="32" y="3"/>
                    <a:pt x="16" y="0"/>
                  </a:cubicBezTo>
                  <a:cubicBezTo>
                    <a:pt x="16" y="0"/>
                    <a:pt x="16" y="0"/>
                    <a:pt x="16" y="0"/>
                  </a:cubicBezTo>
                  <a:cubicBezTo>
                    <a:pt x="11" y="1"/>
                    <a:pt x="8" y="3"/>
                    <a:pt x="7" y="8"/>
                  </a:cubicBezTo>
                  <a:cubicBezTo>
                    <a:pt x="7" y="8"/>
                    <a:pt x="6" y="9"/>
                    <a:pt x="6" y="9"/>
                  </a:cubicBezTo>
                  <a:cubicBezTo>
                    <a:pt x="4" y="10"/>
                    <a:pt x="3" y="12"/>
                    <a:pt x="3" y="15"/>
                  </a:cubicBezTo>
                  <a:cubicBezTo>
                    <a:pt x="2" y="27"/>
                    <a:pt x="0" y="41"/>
                    <a:pt x="9" y="50"/>
                  </a:cubicBezTo>
                  <a:cubicBezTo>
                    <a:pt x="9" y="51"/>
                    <a:pt x="8" y="52"/>
                    <a:pt x="8" y="53"/>
                  </a:cubicBezTo>
                  <a:cubicBezTo>
                    <a:pt x="7" y="57"/>
                    <a:pt x="6" y="61"/>
                    <a:pt x="7" y="65"/>
                  </a:cubicBezTo>
                  <a:cubicBezTo>
                    <a:pt x="8" y="70"/>
                    <a:pt x="11" y="72"/>
                    <a:pt x="16" y="72"/>
                  </a:cubicBezTo>
                  <a:cubicBezTo>
                    <a:pt x="17" y="69"/>
                    <a:pt x="17" y="69"/>
                    <a:pt x="17" y="69"/>
                  </a:cubicBezTo>
                  <a:cubicBezTo>
                    <a:pt x="30" y="75"/>
                    <a:pt x="45" y="77"/>
                    <a:pt x="57" y="87"/>
                  </a:cubicBezTo>
                  <a:cubicBezTo>
                    <a:pt x="57" y="87"/>
                    <a:pt x="57" y="87"/>
                    <a:pt x="57" y="87"/>
                  </a:cubicBezTo>
                  <a:cubicBezTo>
                    <a:pt x="55" y="89"/>
                    <a:pt x="53" y="90"/>
                    <a:pt x="52" y="92"/>
                  </a:cubicBezTo>
                  <a:cubicBezTo>
                    <a:pt x="51" y="101"/>
                    <a:pt x="52" y="110"/>
                    <a:pt x="63" y="105"/>
                  </a:cubicBezTo>
                  <a:cubicBezTo>
                    <a:pt x="78" y="99"/>
                    <a:pt x="75" y="88"/>
                    <a:pt x="64"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2" name="Google Shape;242;p18"/>
            <p:cNvSpPr/>
            <p:nvPr/>
          </p:nvSpPr>
          <p:spPr>
            <a:xfrm>
              <a:off x="5762626" y="5600700"/>
              <a:ext cx="38100" cy="38100"/>
            </a:xfrm>
            <a:custGeom>
              <a:avLst/>
              <a:gdLst/>
              <a:ahLst/>
              <a:cxnLst/>
              <a:rect l="l" t="t" r="r" b="b"/>
              <a:pathLst>
                <a:path w="28" h="28" extrusionOk="0">
                  <a:moveTo>
                    <a:pt x="5" y="2"/>
                  </a:moveTo>
                  <a:cubicBezTo>
                    <a:pt x="3" y="3"/>
                    <a:pt x="0" y="11"/>
                    <a:pt x="1" y="14"/>
                  </a:cubicBezTo>
                  <a:cubicBezTo>
                    <a:pt x="8" y="28"/>
                    <a:pt x="18" y="25"/>
                    <a:pt x="28" y="17"/>
                  </a:cubicBezTo>
                  <a:cubicBezTo>
                    <a:pt x="28" y="17"/>
                    <a:pt x="28" y="17"/>
                    <a:pt x="28" y="17"/>
                  </a:cubicBezTo>
                  <a:cubicBezTo>
                    <a:pt x="21" y="11"/>
                    <a:pt x="17" y="0"/>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3" name="Google Shape;243;p18"/>
            <p:cNvSpPr/>
            <p:nvPr/>
          </p:nvSpPr>
          <p:spPr>
            <a:xfrm>
              <a:off x="6743701" y="4849813"/>
              <a:ext cx="109538" cy="139700"/>
            </a:xfrm>
            <a:custGeom>
              <a:avLst/>
              <a:gdLst/>
              <a:ahLst/>
              <a:cxnLst/>
              <a:rect l="l" t="t" r="r" b="b"/>
              <a:pathLst>
                <a:path w="82" h="105" extrusionOk="0">
                  <a:moveTo>
                    <a:pt x="68" y="4"/>
                  </a:moveTo>
                  <a:cubicBezTo>
                    <a:pt x="65" y="3"/>
                    <a:pt x="62" y="2"/>
                    <a:pt x="59" y="0"/>
                  </a:cubicBezTo>
                  <a:cubicBezTo>
                    <a:pt x="58" y="2"/>
                    <a:pt x="55" y="3"/>
                    <a:pt x="52" y="4"/>
                  </a:cubicBezTo>
                  <a:cubicBezTo>
                    <a:pt x="41" y="7"/>
                    <a:pt x="34" y="14"/>
                    <a:pt x="33" y="26"/>
                  </a:cubicBezTo>
                  <a:cubicBezTo>
                    <a:pt x="32" y="25"/>
                    <a:pt x="31" y="25"/>
                    <a:pt x="29" y="25"/>
                  </a:cubicBezTo>
                  <a:cubicBezTo>
                    <a:pt x="23" y="28"/>
                    <a:pt x="18" y="33"/>
                    <a:pt x="18" y="40"/>
                  </a:cubicBezTo>
                  <a:cubicBezTo>
                    <a:pt x="0" y="68"/>
                    <a:pt x="29" y="75"/>
                    <a:pt x="39" y="90"/>
                  </a:cubicBezTo>
                  <a:cubicBezTo>
                    <a:pt x="52" y="88"/>
                    <a:pt x="59" y="97"/>
                    <a:pt x="67" y="105"/>
                  </a:cubicBezTo>
                  <a:cubicBezTo>
                    <a:pt x="82" y="90"/>
                    <a:pt x="71" y="79"/>
                    <a:pt x="61" y="68"/>
                  </a:cubicBezTo>
                  <a:cubicBezTo>
                    <a:pt x="56" y="57"/>
                    <a:pt x="50" y="47"/>
                    <a:pt x="44" y="36"/>
                  </a:cubicBezTo>
                  <a:cubicBezTo>
                    <a:pt x="45" y="36"/>
                    <a:pt x="45" y="36"/>
                    <a:pt x="45" y="37"/>
                  </a:cubicBezTo>
                  <a:cubicBezTo>
                    <a:pt x="65" y="35"/>
                    <a:pt x="80" y="29"/>
                    <a:pt x="68"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4" name="Google Shape;244;p18"/>
            <p:cNvSpPr/>
            <p:nvPr/>
          </p:nvSpPr>
          <p:spPr>
            <a:xfrm>
              <a:off x="6272213" y="5091113"/>
              <a:ext cx="144463" cy="106363"/>
            </a:xfrm>
            <a:custGeom>
              <a:avLst/>
              <a:gdLst/>
              <a:ahLst/>
              <a:cxnLst/>
              <a:rect l="l" t="t" r="r" b="b"/>
              <a:pathLst>
                <a:path w="108" h="79" extrusionOk="0">
                  <a:moveTo>
                    <a:pt x="9" y="8"/>
                  </a:moveTo>
                  <a:cubicBezTo>
                    <a:pt x="6" y="15"/>
                    <a:pt x="3" y="22"/>
                    <a:pt x="0" y="29"/>
                  </a:cubicBezTo>
                  <a:cubicBezTo>
                    <a:pt x="3" y="68"/>
                    <a:pt x="37" y="18"/>
                    <a:pt x="43" y="44"/>
                  </a:cubicBezTo>
                  <a:cubicBezTo>
                    <a:pt x="45" y="51"/>
                    <a:pt x="47" y="58"/>
                    <a:pt x="49" y="64"/>
                  </a:cubicBezTo>
                  <a:cubicBezTo>
                    <a:pt x="62" y="68"/>
                    <a:pt x="75" y="71"/>
                    <a:pt x="87" y="74"/>
                  </a:cubicBezTo>
                  <a:cubicBezTo>
                    <a:pt x="89" y="79"/>
                    <a:pt x="89" y="79"/>
                    <a:pt x="89" y="79"/>
                  </a:cubicBezTo>
                  <a:cubicBezTo>
                    <a:pt x="94" y="79"/>
                    <a:pt x="94" y="79"/>
                    <a:pt x="94" y="79"/>
                  </a:cubicBezTo>
                  <a:cubicBezTo>
                    <a:pt x="99" y="74"/>
                    <a:pt x="103" y="69"/>
                    <a:pt x="108" y="64"/>
                  </a:cubicBezTo>
                  <a:cubicBezTo>
                    <a:pt x="105" y="57"/>
                    <a:pt x="103" y="50"/>
                    <a:pt x="101" y="43"/>
                  </a:cubicBezTo>
                  <a:cubicBezTo>
                    <a:pt x="86" y="43"/>
                    <a:pt x="104" y="12"/>
                    <a:pt x="79" y="22"/>
                  </a:cubicBezTo>
                  <a:cubicBezTo>
                    <a:pt x="71" y="19"/>
                    <a:pt x="64" y="19"/>
                    <a:pt x="57" y="22"/>
                  </a:cubicBezTo>
                  <a:cubicBezTo>
                    <a:pt x="56" y="20"/>
                    <a:pt x="54" y="18"/>
                    <a:pt x="52" y="17"/>
                  </a:cubicBezTo>
                  <a:cubicBezTo>
                    <a:pt x="43" y="11"/>
                    <a:pt x="34" y="5"/>
                    <a:pt x="24" y="1"/>
                  </a:cubicBezTo>
                  <a:cubicBezTo>
                    <a:pt x="17" y="0"/>
                    <a:pt x="11" y="0"/>
                    <a:pt x="9"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5" name="Google Shape;245;p18"/>
            <p:cNvSpPr/>
            <p:nvPr/>
          </p:nvSpPr>
          <p:spPr>
            <a:xfrm>
              <a:off x="5872163" y="5443538"/>
              <a:ext cx="49213" cy="42863"/>
            </a:xfrm>
            <a:custGeom>
              <a:avLst/>
              <a:gdLst/>
              <a:ahLst/>
              <a:cxnLst/>
              <a:rect l="l" t="t" r="r" b="b"/>
              <a:pathLst>
                <a:path w="38" h="32" extrusionOk="0">
                  <a:moveTo>
                    <a:pt x="0" y="28"/>
                  </a:moveTo>
                  <a:cubicBezTo>
                    <a:pt x="1" y="30"/>
                    <a:pt x="3" y="31"/>
                    <a:pt x="6" y="32"/>
                  </a:cubicBezTo>
                  <a:cubicBezTo>
                    <a:pt x="15" y="22"/>
                    <a:pt x="37" y="29"/>
                    <a:pt x="38" y="7"/>
                  </a:cubicBezTo>
                  <a:cubicBezTo>
                    <a:pt x="17" y="0"/>
                    <a:pt x="10" y="16"/>
                    <a:pt x="0" y="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6" name="Google Shape;246;p18"/>
            <p:cNvSpPr/>
            <p:nvPr/>
          </p:nvSpPr>
          <p:spPr>
            <a:xfrm>
              <a:off x="7023101" y="2998788"/>
              <a:ext cx="0" cy="1588"/>
            </a:xfrm>
            <a:custGeom>
              <a:avLst/>
              <a:gdLst/>
              <a:ahLst/>
              <a:cxnLst/>
              <a:rect l="l" t="t" r="r" b="b"/>
              <a:pathLst>
                <a:path w="120000" h="1" extrusionOk="0">
                  <a:moveTo>
                    <a:pt x="0" y="1"/>
                  </a:moveTo>
                  <a:cubicBezTo>
                    <a:pt x="0" y="1"/>
                    <a:pt x="0" y="1"/>
                    <a:pt x="0" y="0"/>
                  </a:cubicBezTo>
                  <a:cubicBezTo>
                    <a:pt x="0" y="0"/>
                    <a:pt x="0" y="0"/>
                    <a:pt x="0" y="0"/>
                  </a:cubicBezTo>
                  <a:lnTo>
                    <a:pt x="0"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7" name="Google Shape;247;p18"/>
            <p:cNvSpPr/>
            <p:nvPr/>
          </p:nvSpPr>
          <p:spPr>
            <a:xfrm>
              <a:off x="5781676" y="5508625"/>
              <a:ext cx="0" cy="0"/>
            </a:xfrm>
            <a:custGeom>
              <a:avLst/>
              <a:gdLst/>
              <a:ahLst/>
              <a:cxnLst/>
              <a:rect l="l" t="t" r="r" b="b"/>
              <a:pathLst>
                <a:path w="120000" h="120000"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8" name="Google Shape;248;p18"/>
            <p:cNvSpPr/>
            <p:nvPr/>
          </p:nvSpPr>
          <p:spPr>
            <a:xfrm>
              <a:off x="6329363" y="5045075"/>
              <a:ext cx="76200" cy="69850"/>
            </a:xfrm>
            <a:custGeom>
              <a:avLst/>
              <a:gdLst/>
              <a:ahLst/>
              <a:cxnLst/>
              <a:rect l="l" t="t" r="r" b="b"/>
              <a:pathLst>
                <a:path w="58" h="52" extrusionOk="0">
                  <a:moveTo>
                    <a:pt x="31" y="36"/>
                  </a:moveTo>
                  <a:cubicBezTo>
                    <a:pt x="35" y="36"/>
                    <a:pt x="40" y="36"/>
                    <a:pt x="45" y="36"/>
                  </a:cubicBezTo>
                  <a:cubicBezTo>
                    <a:pt x="49" y="26"/>
                    <a:pt x="53" y="17"/>
                    <a:pt x="58" y="7"/>
                  </a:cubicBezTo>
                  <a:cubicBezTo>
                    <a:pt x="56" y="5"/>
                    <a:pt x="54" y="2"/>
                    <a:pt x="53" y="0"/>
                  </a:cubicBezTo>
                  <a:cubicBezTo>
                    <a:pt x="48" y="0"/>
                    <a:pt x="43" y="0"/>
                    <a:pt x="38" y="0"/>
                  </a:cubicBezTo>
                  <a:cubicBezTo>
                    <a:pt x="25" y="6"/>
                    <a:pt x="15" y="14"/>
                    <a:pt x="6" y="23"/>
                  </a:cubicBezTo>
                  <a:cubicBezTo>
                    <a:pt x="0" y="33"/>
                    <a:pt x="0" y="41"/>
                    <a:pt x="9" y="49"/>
                  </a:cubicBezTo>
                  <a:cubicBezTo>
                    <a:pt x="21" y="52"/>
                    <a:pt x="28" y="49"/>
                    <a:pt x="31" y="3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49" name="Google Shape;249;p18"/>
            <p:cNvSpPr/>
            <p:nvPr/>
          </p:nvSpPr>
          <p:spPr>
            <a:xfrm>
              <a:off x="7172326" y="4791075"/>
              <a:ext cx="153988" cy="92075"/>
            </a:xfrm>
            <a:custGeom>
              <a:avLst/>
              <a:gdLst/>
              <a:ahLst/>
              <a:cxnLst/>
              <a:rect l="l" t="t" r="r" b="b"/>
              <a:pathLst>
                <a:path w="115" h="70" extrusionOk="0">
                  <a:moveTo>
                    <a:pt x="23" y="57"/>
                  </a:moveTo>
                  <a:cubicBezTo>
                    <a:pt x="36" y="59"/>
                    <a:pt x="44" y="50"/>
                    <a:pt x="51" y="41"/>
                  </a:cubicBezTo>
                  <a:cubicBezTo>
                    <a:pt x="53" y="39"/>
                    <a:pt x="56" y="37"/>
                    <a:pt x="58" y="35"/>
                  </a:cubicBezTo>
                  <a:cubicBezTo>
                    <a:pt x="65" y="42"/>
                    <a:pt x="72" y="49"/>
                    <a:pt x="79" y="56"/>
                  </a:cubicBezTo>
                  <a:cubicBezTo>
                    <a:pt x="94" y="70"/>
                    <a:pt x="105" y="60"/>
                    <a:pt x="115" y="49"/>
                  </a:cubicBezTo>
                  <a:cubicBezTo>
                    <a:pt x="113" y="47"/>
                    <a:pt x="111" y="44"/>
                    <a:pt x="109" y="42"/>
                  </a:cubicBezTo>
                  <a:cubicBezTo>
                    <a:pt x="107" y="34"/>
                    <a:pt x="100" y="33"/>
                    <a:pt x="94" y="31"/>
                  </a:cubicBezTo>
                  <a:cubicBezTo>
                    <a:pt x="93" y="31"/>
                    <a:pt x="92" y="31"/>
                    <a:pt x="92" y="30"/>
                  </a:cubicBezTo>
                  <a:cubicBezTo>
                    <a:pt x="89" y="15"/>
                    <a:pt x="84" y="3"/>
                    <a:pt x="60" y="19"/>
                  </a:cubicBezTo>
                  <a:cubicBezTo>
                    <a:pt x="57" y="7"/>
                    <a:pt x="50" y="0"/>
                    <a:pt x="37" y="1"/>
                  </a:cubicBezTo>
                  <a:cubicBezTo>
                    <a:pt x="37" y="1"/>
                    <a:pt x="37" y="1"/>
                    <a:pt x="37" y="1"/>
                  </a:cubicBezTo>
                  <a:cubicBezTo>
                    <a:pt x="36" y="3"/>
                    <a:pt x="34" y="5"/>
                    <a:pt x="32" y="7"/>
                  </a:cubicBezTo>
                  <a:cubicBezTo>
                    <a:pt x="24" y="9"/>
                    <a:pt x="17" y="11"/>
                    <a:pt x="9" y="13"/>
                  </a:cubicBezTo>
                  <a:cubicBezTo>
                    <a:pt x="8" y="25"/>
                    <a:pt x="0" y="36"/>
                    <a:pt x="1" y="48"/>
                  </a:cubicBezTo>
                  <a:cubicBezTo>
                    <a:pt x="2" y="66"/>
                    <a:pt x="18" y="49"/>
                    <a:pt x="23" y="5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50" name="Google Shape;250;p18"/>
            <p:cNvSpPr/>
            <p:nvPr/>
          </p:nvSpPr>
          <p:spPr>
            <a:xfrm>
              <a:off x="7715251" y="4060825"/>
              <a:ext cx="84138" cy="85725"/>
            </a:xfrm>
            <a:custGeom>
              <a:avLst/>
              <a:gdLst/>
              <a:ahLst/>
              <a:cxnLst/>
              <a:rect l="l" t="t" r="r" b="b"/>
              <a:pathLst>
                <a:path w="63" h="65" extrusionOk="0">
                  <a:moveTo>
                    <a:pt x="21" y="0"/>
                  </a:moveTo>
                  <a:cubicBezTo>
                    <a:pt x="10" y="3"/>
                    <a:pt x="2" y="9"/>
                    <a:pt x="1" y="21"/>
                  </a:cubicBezTo>
                  <a:cubicBezTo>
                    <a:pt x="0" y="27"/>
                    <a:pt x="0" y="32"/>
                    <a:pt x="3" y="37"/>
                  </a:cubicBezTo>
                  <a:cubicBezTo>
                    <a:pt x="12" y="53"/>
                    <a:pt x="23" y="64"/>
                    <a:pt x="42" y="65"/>
                  </a:cubicBezTo>
                  <a:cubicBezTo>
                    <a:pt x="63" y="55"/>
                    <a:pt x="47" y="45"/>
                    <a:pt x="43" y="35"/>
                  </a:cubicBezTo>
                  <a:cubicBezTo>
                    <a:pt x="30" y="27"/>
                    <a:pt x="25" y="14"/>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51" name="Google Shape;251;p18"/>
            <p:cNvSpPr/>
            <p:nvPr/>
          </p:nvSpPr>
          <p:spPr>
            <a:xfrm>
              <a:off x="7775576" y="4051300"/>
              <a:ext cx="80963" cy="87313"/>
            </a:xfrm>
            <a:custGeom>
              <a:avLst/>
              <a:gdLst/>
              <a:ahLst/>
              <a:cxnLst/>
              <a:rect l="l" t="t" r="r" b="b"/>
              <a:pathLst>
                <a:path w="61" h="66" extrusionOk="0">
                  <a:moveTo>
                    <a:pt x="25" y="41"/>
                  </a:moveTo>
                  <a:cubicBezTo>
                    <a:pt x="41" y="43"/>
                    <a:pt x="43" y="66"/>
                    <a:pt x="61" y="65"/>
                  </a:cubicBezTo>
                  <a:cubicBezTo>
                    <a:pt x="56" y="39"/>
                    <a:pt x="43" y="19"/>
                    <a:pt x="25" y="1"/>
                  </a:cubicBezTo>
                  <a:cubicBezTo>
                    <a:pt x="0" y="0"/>
                    <a:pt x="18" y="19"/>
                    <a:pt x="13" y="28"/>
                  </a:cubicBezTo>
                  <a:cubicBezTo>
                    <a:pt x="17" y="32"/>
                    <a:pt x="21" y="37"/>
                    <a:pt x="25" y="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52" name="Google Shape;252;p18"/>
            <p:cNvSpPr/>
            <p:nvPr/>
          </p:nvSpPr>
          <p:spPr>
            <a:xfrm>
              <a:off x="7404101" y="4397375"/>
              <a:ext cx="187325" cy="192088"/>
            </a:xfrm>
            <a:custGeom>
              <a:avLst/>
              <a:gdLst/>
              <a:ahLst/>
              <a:cxnLst/>
              <a:rect l="l" t="t" r="r" b="b"/>
              <a:pathLst>
                <a:path w="140" h="144" extrusionOk="0">
                  <a:moveTo>
                    <a:pt x="27" y="108"/>
                  </a:moveTo>
                  <a:cubicBezTo>
                    <a:pt x="28" y="117"/>
                    <a:pt x="29" y="127"/>
                    <a:pt x="40" y="131"/>
                  </a:cubicBezTo>
                  <a:cubicBezTo>
                    <a:pt x="60" y="144"/>
                    <a:pt x="61" y="98"/>
                    <a:pt x="84" y="116"/>
                  </a:cubicBezTo>
                  <a:cubicBezTo>
                    <a:pt x="84" y="115"/>
                    <a:pt x="83" y="113"/>
                    <a:pt x="83" y="111"/>
                  </a:cubicBezTo>
                  <a:cubicBezTo>
                    <a:pt x="84" y="113"/>
                    <a:pt x="84" y="115"/>
                    <a:pt x="84" y="116"/>
                  </a:cubicBezTo>
                  <a:cubicBezTo>
                    <a:pt x="86" y="119"/>
                    <a:pt x="87" y="122"/>
                    <a:pt x="89" y="125"/>
                  </a:cubicBezTo>
                  <a:cubicBezTo>
                    <a:pt x="104" y="136"/>
                    <a:pt x="120" y="138"/>
                    <a:pt x="137" y="131"/>
                  </a:cubicBezTo>
                  <a:cubicBezTo>
                    <a:pt x="137" y="131"/>
                    <a:pt x="139" y="131"/>
                    <a:pt x="139" y="131"/>
                  </a:cubicBezTo>
                  <a:cubicBezTo>
                    <a:pt x="140" y="127"/>
                    <a:pt x="139" y="123"/>
                    <a:pt x="137" y="119"/>
                  </a:cubicBezTo>
                  <a:cubicBezTo>
                    <a:pt x="134" y="116"/>
                    <a:pt x="131" y="113"/>
                    <a:pt x="128" y="111"/>
                  </a:cubicBezTo>
                  <a:cubicBezTo>
                    <a:pt x="126" y="111"/>
                    <a:pt x="125" y="110"/>
                    <a:pt x="124" y="109"/>
                  </a:cubicBezTo>
                  <a:cubicBezTo>
                    <a:pt x="122" y="100"/>
                    <a:pt x="120" y="92"/>
                    <a:pt x="108" y="92"/>
                  </a:cubicBezTo>
                  <a:cubicBezTo>
                    <a:pt x="106" y="90"/>
                    <a:pt x="104" y="87"/>
                    <a:pt x="102" y="85"/>
                  </a:cubicBezTo>
                  <a:cubicBezTo>
                    <a:pt x="94" y="79"/>
                    <a:pt x="85" y="70"/>
                    <a:pt x="76" y="77"/>
                  </a:cubicBezTo>
                  <a:cubicBezTo>
                    <a:pt x="74" y="71"/>
                    <a:pt x="69" y="68"/>
                    <a:pt x="62" y="67"/>
                  </a:cubicBezTo>
                  <a:cubicBezTo>
                    <a:pt x="70" y="56"/>
                    <a:pt x="76" y="45"/>
                    <a:pt x="69" y="32"/>
                  </a:cubicBezTo>
                  <a:cubicBezTo>
                    <a:pt x="71" y="25"/>
                    <a:pt x="73" y="18"/>
                    <a:pt x="75" y="10"/>
                  </a:cubicBezTo>
                  <a:cubicBezTo>
                    <a:pt x="70" y="3"/>
                    <a:pt x="63" y="0"/>
                    <a:pt x="54" y="3"/>
                  </a:cubicBezTo>
                  <a:cubicBezTo>
                    <a:pt x="46" y="3"/>
                    <a:pt x="41" y="7"/>
                    <a:pt x="38" y="14"/>
                  </a:cubicBezTo>
                  <a:cubicBezTo>
                    <a:pt x="35" y="24"/>
                    <a:pt x="37" y="33"/>
                    <a:pt x="44" y="40"/>
                  </a:cubicBezTo>
                  <a:cubicBezTo>
                    <a:pt x="42" y="41"/>
                    <a:pt x="41" y="43"/>
                    <a:pt x="40" y="45"/>
                  </a:cubicBezTo>
                  <a:cubicBezTo>
                    <a:pt x="40" y="45"/>
                    <a:pt x="40" y="45"/>
                    <a:pt x="40" y="45"/>
                  </a:cubicBezTo>
                  <a:cubicBezTo>
                    <a:pt x="40" y="37"/>
                    <a:pt x="35" y="32"/>
                    <a:pt x="26" y="33"/>
                  </a:cubicBezTo>
                  <a:cubicBezTo>
                    <a:pt x="0" y="39"/>
                    <a:pt x="8" y="53"/>
                    <a:pt x="19" y="67"/>
                  </a:cubicBezTo>
                  <a:cubicBezTo>
                    <a:pt x="31" y="64"/>
                    <a:pt x="45" y="72"/>
                    <a:pt x="55" y="60"/>
                  </a:cubicBezTo>
                  <a:cubicBezTo>
                    <a:pt x="55" y="60"/>
                    <a:pt x="55" y="60"/>
                    <a:pt x="55" y="60"/>
                  </a:cubicBezTo>
                  <a:cubicBezTo>
                    <a:pt x="59" y="64"/>
                    <a:pt x="59" y="64"/>
                    <a:pt x="59" y="64"/>
                  </a:cubicBezTo>
                  <a:cubicBezTo>
                    <a:pt x="62" y="67"/>
                    <a:pt x="62" y="67"/>
                    <a:pt x="62" y="67"/>
                  </a:cubicBezTo>
                  <a:cubicBezTo>
                    <a:pt x="42" y="73"/>
                    <a:pt x="29" y="86"/>
                    <a:pt x="27" y="10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53" name="Google Shape;253;p18"/>
            <p:cNvSpPr/>
            <p:nvPr/>
          </p:nvSpPr>
          <p:spPr>
            <a:xfrm>
              <a:off x="5364163" y="5519738"/>
              <a:ext cx="28575" cy="44450"/>
            </a:xfrm>
            <a:custGeom>
              <a:avLst/>
              <a:gdLst/>
              <a:ahLst/>
              <a:cxnLst/>
              <a:rect l="l" t="t" r="r" b="b"/>
              <a:pathLst>
                <a:path w="21" h="34" extrusionOk="0">
                  <a:moveTo>
                    <a:pt x="7" y="0"/>
                  </a:moveTo>
                  <a:cubicBezTo>
                    <a:pt x="5" y="7"/>
                    <a:pt x="3" y="14"/>
                    <a:pt x="0" y="21"/>
                  </a:cubicBezTo>
                  <a:cubicBezTo>
                    <a:pt x="4" y="25"/>
                    <a:pt x="8" y="29"/>
                    <a:pt x="11" y="34"/>
                  </a:cubicBezTo>
                  <a:cubicBezTo>
                    <a:pt x="15" y="27"/>
                    <a:pt x="18" y="20"/>
                    <a:pt x="21" y="14"/>
                  </a:cubicBezTo>
                  <a:cubicBezTo>
                    <a:pt x="17" y="9"/>
                    <a:pt x="12" y="5"/>
                    <a:pt x="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2F3239"/>
        </a:solidFill>
        <a:effectLst/>
      </p:bgPr>
    </p:bg>
    <p:spTree>
      <p:nvGrpSpPr>
        <p:cNvPr id="1" name="Shape 254"/>
        <p:cNvGrpSpPr/>
        <p:nvPr/>
      </p:nvGrpSpPr>
      <p:grpSpPr>
        <a:xfrm>
          <a:off x="0" y="0"/>
          <a:ext cx="0" cy="0"/>
          <a:chOff x="0" y="0"/>
          <a:chExt cx="0" cy="0"/>
        </a:xfrm>
      </p:grpSpPr>
      <p:sp>
        <p:nvSpPr>
          <p:cNvPr id="255" name="Google Shape;255;p19"/>
          <p:cNvSpPr/>
          <p:nvPr/>
        </p:nvSpPr>
        <p:spPr>
          <a:xfrm flipH="1">
            <a:off x="-1814513" y="-487292"/>
            <a:ext cx="11237770" cy="4159180"/>
          </a:xfrm>
          <a:custGeom>
            <a:avLst/>
            <a:gdLst/>
            <a:ahLst/>
            <a:cxnLst/>
            <a:rect l="l" t="t" r="r" b="b"/>
            <a:pathLst>
              <a:path w="2594" h="1101" extrusionOk="0">
                <a:moveTo>
                  <a:pt x="2591" y="900"/>
                </a:moveTo>
                <a:cubicBezTo>
                  <a:pt x="2587" y="898"/>
                  <a:pt x="2587" y="895"/>
                  <a:pt x="2587" y="891"/>
                </a:cubicBezTo>
                <a:cubicBezTo>
                  <a:pt x="2585" y="887"/>
                  <a:pt x="2581" y="885"/>
                  <a:pt x="2576" y="886"/>
                </a:cubicBezTo>
                <a:cubicBezTo>
                  <a:pt x="2574" y="883"/>
                  <a:pt x="2573" y="879"/>
                  <a:pt x="2568" y="882"/>
                </a:cubicBezTo>
                <a:cubicBezTo>
                  <a:pt x="2563" y="882"/>
                  <a:pt x="2563" y="877"/>
                  <a:pt x="2560" y="875"/>
                </a:cubicBezTo>
                <a:cubicBezTo>
                  <a:pt x="2555" y="870"/>
                  <a:pt x="2555" y="870"/>
                  <a:pt x="2550" y="873"/>
                </a:cubicBezTo>
                <a:cubicBezTo>
                  <a:pt x="2549" y="873"/>
                  <a:pt x="2548" y="873"/>
                  <a:pt x="2548" y="873"/>
                </a:cubicBezTo>
                <a:cubicBezTo>
                  <a:pt x="2546" y="871"/>
                  <a:pt x="2548" y="868"/>
                  <a:pt x="2546" y="866"/>
                </a:cubicBezTo>
                <a:cubicBezTo>
                  <a:pt x="2548" y="865"/>
                  <a:pt x="2550" y="865"/>
                  <a:pt x="2551" y="864"/>
                </a:cubicBezTo>
                <a:cubicBezTo>
                  <a:pt x="2554" y="862"/>
                  <a:pt x="2557" y="861"/>
                  <a:pt x="2561" y="862"/>
                </a:cubicBezTo>
                <a:cubicBezTo>
                  <a:pt x="2563" y="863"/>
                  <a:pt x="2565" y="862"/>
                  <a:pt x="2564" y="859"/>
                </a:cubicBezTo>
                <a:cubicBezTo>
                  <a:pt x="2558" y="857"/>
                  <a:pt x="2553" y="853"/>
                  <a:pt x="2546" y="853"/>
                </a:cubicBezTo>
                <a:cubicBezTo>
                  <a:pt x="2545" y="853"/>
                  <a:pt x="2544" y="853"/>
                  <a:pt x="2544" y="851"/>
                </a:cubicBezTo>
                <a:cubicBezTo>
                  <a:pt x="2545" y="847"/>
                  <a:pt x="2542" y="848"/>
                  <a:pt x="2541" y="849"/>
                </a:cubicBezTo>
                <a:cubicBezTo>
                  <a:pt x="2538" y="850"/>
                  <a:pt x="2532" y="848"/>
                  <a:pt x="2534" y="854"/>
                </a:cubicBezTo>
                <a:cubicBezTo>
                  <a:pt x="2534" y="854"/>
                  <a:pt x="2533" y="855"/>
                  <a:pt x="2532" y="854"/>
                </a:cubicBezTo>
                <a:cubicBezTo>
                  <a:pt x="2528" y="852"/>
                  <a:pt x="2522" y="851"/>
                  <a:pt x="2521" y="845"/>
                </a:cubicBezTo>
                <a:cubicBezTo>
                  <a:pt x="2521" y="845"/>
                  <a:pt x="2521" y="845"/>
                  <a:pt x="2521" y="845"/>
                </a:cubicBezTo>
                <a:cubicBezTo>
                  <a:pt x="2521" y="845"/>
                  <a:pt x="2521" y="845"/>
                  <a:pt x="2521" y="845"/>
                </a:cubicBezTo>
                <a:cubicBezTo>
                  <a:pt x="2521" y="845"/>
                  <a:pt x="2521" y="845"/>
                  <a:pt x="2521" y="845"/>
                </a:cubicBezTo>
                <a:cubicBezTo>
                  <a:pt x="2525" y="845"/>
                  <a:pt x="2528" y="848"/>
                  <a:pt x="2532" y="845"/>
                </a:cubicBezTo>
                <a:cubicBezTo>
                  <a:pt x="2532" y="845"/>
                  <a:pt x="2533" y="845"/>
                  <a:pt x="2533" y="845"/>
                </a:cubicBezTo>
                <a:cubicBezTo>
                  <a:pt x="2535" y="845"/>
                  <a:pt x="2537" y="845"/>
                  <a:pt x="2539" y="845"/>
                </a:cubicBezTo>
                <a:cubicBezTo>
                  <a:pt x="2543" y="843"/>
                  <a:pt x="2548" y="843"/>
                  <a:pt x="2553" y="843"/>
                </a:cubicBezTo>
                <a:cubicBezTo>
                  <a:pt x="2558" y="842"/>
                  <a:pt x="2558" y="840"/>
                  <a:pt x="2557" y="834"/>
                </a:cubicBezTo>
                <a:cubicBezTo>
                  <a:pt x="2551" y="830"/>
                  <a:pt x="2545" y="830"/>
                  <a:pt x="2539" y="830"/>
                </a:cubicBezTo>
                <a:cubicBezTo>
                  <a:pt x="2536" y="831"/>
                  <a:pt x="2533" y="830"/>
                  <a:pt x="2530" y="828"/>
                </a:cubicBezTo>
                <a:cubicBezTo>
                  <a:pt x="2530" y="825"/>
                  <a:pt x="2528" y="822"/>
                  <a:pt x="2526" y="819"/>
                </a:cubicBezTo>
                <a:cubicBezTo>
                  <a:pt x="2528" y="817"/>
                  <a:pt x="2532" y="819"/>
                  <a:pt x="2532" y="815"/>
                </a:cubicBezTo>
                <a:cubicBezTo>
                  <a:pt x="2529" y="812"/>
                  <a:pt x="2526" y="813"/>
                  <a:pt x="2522" y="812"/>
                </a:cubicBezTo>
                <a:cubicBezTo>
                  <a:pt x="2520" y="812"/>
                  <a:pt x="2517" y="812"/>
                  <a:pt x="2515" y="812"/>
                </a:cubicBezTo>
                <a:cubicBezTo>
                  <a:pt x="2514" y="811"/>
                  <a:pt x="2512" y="809"/>
                  <a:pt x="2514" y="808"/>
                </a:cubicBezTo>
                <a:cubicBezTo>
                  <a:pt x="2519" y="805"/>
                  <a:pt x="2516" y="799"/>
                  <a:pt x="2517" y="795"/>
                </a:cubicBezTo>
                <a:cubicBezTo>
                  <a:pt x="2519" y="793"/>
                  <a:pt x="2520" y="791"/>
                  <a:pt x="2521" y="789"/>
                </a:cubicBezTo>
                <a:cubicBezTo>
                  <a:pt x="2521" y="789"/>
                  <a:pt x="2521" y="789"/>
                  <a:pt x="2521" y="789"/>
                </a:cubicBezTo>
                <a:cubicBezTo>
                  <a:pt x="2521" y="789"/>
                  <a:pt x="2521" y="790"/>
                  <a:pt x="2521" y="790"/>
                </a:cubicBezTo>
                <a:cubicBezTo>
                  <a:pt x="2524" y="794"/>
                  <a:pt x="2527" y="794"/>
                  <a:pt x="2532" y="793"/>
                </a:cubicBezTo>
                <a:cubicBezTo>
                  <a:pt x="2537" y="792"/>
                  <a:pt x="2541" y="787"/>
                  <a:pt x="2546" y="786"/>
                </a:cubicBezTo>
                <a:cubicBezTo>
                  <a:pt x="2548" y="785"/>
                  <a:pt x="2552" y="787"/>
                  <a:pt x="2548" y="782"/>
                </a:cubicBezTo>
                <a:cubicBezTo>
                  <a:pt x="2547" y="781"/>
                  <a:pt x="2547" y="778"/>
                  <a:pt x="2546" y="777"/>
                </a:cubicBezTo>
                <a:cubicBezTo>
                  <a:pt x="2544" y="777"/>
                  <a:pt x="2542" y="777"/>
                  <a:pt x="2541" y="775"/>
                </a:cubicBezTo>
                <a:cubicBezTo>
                  <a:pt x="2539" y="775"/>
                  <a:pt x="2537" y="775"/>
                  <a:pt x="2535" y="775"/>
                </a:cubicBezTo>
                <a:cubicBezTo>
                  <a:pt x="2534" y="774"/>
                  <a:pt x="2532" y="773"/>
                  <a:pt x="2530" y="773"/>
                </a:cubicBezTo>
                <a:cubicBezTo>
                  <a:pt x="2529" y="772"/>
                  <a:pt x="2528" y="770"/>
                  <a:pt x="2526" y="769"/>
                </a:cubicBezTo>
                <a:cubicBezTo>
                  <a:pt x="2522" y="767"/>
                  <a:pt x="2523" y="765"/>
                  <a:pt x="2526" y="762"/>
                </a:cubicBezTo>
                <a:cubicBezTo>
                  <a:pt x="2527" y="762"/>
                  <a:pt x="2527" y="761"/>
                  <a:pt x="2528" y="760"/>
                </a:cubicBezTo>
                <a:cubicBezTo>
                  <a:pt x="2529" y="760"/>
                  <a:pt x="2529" y="759"/>
                  <a:pt x="2530" y="759"/>
                </a:cubicBezTo>
                <a:cubicBezTo>
                  <a:pt x="2534" y="759"/>
                  <a:pt x="2537" y="759"/>
                  <a:pt x="2541" y="759"/>
                </a:cubicBezTo>
                <a:cubicBezTo>
                  <a:pt x="2542" y="758"/>
                  <a:pt x="2543" y="758"/>
                  <a:pt x="2545" y="757"/>
                </a:cubicBezTo>
                <a:cubicBezTo>
                  <a:pt x="2546" y="757"/>
                  <a:pt x="2547" y="756"/>
                  <a:pt x="2548" y="755"/>
                </a:cubicBezTo>
                <a:cubicBezTo>
                  <a:pt x="2548" y="755"/>
                  <a:pt x="2548" y="755"/>
                  <a:pt x="2548" y="755"/>
                </a:cubicBezTo>
                <a:cubicBezTo>
                  <a:pt x="2548" y="755"/>
                  <a:pt x="2549" y="754"/>
                  <a:pt x="2549" y="753"/>
                </a:cubicBezTo>
                <a:cubicBezTo>
                  <a:pt x="2550" y="753"/>
                  <a:pt x="2550" y="753"/>
                  <a:pt x="2550" y="753"/>
                </a:cubicBezTo>
                <a:cubicBezTo>
                  <a:pt x="2550" y="750"/>
                  <a:pt x="2553" y="749"/>
                  <a:pt x="2555" y="748"/>
                </a:cubicBezTo>
                <a:cubicBezTo>
                  <a:pt x="2555" y="748"/>
                  <a:pt x="2555" y="748"/>
                  <a:pt x="2555" y="748"/>
                </a:cubicBezTo>
                <a:cubicBezTo>
                  <a:pt x="2556" y="747"/>
                  <a:pt x="2557" y="747"/>
                  <a:pt x="2559" y="746"/>
                </a:cubicBezTo>
                <a:cubicBezTo>
                  <a:pt x="2563" y="744"/>
                  <a:pt x="2563" y="744"/>
                  <a:pt x="2559" y="741"/>
                </a:cubicBezTo>
                <a:cubicBezTo>
                  <a:pt x="2558" y="741"/>
                  <a:pt x="2558" y="740"/>
                  <a:pt x="2557" y="740"/>
                </a:cubicBezTo>
                <a:cubicBezTo>
                  <a:pt x="2556" y="740"/>
                  <a:pt x="2554" y="740"/>
                  <a:pt x="2553" y="739"/>
                </a:cubicBezTo>
                <a:cubicBezTo>
                  <a:pt x="2551" y="737"/>
                  <a:pt x="2549" y="736"/>
                  <a:pt x="2546" y="736"/>
                </a:cubicBezTo>
                <a:cubicBezTo>
                  <a:pt x="2543" y="734"/>
                  <a:pt x="2540" y="732"/>
                  <a:pt x="2537" y="730"/>
                </a:cubicBezTo>
                <a:cubicBezTo>
                  <a:pt x="2539" y="723"/>
                  <a:pt x="2539" y="723"/>
                  <a:pt x="2545" y="722"/>
                </a:cubicBezTo>
                <a:cubicBezTo>
                  <a:pt x="2553" y="722"/>
                  <a:pt x="2561" y="726"/>
                  <a:pt x="2569" y="723"/>
                </a:cubicBezTo>
                <a:cubicBezTo>
                  <a:pt x="2570" y="722"/>
                  <a:pt x="2572" y="722"/>
                  <a:pt x="2573" y="721"/>
                </a:cubicBezTo>
                <a:cubicBezTo>
                  <a:pt x="2573" y="721"/>
                  <a:pt x="2573" y="721"/>
                  <a:pt x="2573" y="721"/>
                </a:cubicBezTo>
                <a:cubicBezTo>
                  <a:pt x="2574" y="721"/>
                  <a:pt x="2574" y="720"/>
                  <a:pt x="2575" y="720"/>
                </a:cubicBezTo>
                <a:cubicBezTo>
                  <a:pt x="2577" y="720"/>
                  <a:pt x="2580" y="719"/>
                  <a:pt x="2582" y="719"/>
                </a:cubicBezTo>
                <a:cubicBezTo>
                  <a:pt x="2584" y="719"/>
                  <a:pt x="2587" y="720"/>
                  <a:pt x="2586" y="716"/>
                </a:cubicBezTo>
                <a:cubicBezTo>
                  <a:pt x="2585" y="715"/>
                  <a:pt x="2585" y="715"/>
                  <a:pt x="2585" y="714"/>
                </a:cubicBezTo>
                <a:cubicBezTo>
                  <a:pt x="2584" y="714"/>
                  <a:pt x="2583" y="714"/>
                  <a:pt x="2582" y="713"/>
                </a:cubicBezTo>
                <a:cubicBezTo>
                  <a:pt x="2581" y="709"/>
                  <a:pt x="2585" y="704"/>
                  <a:pt x="2584" y="700"/>
                </a:cubicBezTo>
                <a:cubicBezTo>
                  <a:pt x="2588" y="693"/>
                  <a:pt x="2587" y="691"/>
                  <a:pt x="2580" y="689"/>
                </a:cubicBezTo>
                <a:cubicBezTo>
                  <a:pt x="2574" y="688"/>
                  <a:pt x="2568" y="688"/>
                  <a:pt x="2562" y="687"/>
                </a:cubicBezTo>
                <a:cubicBezTo>
                  <a:pt x="2561" y="686"/>
                  <a:pt x="2560" y="686"/>
                  <a:pt x="2559" y="685"/>
                </a:cubicBezTo>
                <a:cubicBezTo>
                  <a:pt x="2557" y="684"/>
                  <a:pt x="2555" y="683"/>
                  <a:pt x="2554" y="681"/>
                </a:cubicBezTo>
                <a:cubicBezTo>
                  <a:pt x="2553" y="681"/>
                  <a:pt x="2552" y="680"/>
                  <a:pt x="2552" y="680"/>
                </a:cubicBezTo>
                <a:cubicBezTo>
                  <a:pt x="2551" y="680"/>
                  <a:pt x="2551" y="680"/>
                  <a:pt x="2551" y="680"/>
                </a:cubicBezTo>
                <a:cubicBezTo>
                  <a:pt x="2551" y="680"/>
                  <a:pt x="2551" y="680"/>
                  <a:pt x="2551" y="680"/>
                </a:cubicBezTo>
                <a:cubicBezTo>
                  <a:pt x="2551" y="680"/>
                  <a:pt x="2552" y="680"/>
                  <a:pt x="2552" y="680"/>
                </a:cubicBezTo>
                <a:cubicBezTo>
                  <a:pt x="2552" y="678"/>
                  <a:pt x="2552" y="676"/>
                  <a:pt x="2551" y="675"/>
                </a:cubicBezTo>
                <a:cubicBezTo>
                  <a:pt x="2550" y="672"/>
                  <a:pt x="2548" y="671"/>
                  <a:pt x="2546" y="671"/>
                </a:cubicBezTo>
                <a:cubicBezTo>
                  <a:pt x="2537" y="668"/>
                  <a:pt x="2527" y="667"/>
                  <a:pt x="2518" y="665"/>
                </a:cubicBezTo>
                <a:cubicBezTo>
                  <a:pt x="2517" y="665"/>
                  <a:pt x="2518" y="666"/>
                  <a:pt x="2518" y="666"/>
                </a:cubicBezTo>
                <a:cubicBezTo>
                  <a:pt x="2517" y="666"/>
                  <a:pt x="2517" y="666"/>
                  <a:pt x="2517" y="666"/>
                </a:cubicBezTo>
                <a:cubicBezTo>
                  <a:pt x="2517" y="666"/>
                  <a:pt x="2518" y="665"/>
                  <a:pt x="2518" y="665"/>
                </a:cubicBezTo>
                <a:cubicBezTo>
                  <a:pt x="2518" y="665"/>
                  <a:pt x="2517" y="664"/>
                  <a:pt x="2517" y="664"/>
                </a:cubicBezTo>
                <a:cubicBezTo>
                  <a:pt x="2514" y="659"/>
                  <a:pt x="2512" y="653"/>
                  <a:pt x="2505" y="651"/>
                </a:cubicBezTo>
                <a:cubicBezTo>
                  <a:pt x="2498" y="647"/>
                  <a:pt x="2495" y="642"/>
                  <a:pt x="2496" y="634"/>
                </a:cubicBezTo>
                <a:cubicBezTo>
                  <a:pt x="2497" y="634"/>
                  <a:pt x="2496" y="634"/>
                  <a:pt x="2496" y="633"/>
                </a:cubicBezTo>
                <a:cubicBezTo>
                  <a:pt x="2496" y="633"/>
                  <a:pt x="2496" y="633"/>
                  <a:pt x="2496" y="633"/>
                </a:cubicBezTo>
                <a:cubicBezTo>
                  <a:pt x="2495" y="633"/>
                  <a:pt x="2495" y="632"/>
                  <a:pt x="2494" y="632"/>
                </a:cubicBezTo>
                <a:cubicBezTo>
                  <a:pt x="2494" y="632"/>
                  <a:pt x="2494" y="632"/>
                  <a:pt x="2494" y="632"/>
                </a:cubicBezTo>
                <a:cubicBezTo>
                  <a:pt x="2494" y="631"/>
                  <a:pt x="2493" y="631"/>
                  <a:pt x="2492" y="630"/>
                </a:cubicBezTo>
                <a:cubicBezTo>
                  <a:pt x="2489" y="628"/>
                  <a:pt x="2486" y="626"/>
                  <a:pt x="2483" y="624"/>
                </a:cubicBezTo>
                <a:cubicBezTo>
                  <a:pt x="2482" y="623"/>
                  <a:pt x="2481" y="621"/>
                  <a:pt x="2480" y="619"/>
                </a:cubicBezTo>
                <a:cubicBezTo>
                  <a:pt x="2473" y="617"/>
                  <a:pt x="2466" y="615"/>
                  <a:pt x="2460" y="610"/>
                </a:cubicBezTo>
                <a:cubicBezTo>
                  <a:pt x="2460" y="610"/>
                  <a:pt x="2460" y="610"/>
                  <a:pt x="2460" y="610"/>
                </a:cubicBezTo>
                <a:cubicBezTo>
                  <a:pt x="2460" y="610"/>
                  <a:pt x="2460" y="609"/>
                  <a:pt x="2460" y="608"/>
                </a:cubicBezTo>
                <a:cubicBezTo>
                  <a:pt x="2459" y="607"/>
                  <a:pt x="2458" y="607"/>
                  <a:pt x="2456" y="607"/>
                </a:cubicBezTo>
                <a:cubicBezTo>
                  <a:pt x="2455" y="606"/>
                  <a:pt x="2455" y="604"/>
                  <a:pt x="2455" y="603"/>
                </a:cubicBezTo>
                <a:cubicBezTo>
                  <a:pt x="2454" y="602"/>
                  <a:pt x="2453" y="601"/>
                  <a:pt x="2453" y="600"/>
                </a:cubicBezTo>
                <a:cubicBezTo>
                  <a:pt x="2458" y="599"/>
                  <a:pt x="2463" y="598"/>
                  <a:pt x="2467" y="597"/>
                </a:cubicBezTo>
                <a:cubicBezTo>
                  <a:pt x="2471" y="597"/>
                  <a:pt x="2474" y="597"/>
                  <a:pt x="2477" y="597"/>
                </a:cubicBezTo>
                <a:cubicBezTo>
                  <a:pt x="2485" y="598"/>
                  <a:pt x="2485" y="598"/>
                  <a:pt x="2487" y="591"/>
                </a:cubicBezTo>
                <a:cubicBezTo>
                  <a:pt x="2487" y="591"/>
                  <a:pt x="2487" y="591"/>
                  <a:pt x="2487" y="591"/>
                </a:cubicBezTo>
                <a:cubicBezTo>
                  <a:pt x="2487" y="590"/>
                  <a:pt x="2488" y="589"/>
                  <a:pt x="2489" y="589"/>
                </a:cubicBezTo>
                <a:cubicBezTo>
                  <a:pt x="2489" y="588"/>
                  <a:pt x="2490" y="587"/>
                  <a:pt x="2490" y="587"/>
                </a:cubicBezTo>
                <a:cubicBezTo>
                  <a:pt x="2490" y="587"/>
                  <a:pt x="2490" y="587"/>
                  <a:pt x="2490" y="587"/>
                </a:cubicBezTo>
                <a:cubicBezTo>
                  <a:pt x="2491" y="585"/>
                  <a:pt x="2492" y="584"/>
                  <a:pt x="2494" y="584"/>
                </a:cubicBezTo>
                <a:cubicBezTo>
                  <a:pt x="2502" y="582"/>
                  <a:pt x="2502" y="581"/>
                  <a:pt x="2498" y="575"/>
                </a:cubicBezTo>
                <a:cubicBezTo>
                  <a:pt x="2497" y="574"/>
                  <a:pt x="2495" y="574"/>
                  <a:pt x="2494" y="572"/>
                </a:cubicBezTo>
                <a:cubicBezTo>
                  <a:pt x="2486" y="569"/>
                  <a:pt x="2478" y="564"/>
                  <a:pt x="2471" y="558"/>
                </a:cubicBezTo>
                <a:cubicBezTo>
                  <a:pt x="2468" y="557"/>
                  <a:pt x="2467" y="554"/>
                  <a:pt x="2466" y="552"/>
                </a:cubicBezTo>
                <a:cubicBezTo>
                  <a:pt x="2466" y="550"/>
                  <a:pt x="2464" y="548"/>
                  <a:pt x="2463" y="548"/>
                </a:cubicBezTo>
                <a:cubicBezTo>
                  <a:pt x="2455" y="548"/>
                  <a:pt x="2453" y="541"/>
                  <a:pt x="2451" y="536"/>
                </a:cubicBezTo>
                <a:cubicBezTo>
                  <a:pt x="2449" y="529"/>
                  <a:pt x="2445" y="525"/>
                  <a:pt x="2437" y="526"/>
                </a:cubicBezTo>
                <a:cubicBezTo>
                  <a:pt x="2437" y="525"/>
                  <a:pt x="2437" y="525"/>
                  <a:pt x="2437" y="524"/>
                </a:cubicBezTo>
                <a:cubicBezTo>
                  <a:pt x="2434" y="524"/>
                  <a:pt x="2433" y="522"/>
                  <a:pt x="2432" y="519"/>
                </a:cubicBezTo>
                <a:cubicBezTo>
                  <a:pt x="2431" y="515"/>
                  <a:pt x="2428" y="514"/>
                  <a:pt x="2424" y="514"/>
                </a:cubicBezTo>
                <a:cubicBezTo>
                  <a:pt x="2422" y="513"/>
                  <a:pt x="2420" y="511"/>
                  <a:pt x="2418" y="512"/>
                </a:cubicBezTo>
                <a:cubicBezTo>
                  <a:pt x="2415" y="509"/>
                  <a:pt x="2411" y="511"/>
                  <a:pt x="2408" y="508"/>
                </a:cubicBezTo>
                <a:cubicBezTo>
                  <a:pt x="2405" y="508"/>
                  <a:pt x="2402" y="508"/>
                  <a:pt x="2400" y="508"/>
                </a:cubicBezTo>
                <a:cubicBezTo>
                  <a:pt x="2399" y="508"/>
                  <a:pt x="2399" y="508"/>
                  <a:pt x="2399" y="508"/>
                </a:cubicBezTo>
                <a:cubicBezTo>
                  <a:pt x="2399" y="508"/>
                  <a:pt x="2399" y="508"/>
                  <a:pt x="2399" y="508"/>
                </a:cubicBezTo>
                <a:cubicBezTo>
                  <a:pt x="2400" y="508"/>
                  <a:pt x="2400" y="508"/>
                  <a:pt x="2400" y="508"/>
                </a:cubicBezTo>
                <a:cubicBezTo>
                  <a:pt x="2398" y="505"/>
                  <a:pt x="2394" y="505"/>
                  <a:pt x="2393" y="502"/>
                </a:cubicBezTo>
                <a:cubicBezTo>
                  <a:pt x="2398" y="499"/>
                  <a:pt x="2404" y="501"/>
                  <a:pt x="2409" y="497"/>
                </a:cubicBezTo>
                <a:cubicBezTo>
                  <a:pt x="2404" y="495"/>
                  <a:pt x="2400" y="492"/>
                  <a:pt x="2396" y="491"/>
                </a:cubicBezTo>
                <a:cubicBezTo>
                  <a:pt x="2393" y="490"/>
                  <a:pt x="2391" y="488"/>
                  <a:pt x="2391" y="485"/>
                </a:cubicBezTo>
                <a:cubicBezTo>
                  <a:pt x="2391" y="482"/>
                  <a:pt x="2391" y="480"/>
                  <a:pt x="2390" y="478"/>
                </a:cubicBezTo>
                <a:cubicBezTo>
                  <a:pt x="2387" y="478"/>
                  <a:pt x="2384" y="478"/>
                  <a:pt x="2380" y="478"/>
                </a:cubicBezTo>
                <a:cubicBezTo>
                  <a:pt x="2378" y="476"/>
                  <a:pt x="2378" y="474"/>
                  <a:pt x="2380" y="472"/>
                </a:cubicBezTo>
                <a:cubicBezTo>
                  <a:pt x="2382" y="471"/>
                  <a:pt x="2385" y="471"/>
                  <a:pt x="2385" y="468"/>
                </a:cubicBezTo>
                <a:cubicBezTo>
                  <a:pt x="2382" y="466"/>
                  <a:pt x="2378" y="465"/>
                  <a:pt x="2374" y="465"/>
                </a:cubicBezTo>
                <a:cubicBezTo>
                  <a:pt x="2370" y="462"/>
                  <a:pt x="2366" y="462"/>
                  <a:pt x="2362" y="460"/>
                </a:cubicBezTo>
                <a:cubicBezTo>
                  <a:pt x="2358" y="460"/>
                  <a:pt x="2355" y="460"/>
                  <a:pt x="2351" y="460"/>
                </a:cubicBezTo>
                <a:cubicBezTo>
                  <a:pt x="2348" y="458"/>
                  <a:pt x="2345" y="458"/>
                  <a:pt x="2342" y="458"/>
                </a:cubicBezTo>
                <a:cubicBezTo>
                  <a:pt x="2342" y="458"/>
                  <a:pt x="2341" y="458"/>
                  <a:pt x="2340" y="458"/>
                </a:cubicBezTo>
                <a:cubicBezTo>
                  <a:pt x="2335" y="455"/>
                  <a:pt x="2328" y="455"/>
                  <a:pt x="2323" y="454"/>
                </a:cubicBezTo>
                <a:cubicBezTo>
                  <a:pt x="2322" y="454"/>
                  <a:pt x="2322" y="454"/>
                  <a:pt x="2322" y="455"/>
                </a:cubicBezTo>
                <a:cubicBezTo>
                  <a:pt x="2322" y="455"/>
                  <a:pt x="2322" y="455"/>
                  <a:pt x="2322" y="455"/>
                </a:cubicBezTo>
                <a:cubicBezTo>
                  <a:pt x="2323" y="454"/>
                  <a:pt x="2323" y="454"/>
                  <a:pt x="2323" y="454"/>
                </a:cubicBezTo>
                <a:cubicBezTo>
                  <a:pt x="2322" y="454"/>
                  <a:pt x="2321" y="453"/>
                  <a:pt x="2320" y="453"/>
                </a:cubicBezTo>
                <a:cubicBezTo>
                  <a:pt x="2320" y="452"/>
                  <a:pt x="2319" y="451"/>
                  <a:pt x="2319" y="451"/>
                </a:cubicBezTo>
                <a:cubicBezTo>
                  <a:pt x="2317" y="446"/>
                  <a:pt x="2315" y="443"/>
                  <a:pt x="2309" y="443"/>
                </a:cubicBezTo>
                <a:cubicBezTo>
                  <a:pt x="2308" y="443"/>
                  <a:pt x="2307" y="443"/>
                  <a:pt x="2306" y="442"/>
                </a:cubicBezTo>
                <a:cubicBezTo>
                  <a:pt x="2304" y="442"/>
                  <a:pt x="2301" y="442"/>
                  <a:pt x="2299" y="440"/>
                </a:cubicBezTo>
                <a:cubicBezTo>
                  <a:pt x="2294" y="440"/>
                  <a:pt x="2289" y="441"/>
                  <a:pt x="2285" y="439"/>
                </a:cubicBezTo>
                <a:cubicBezTo>
                  <a:pt x="2281" y="437"/>
                  <a:pt x="2277" y="437"/>
                  <a:pt x="2272" y="436"/>
                </a:cubicBezTo>
                <a:cubicBezTo>
                  <a:pt x="2272" y="436"/>
                  <a:pt x="2272" y="436"/>
                  <a:pt x="2271" y="436"/>
                </a:cubicBezTo>
                <a:cubicBezTo>
                  <a:pt x="2271" y="433"/>
                  <a:pt x="2267" y="435"/>
                  <a:pt x="2267" y="433"/>
                </a:cubicBezTo>
                <a:cubicBezTo>
                  <a:pt x="2264" y="433"/>
                  <a:pt x="2261" y="432"/>
                  <a:pt x="2261" y="429"/>
                </a:cubicBezTo>
                <a:cubicBezTo>
                  <a:pt x="2261" y="426"/>
                  <a:pt x="2265" y="426"/>
                  <a:pt x="2267" y="426"/>
                </a:cubicBezTo>
                <a:cubicBezTo>
                  <a:pt x="2268" y="426"/>
                  <a:pt x="2269" y="426"/>
                  <a:pt x="2271" y="425"/>
                </a:cubicBezTo>
                <a:cubicBezTo>
                  <a:pt x="2273" y="425"/>
                  <a:pt x="2278" y="418"/>
                  <a:pt x="2278" y="416"/>
                </a:cubicBezTo>
                <a:cubicBezTo>
                  <a:pt x="2277" y="413"/>
                  <a:pt x="2275" y="412"/>
                  <a:pt x="2272" y="411"/>
                </a:cubicBezTo>
                <a:cubicBezTo>
                  <a:pt x="2268" y="411"/>
                  <a:pt x="2265" y="411"/>
                  <a:pt x="2262" y="407"/>
                </a:cubicBezTo>
                <a:cubicBezTo>
                  <a:pt x="2261" y="405"/>
                  <a:pt x="2260" y="405"/>
                  <a:pt x="2258" y="404"/>
                </a:cubicBezTo>
                <a:cubicBezTo>
                  <a:pt x="2256" y="404"/>
                  <a:pt x="2255" y="404"/>
                  <a:pt x="2254" y="403"/>
                </a:cubicBezTo>
                <a:cubicBezTo>
                  <a:pt x="2254" y="403"/>
                  <a:pt x="2254" y="403"/>
                  <a:pt x="2254" y="403"/>
                </a:cubicBezTo>
                <a:cubicBezTo>
                  <a:pt x="2254" y="402"/>
                  <a:pt x="2255" y="401"/>
                  <a:pt x="2254" y="401"/>
                </a:cubicBezTo>
                <a:cubicBezTo>
                  <a:pt x="2254" y="401"/>
                  <a:pt x="2254" y="401"/>
                  <a:pt x="2254" y="401"/>
                </a:cubicBezTo>
                <a:cubicBezTo>
                  <a:pt x="2252" y="399"/>
                  <a:pt x="2249" y="399"/>
                  <a:pt x="2247" y="397"/>
                </a:cubicBezTo>
                <a:cubicBezTo>
                  <a:pt x="2247" y="397"/>
                  <a:pt x="2246" y="397"/>
                  <a:pt x="2245" y="397"/>
                </a:cubicBezTo>
                <a:cubicBezTo>
                  <a:pt x="2244" y="396"/>
                  <a:pt x="2243" y="396"/>
                  <a:pt x="2242" y="395"/>
                </a:cubicBezTo>
                <a:cubicBezTo>
                  <a:pt x="2240" y="394"/>
                  <a:pt x="2238" y="395"/>
                  <a:pt x="2236" y="394"/>
                </a:cubicBezTo>
                <a:cubicBezTo>
                  <a:pt x="2228" y="384"/>
                  <a:pt x="2217" y="389"/>
                  <a:pt x="2208" y="388"/>
                </a:cubicBezTo>
                <a:cubicBezTo>
                  <a:pt x="2211" y="387"/>
                  <a:pt x="2216" y="389"/>
                  <a:pt x="2217" y="383"/>
                </a:cubicBezTo>
                <a:cubicBezTo>
                  <a:pt x="2209" y="379"/>
                  <a:pt x="2200" y="376"/>
                  <a:pt x="2192" y="374"/>
                </a:cubicBezTo>
                <a:cubicBezTo>
                  <a:pt x="2191" y="373"/>
                  <a:pt x="2190" y="373"/>
                  <a:pt x="2190" y="372"/>
                </a:cubicBezTo>
                <a:cubicBezTo>
                  <a:pt x="2184" y="372"/>
                  <a:pt x="2179" y="372"/>
                  <a:pt x="2174" y="372"/>
                </a:cubicBezTo>
                <a:cubicBezTo>
                  <a:pt x="2171" y="369"/>
                  <a:pt x="2168" y="369"/>
                  <a:pt x="2164" y="369"/>
                </a:cubicBezTo>
                <a:cubicBezTo>
                  <a:pt x="2161" y="369"/>
                  <a:pt x="2158" y="369"/>
                  <a:pt x="2156" y="367"/>
                </a:cubicBezTo>
                <a:cubicBezTo>
                  <a:pt x="2150" y="364"/>
                  <a:pt x="2144" y="365"/>
                  <a:pt x="2138" y="365"/>
                </a:cubicBezTo>
                <a:cubicBezTo>
                  <a:pt x="2137" y="364"/>
                  <a:pt x="2136" y="364"/>
                  <a:pt x="2134" y="364"/>
                </a:cubicBezTo>
                <a:cubicBezTo>
                  <a:pt x="2134" y="365"/>
                  <a:pt x="2134" y="365"/>
                  <a:pt x="2134" y="365"/>
                </a:cubicBezTo>
                <a:cubicBezTo>
                  <a:pt x="2134" y="365"/>
                  <a:pt x="2134" y="365"/>
                  <a:pt x="2134" y="365"/>
                </a:cubicBezTo>
                <a:cubicBezTo>
                  <a:pt x="2130" y="365"/>
                  <a:pt x="2125" y="365"/>
                  <a:pt x="2120" y="364"/>
                </a:cubicBezTo>
                <a:cubicBezTo>
                  <a:pt x="2120" y="366"/>
                  <a:pt x="2124" y="372"/>
                  <a:pt x="2117" y="369"/>
                </a:cubicBezTo>
                <a:cubicBezTo>
                  <a:pt x="2116" y="368"/>
                  <a:pt x="2115" y="367"/>
                  <a:pt x="2115" y="367"/>
                </a:cubicBezTo>
                <a:cubicBezTo>
                  <a:pt x="2114" y="367"/>
                  <a:pt x="2113" y="367"/>
                  <a:pt x="2113" y="367"/>
                </a:cubicBezTo>
                <a:cubicBezTo>
                  <a:pt x="2112" y="366"/>
                  <a:pt x="2112" y="366"/>
                  <a:pt x="2111" y="365"/>
                </a:cubicBezTo>
                <a:cubicBezTo>
                  <a:pt x="2110" y="365"/>
                  <a:pt x="2110" y="365"/>
                  <a:pt x="2109" y="365"/>
                </a:cubicBezTo>
                <a:cubicBezTo>
                  <a:pt x="2109" y="365"/>
                  <a:pt x="2109" y="365"/>
                  <a:pt x="2109" y="365"/>
                </a:cubicBezTo>
                <a:cubicBezTo>
                  <a:pt x="2110" y="361"/>
                  <a:pt x="2107" y="359"/>
                  <a:pt x="2105" y="359"/>
                </a:cubicBezTo>
                <a:cubicBezTo>
                  <a:pt x="2100" y="359"/>
                  <a:pt x="2098" y="356"/>
                  <a:pt x="2095" y="354"/>
                </a:cubicBezTo>
                <a:cubicBezTo>
                  <a:pt x="2094" y="353"/>
                  <a:pt x="2092" y="353"/>
                  <a:pt x="2091" y="353"/>
                </a:cubicBezTo>
                <a:cubicBezTo>
                  <a:pt x="2089" y="352"/>
                  <a:pt x="2087" y="352"/>
                  <a:pt x="2084" y="352"/>
                </a:cubicBezTo>
                <a:cubicBezTo>
                  <a:pt x="2081" y="352"/>
                  <a:pt x="2078" y="352"/>
                  <a:pt x="2075" y="352"/>
                </a:cubicBezTo>
                <a:cubicBezTo>
                  <a:pt x="2074" y="351"/>
                  <a:pt x="2072" y="350"/>
                  <a:pt x="2070" y="350"/>
                </a:cubicBezTo>
                <a:cubicBezTo>
                  <a:pt x="2069" y="350"/>
                  <a:pt x="2069" y="349"/>
                  <a:pt x="2068" y="349"/>
                </a:cubicBezTo>
                <a:cubicBezTo>
                  <a:pt x="2068" y="349"/>
                  <a:pt x="2068" y="349"/>
                  <a:pt x="2068" y="349"/>
                </a:cubicBezTo>
                <a:cubicBezTo>
                  <a:pt x="2067" y="348"/>
                  <a:pt x="2067" y="348"/>
                  <a:pt x="2066" y="347"/>
                </a:cubicBezTo>
                <a:cubicBezTo>
                  <a:pt x="2066" y="347"/>
                  <a:pt x="2065" y="347"/>
                  <a:pt x="2065" y="347"/>
                </a:cubicBezTo>
                <a:cubicBezTo>
                  <a:pt x="2061" y="344"/>
                  <a:pt x="2057" y="346"/>
                  <a:pt x="2053" y="345"/>
                </a:cubicBezTo>
                <a:cubicBezTo>
                  <a:pt x="2049" y="345"/>
                  <a:pt x="2044" y="346"/>
                  <a:pt x="2039" y="343"/>
                </a:cubicBezTo>
                <a:cubicBezTo>
                  <a:pt x="2038" y="342"/>
                  <a:pt x="2037" y="342"/>
                  <a:pt x="2036" y="341"/>
                </a:cubicBezTo>
                <a:cubicBezTo>
                  <a:pt x="2034" y="341"/>
                  <a:pt x="2033" y="340"/>
                  <a:pt x="2031" y="340"/>
                </a:cubicBezTo>
                <a:cubicBezTo>
                  <a:pt x="2025" y="340"/>
                  <a:pt x="2020" y="335"/>
                  <a:pt x="2014" y="340"/>
                </a:cubicBezTo>
                <a:cubicBezTo>
                  <a:pt x="2014" y="340"/>
                  <a:pt x="2014" y="340"/>
                  <a:pt x="2014" y="340"/>
                </a:cubicBezTo>
                <a:cubicBezTo>
                  <a:pt x="2013" y="340"/>
                  <a:pt x="2012" y="340"/>
                  <a:pt x="2011" y="340"/>
                </a:cubicBezTo>
                <a:cubicBezTo>
                  <a:pt x="2010" y="339"/>
                  <a:pt x="2008" y="339"/>
                  <a:pt x="2007" y="338"/>
                </a:cubicBezTo>
                <a:cubicBezTo>
                  <a:pt x="2006" y="337"/>
                  <a:pt x="2005" y="337"/>
                  <a:pt x="2004" y="337"/>
                </a:cubicBezTo>
                <a:cubicBezTo>
                  <a:pt x="2004" y="337"/>
                  <a:pt x="2004" y="337"/>
                  <a:pt x="2004" y="337"/>
                </a:cubicBezTo>
                <a:cubicBezTo>
                  <a:pt x="2004" y="337"/>
                  <a:pt x="2004" y="336"/>
                  <a:pt x="2004" y="336"/>
                </a:cubicBezTo>
                <a:cubicBezTo>
                  <a:pt x="2003" y="336"/>
                  <a:pt x="2002" y="336"/>
                  <a:pt x="2002" y="336"/>
                </a:cubicBezTo>
                <a:cubicBezTo>
                  <a:pt x="2001" y="335"/>
                  <a:pt x="2000" y="335"/>
                  <a:pt x="1998" y="336"/>
                </a:cubicBezTo>
                <a:cubicBezTo>
                  <a:pt x="1998" y="336"/>
                  <a:pt x="1998" y="336"/>
                  <a:pt x="1998" y="336"/>
                </a:cubicBezTo>
                <a:cubicBezTo>
                  <a:pt x="1999" y="335"/>
                  <a:pt x="1999" y="335"/>
                  <a:pt x="1998" y="335"/>
                </a:cubicBezTo>
                <a:cubicBezTo>
                  <a:pt x="1998" y="335"/>
                  <a:pt x="1997" y="335"/>
                  <a:pt x="1997" y="334"/>
                </a:cubicBezTo>
                <a:cubicBezTo>
                  <a:pt x="1997" y="334"/>
                  <a:pt x="1997" y="334"/>
                  <a:pt x="1998" y="334"/>
                </a:cubicBezTo>
                <a:cubicBezTo>
                  <a:pt x="2000" y="333"/>
                  <a:pt x="2003" y="332"/>
                  <a:pt x="2005" y="332"/>
                </a:cubicBezTo>
                <a:cubicBezTo>
                  <a:pt x="2006" y="332"/>
                  <a:pt x="2007" y="332"/>
                  <a:pt x="2007" y="331"/>
                </a:cubicBezTo>
                <a:cubicBezTo>
                  <a:pt x="2010" y="331"/>
                  <a:pt x="2014" y="331"/>
                  <a:pt x="2017" y="332"/>
                </a:cubicBezTo>
                <a:cubicBezTo>
                  <a:pt x="2016" y="328"/>
                  <a:pt x="2014" y="328"/>
                  <a:pt x="2012" y="327"/>
                </a:cubicBezTo>
                <a:cubicBezTo>
                  <a:pt x="2009" y="325"/>
                  <a:pt x="2007" y="325"/>
                  <a:pt x="2005" y="322"/>
                </a:cubicBezTo>
                <a:cubicBezTo>
                  <a:pt x="2004" y="322"/>
                  <a:pt x="2003" y="322"/>
                  <a:pt x="2002" y="322"/>
                </a:cubicBezTo>
                <a:cubicBezTo>
                  <a:pt x="2001" y="323"/>
                  <a:pt x="1999" y="323"/>
                  <a:pt x="1998" y="322"/>
                </a:cubicBezTo>
                <a:cubicBezTo>
                  <a:pt x="1998" y="322"/>
                  <a:pt x="1998" y="322"/>
                  <a:pt x="1998" y="322"/>
                </a:cubicBezTo>
                <a:cubicBezTo>
                  <a:pt x="1996" y="320"/>
                  <a:pt x="1993" y="322"/>
                  <a:pt x="1991" y="320"/>
                </a:cubicBezTo>
                <a:cubicBezTo>
                  <a:pt x="1988" y="320"/>
                  <a:pt x="1985" y="319"/>
                  <a:pt x="1983" y="318"/>
                </a:cubicBezTo>
                <a:cubicBezTo>
                  <a:pt x="1974" y="315"/>
                  <a:pt x="1965" y="314"/>
                  <a:pt x="1955" y="313"/>
                </a:cubicBezTo>
                <a:cubicBezTo>
                  <a:pt x="1954" y="309"/>
                  <a:pt x="1955" y="307"/>
                  <a:pt x="1957" y="304"/>
                </a:cubicBezTo>
                <a:cubicBezTo>
                  <a:pt x="1961" y="303"/>
                  <a:pt x="1964" y="300"/>
                  <a:pt x="1966" y="297"/>
                </a:cubicBezTo>
                <a:cubicBezTo>
                  <a:pt x="1962" y="295"/>
                  <a:pt x="1958" y="292"/>
                  <a:pt x="1954" y="292"/>
                </a:cubicBezTo>
                <a:cubicBezTo>
                  <a:pt x="1952" y="291"/>
                  <a:pt x="1950" y="291"/>
                  <a:pt x="1948" y="290"/>
                </a:cubicBezTo>
                <a:cubicBezTo>
                  <a:pt x="1946" y="290"/>
                  <a:pt x="1944" y="290"/>
                  <a:pt x="1941" y="290"/>
                </a:cubicBezTo>
                <a:cubicBezTo>
                  <a:pt x="1941" y="290"/>
                  <a:pt x="1941" y="290"/>
                  <a:pt x="1941" y="290"/>
                </a:cubicBezTo>
                <a:cubicBezTo>
                  <a:pt x="1941" y="289"/>
                  <a:pt x="1942" y="288"/>
                  <a:pt x="1941" y="288"/>
                </a:cubicBezTo>
                <a:cubicBezTo>
                  <a:pt x="1932" y="287"/>
                  <a:pt x="1924" y="287"/>
                  <a:pt x="1916" y="283"/>
                </a:cubicBezTo>
                <a:cubicBezTo>
                  <a:pt x="1915" y="282"/>
                  <a:pt x="1913" y="282"/>
                  <a:pt x="1911" y="283"/>
                </a:cubicBezTo>
                <a:cubicBezTo>
                  <a:pt x="1910" y="284"/>
                  <a:pt x="1910" y="284"/>
                  <a:pt x="1910" y="285"/>
                </a:cubicBezTo>
                <a:cubicBezTo>
                  <a:pt x="1904" y="284"/>
                  <a:pt x="1898" y="283"/>
                  <a:pt x="1893" y="283"/>
                </a:cubicBezTo>
                <a:cubicBezTo>
                  <a:pt x="1892" y="283"/>
                  <a:pt x="1892" y="282"/>
                  <a:pt x="1891" y="282"/>
                </a:cubicBezTo>
                <a:cubicBezTo>
                  <a:pt x="1886" y="279"/>
                  <a:pt x="1879" y="281"/>
                  <a:pt x="1874" y="281"/>
                </a:cubicBezTo>
                <a:cubicBezTo>
                  <a:pt x="1871" y="281"/>
                  <a:pt x="1867" y="281"/>
                  <a:pt x="1866" y="277"/>
                </a:cubicBezTo>
                <a:cubicBezTo>
                  <a:pt x="1864" y="277"/>
                  <a:pt x="1862" y="277"/>
                  <a:pt x="1861" y="277"/>
                </a:cubicBezTo>
                <a:cubicBezTo>
                  <a:pt x="1860" y="275"/>
                  <a:pt x="1860" y="273"/>
                  <a:pt x="1861" y="271"/>
                </a:cubicBezTo>
                <a:cubicBezTo>
                  <a:pt x="1862" y="270"/>
                  <a:pt x="1864" y="269"/>
                  <a:pt x="1865" y="268"/>
                </a:cubicBezTo>
                <a:cubicBezTo>
                  <a:pt x="1867" y="266"/>
                  <a:pt x="1870" y="267"/>
                  <a:pt x="1872" y="267"/>
                </a:cubicBezTo>
                <a:cubicBezTo>
                  <a:pt x="1881" y="266"/>
                  <a:pt x="1889" y="268"/>
                  <a:pt x="1898" y="270"/>
                </a:cubicBezTo>
                <a:cubicBezTo>
                  <a:pt x="1900" y="272"/>
                  <a:pt x="1903" y="272"/>
                  <a:pt x="1906" y="273"/>
                </a:cubicBezTo>
                <a:cubicBezTo>
                  <a:pt x="1906" y="273"/>
                  <a:pt x="1905" y="273"/>
                  <a:pt x="1905" y="274"/>
                </a:cubicBezTo>
                <a:cubicBezTo>
                  <a:pt x="1908" y="281"/>
                  <a:pt x="1915" y="279"/>
                  <a:pt x="1920" y="280"/>
                </a:cubicBezTo>
                <a:cubicBezTo>
                  <a:pt x="1923" y="281"/>
                  <a:pt x="1925" y="280"/>
                  <a:pt x="1927" y="280"/>
                </a:cubicBezTo>
                <a:cubicBezTo>
                  <a:pt x="1928" y="280"/>
                  <a:pt x="1929" y="279"/>
                  <a:pt x="1929" y="279"/>
                </a:cubicBezTo>
                <a:cubicBezTo>
                  <a:pt x="1931" y="279"/>
                  <a:pt x="1933" y="278"/>
                  <a:pt x="1935" y="278"/>
                </a:cubicBezTo>
                <a:cubicBezTo>
                  <a:pt x="1937" y="277"/>
                  <a:pt x="1938" y="276"/>
                  <a:pt x="1940" y="276"/>
                </a:cubicBezTo>
                <a:cubicBezTo>
                  <a:pt x="1942" y="275"/>
                  <a:pt x="1943" y="274"/>
                  <a:pt x="1945" y="275"/>
                </a:cubicBezTo>
                <a:cubicBezTo>
                  <a:pt x="1947" y="274"/>
                  <a:pt x="1949" y="275"/>
                  <a:pt x="1951" y="275"/>
                </a:cubicBezTo>
                <a:cubicBezTo>
                  <a:pt x="1952" y="276"/>
                  <a:pt x="1954" y="277"/>
                  <a:pt x="1955" y="277"/>
                </a:cubicBezTo>
                <a:cubicBezTo>
                  <a:pt x="1961" y="281"/>
                  <a:pt x="1967" y="285"/>
                  <a:pt x="1975" y="283"/>
                </a:cubicBezTo>
                <a:cubicBezTo>
                  <a:pt x="1975" y="283"/>
                  <a:pt x="1975" y="283"/>
                  <a:pt x="1975" y="283"/>
                </a:cubicBezTo>
                <a:cubicBezTo>
                  <a:pt x="1975" y="283"/>
                  <a:pt x="1976" y="284"/>
                  <a:pt x="1976" y="285"/>
                </a:cubicBezTo>
                <a:cubicBezTo>
                  <a:pt x="1978" y="286"/>
                  <a:pt x="1980" y="286"/>
                  <a:pt x="1982" y="286"/>
                </a:cubicBezTo>
                <a:cubicBezTo>
                  <a:pt x="1987" y="286"/>
                  <a:pt x="1992" y="287"/>
                  <a:pt x="1997" y="284"/>
                </a:cubicBezTo>
                <a:cubicBezTo>
                  <a:pt x="1997" y="282"/>
                  <a:pt x="1994" y="279"/>
                  <a:pt x="1997" y="276"/>
                </a:cubicBezTo>
                <a:cubicBezTo>
                  <a:pt x="2004" y="277"/>
                  <a:pt x="2007" y="277"/>
                  <a:pt x="2015" y="274"/>
                </a:cubicBezTo>
                <a:cubicBezTo>
                  <a:pt x="2014" y="271"/>
                  <a:pt x="2012" y="272"/>
                  <a:pt x="2011" y="270"/>
                </a:cubicBezTo>
                <a:cubicBezTo>
                  <a:pt x="2007" y="270"/>
                  <a:pt x="2003" y="271"/>
                  <a:pt x="2000" y="267"/>
                </a:cubicBezTo>
                <a:cubicBezTo>
                  <a:pt x="1993" y="267"/>
                  <a:pt x="1987" y="264"/>
                  <a:pt x="1980" y="265"/>
                </a:cubicBezTo>
                <a:cubicBezTo>
                  <a:pt x="1978" y="265"/>
                  <a:pt x="1976" y="265"/>
                  <a:pt x="1975" y="263"/>
                </a:cubicBezTo>
                <a:cubicBezTo>
                  <a:pt x="1973" y="263"/>
                  <a:pt x="1971" y="263"/>
                  <a:pt x="1970" y="263"/>
                </a:cubicBezTo>
                <a:cubicBezTo>
                  <a:pt x="1969" y="263"/>
                  <a:pt x="1967" y="263"/>
                  <a:pt x="1966" y="263"/>
                </a:cubicBezTo>
                <a:cubicBezTo>
                  <a:pt x="1964" y="261"/>
                  <a:pt x="1961" y="263"/>
                  <a:pt x="1959" y="261"/>
                </a:cubicBezTo>
                <a:cubicBezTo>
                  <a:pt x="1959" y="261"/>
                  <a:pt x="1959" y="261"/>
                  <a:pt x="1959" y="261"/>
                </a:cubicBezTo>
                <a:cubicBezTo>
                  <a:pt x="1958" y="260"/>
                  <a:pt x="1956" y="259"/>
                  <a:pt x="1956" y="258"/>
                </a:cubicBezTo>
                <a:cubicBezTo>
                  <a:pt x="1957" y="252"/>
                  <a:pt x="1965" y="247"/>
                  <a:pt x="1971" y="248"/>
                </a:cubicBezTo>
                <a:cubicBezTo>
                  <a:pt x="1981" y="248"/>
                  <a:pt x="1981" y="248"/>
                  <a:pt x="1982" y="241"/>
                </a:cubicBezTo>
                <a:cubicBezTo>
                  <a:pt x="1983" y="241"/>
                  <a:pt x="1983" y="241"/>
                  <a:pt x="1984" y="241"/>
                </a:cubicBezTo>
                <a:cubicBezTo>
                  <a:pt x="1985" y="238"/>
                  <a:pt x="1986" y="235"/>
                  <a:pt x="1988" y="233"/>
                </a:cubicBezTo>
                <a:cubicBezTo>
                  <a:pt x="1992" y="229"/>
                  <a:pt x="1989" y="227"/>
                  <a:pt x="1986" y="225"/>
                </a:cubicBezTo>
                <a:cubicBezTo>
                  <a:pt x="1978" y="218"/>
                  <a:pt x="1978" y="218"/>
                  <a:pt x="1984" y="210"/>
                </a:cubicBezTo>
                <a:cubicBezTo>
                  <a:pt x="1984" y="210"/>
                  <a:pt x="1984" y="210"/>
                  <a:pt x="1984" y="209"/>
                </a:cubicBezTo>
                <a:cubicBezTo>
                  <a:pt x="1985" y="209"/>
                  <a:pt x="1985" y="209"/>
                  <a:pt x="1986" y="209"/>
                </a:cubicBezTo>
                <a:cubicBezTo>
                  <a:pt x="1988" y="205"/>
                  <a:pt x="1992" y="202"/>
                  <a:pt x="1997" y="202"/>
                </a:cubicBezTo>
                <a:cubicBezTo>
                  <a:pt x="2001" y="202"/>
                  <a:pt x="2003" y="200"/>
                  <a:pt x="2004" y="197"/>
                </a:cubicBezTo>
                <a:cubicBezTo>
                  <a:pt x="2006" y="190"/>
                  <a:pt x="2003" y="185"/>
                  <a:pt x="1996" y="184"/>
                </a:cubicBezTo>
                <a:cubicBezTo>
                  <a:pt x="1990" y="182"/>
                  <a:pt x="1985" y="179"/>
                  <a:pt x="1983" y="173"/>
                </a:cubicBezTo>
                <a:cubicBezTo>
                  <a:pt x="1995" y="173"/>
                  <a:pt x="1996" y="172"/>
                  <a:pt x="1993" y="160"/>
                </a:cubicBezTo>
                <a:cubicBezTo>
                  <a:pt x="1993" y="159"/>
                  <a:pt x="1993" y="159"/>
                  <a:pt x="1993" y="159"/>
                </a:cubicBezTo>
                <a:cubicBezTo>
                  <a:pt x="1994" y="155"/>
                  <a:pt x="1994" y="151"/>
                  <a:pt x="1996" y="148"/>
                </a:cubicBezTo>
                <a:cubicBezTo>
                  <a:pt x="1997" y="148"/>
                  <a:pt x="1998" y="148"/>
                  <a:pt x="1998" y="148"/>
                </a:cubicBezTo>
                <a:cubicBezTo>
                  <a:pt x="1999" y="147"/>
                  <a:pt x="2001" y="146"/>
                  <a:pt x="2002" y="144"/>
                </a:cubicBezTo>
                <a:cubicBezTo>
                  <a:pt x="2002" y="144"/>
                  <a:pt x="2001" y="143"/>
                  <a:pt x="2001" y="143"/>
                </a:cubicBezTo>
                <a:cubicBezTo>
                  <a:pt x="2003" y="140"/>
                  <a:pt x="2008" y="139"/>
                  <a:pt x="2008" y="135"/>
                </a:cubicBezTo>
                <a:cubicBezTo>
                  <a:pt x="2008" y="131"/>
                  <a:pt x="2009" y="128"/>
                  <a:pt x="2012" y="125"/>
                </a:cubicBezTo>
                <a:cubicBezTo>
                  <a:pt x="2014" y="123"/>
                  <a:pt x="2014" y="121"/>
                  <a:pt x="2011" y="120"/>
                </a:cubicBezTo>
                <a:cubicBezTo>
                  <a:pt x="2008" y="118"/>
                  <a:pt x="2004" y="117"/>
                  <a:pt x="2003" y="113"/>
                </a:cubicBezTo>
                <a:cubicBezTo>
                  <a:pt x="2003" y="109"/>
                  <a:pt x="1997" y="110"/>
                  <a:pt x="1997" y="105"/>
                </a:cubicBezTo>
                <a:cubicBezTo>
                  <a:pt x="1995" y="103"/>
                  <a:pt x="1993" y="102"/>
                  <a:pt x="1989" y="103"/>
                </a:cubicBezTo>
                <a:cubicBezTo>
                  <a:pt x="1984" y="106"/>
                  <a:pt x="1981" y="104"/>
                  <a:pt x="1979" y="99"/>
                </a:cubicBezTo>
                <a:cubicBezTo>
                  <a:pt x="1977" y="96"/>
                  <a:pt x="1976" y="93"/>
                  <a:pt x="1973" y="96"/>
                </a:cubicBezTo>
                <a:cubicBezTo>
                  <a:pt x="1970" y="99"/>
                  <a:pt x="1966" y="98"/>
                  <a:pt x="1962" y="98"/>
                </a:cubicBezTo>
                <a:cubicBezTo>
                  <a:pt x="1963" y="98"/>
                  <a:pt x="1963" y="98"/>
                  <a:pt x="1963" y="98"/>
                </a:cubicBezTo>
                <a:cubicBezTo>
                  <a:pt x="1962" y="99"/>
                  <a:pt x="1961" y="99"/>
                  <a:pt x="1961" y="100"/>
                </a:cubicBezTo>
                <a:cubicBezTo>
                  <a:pt x="1960" y="101"/>
                  <a:pt x="1960" y="101"/>
                  <a:pt x="1959" y="102"/>
                </a:cubicBezTo>
                <a:cubicBezTo>
                  <a:pt x="1959" y="102"/>
                  <a:pt x="1959" y="103"/>
                  <a:pt x="1959" y="103"/>
                </a:cubicBezTo>
                <a:cubicBezTo>
                  <a:pt x="1959" y="104"/>
                  <a:pt x="1959" y="104"/>
                  <a:pt x="1959" y="104"/>
                </a:cubicBezTo>
                <a:cubicBezTo>
                  <a:pt x="1959" y="104"/>
                  <a:pt x="1959" y="104"/>
                  <a:pt x="1959" y="104"/>
                </a:cubicBezTo>
                <a:cubicBezTo>
                  <a:pt x="1959" y="103"/>
                  <a:pt x="1959" y="103"/>
                  <a:pt x="1959" y="103"/>
                </a:cubicBezTo>
                <a:cubicBezTo>
                  <a:pt x="1957" y="104"/>
                  <a:pt x="1956" y="103"/>
                  <a:pt x="1954" y="104"/>
                </a:cubicBezTo>
                <a:cubicBezTo>
                  <a:pt x="1950" y="108"/>
                  <a:pt x="1946" y="107"/>
                  <a:pt x="1943" y="103"/>
                </a:cubicBezTo>
                <a:cubicBezTo>
                  <a:pt x="1941" y="100"/>
                  <a:pt x="1938" y="100"/>
                  <a:pt x="1935" y="101"/>
                </a:cubicBezTo>
                <a:cubicBezTo>
                  <a:pt x="1930" y="102"/>
                  <a:pt x="1926" y="102"/>
                  <a:pt x="1921" y="100"/>
                </a:cubicBezTo>
                <a:cubicBezTo>
                  <a:pt x="1917" y="97"/>
                  <a:pt x="1912" y="97"/>
                  <a:pt x="1907" y="100"/>
                </a:cubicBezTo>
                <a:cubicBezTo>
                  <a:pt x="1906" y="101"/>
                  <a:pt x="1906" y="102"/>
                  <a:pt x="1905" y="103"/>
                </a:cubicBezTo>
                <a:cubicBezTo>
                  <a:pt x="1903" y="103"/>
                  <a:pt x="1902" y="102"/>
                  <a:pt x="1900" y="102"/>
                </a:cubicBezTo>
                <a:cubicBezTo>
                  <a:pt x="1894" y="100"/>
                  <a:pt x="1891" y="105"/>
                  <a:pt x="1887" y="107"/>
                </a:cubicBezTo>
                <a:cubicBezTo>
                  <a:pt x="1883" y="107"/>
                  <a:pt x="1880" y="109"/>
                  <a:pt x="1877" y="113"/>
                </a:cubicBezTo>
                <a:cubicBezTo>
                  <a:pt x="1875" y="116"/>
                  <a:pt x="1872" y="118"/>
                  <a:pt x="1868" y="116"/>
                </a:cubicBezTo>
                <a:cubicBezTo>
                  <a:pt x="1864" y="116"/>
                  <a:pt x="1860" y="115"/>
                  <a:pt x="1857" y="118"/>
                </a:cubicBezTo>
                <a:cubicBezTo>
                  <a:pt x="1856" y="118"/>
                  <a:pt x="1856" y="118"/>
                  <a:pt x="1855" y="118"/>
                </a:cubicBezTo>
                <a:cubicBezTo>
                  <a:pt x="1855" y="118"/>
                  <a:pt x="1855" y="118"/>
                  <a:pt x="1855" y="118"/>
                </a:cubicBezTo>
                <a:cubicBezTo>
                  <a:pt x="1849" y="114"/>
                  <a:pt x="1843" y="117"/>
                  <a:pt x="1837" y="116"/>
                </a:cubicBezTo>
                <a:cubicBezTo>
                  <a:pt x="1836" y="116"/>
                  <a:pt x="1835" y="116"/>
                  <a:pt x="1834" y="116"/>
                </a:cubicBezTo>
                <a:cubicBezTo>
                  <a:pt x="1832" y="116"/>
                  <a:pt x="1830" y="116"/>
                  <a:pt x="1828" y="116"/>
                </a:cubicBezTo>
                <a:cubicBezTo>
                  <a:pt x="1825" y="113"/>
                  <a:pt x="1821" y="110"/>
                  <a:pt x="1818" y="107"/>
                </a:cubicBezTo>
                <a:cubicBezTo>
                  <a:pt x="1814" y="105"/>
                  <a:pt x="1810" y="109"/>
                  <a:pt x="1807" y="105"/>
                </a:cubicBezTo>
                <a:cubicBezTo>
                  <a:pt x="1804" y="102"/>
                  <a:pt x="1804" y="98"/>
                  <a:pt x="1800" y="97"/>
                </a:cubicBezTo>
                <a:cubicBezTo>
                  <a:pt x="1799" y="96"/>
                  <a:pt x="1798" y="96"/>
                  <a:pt x="1798" y="95"/>
                </a:cubicBezTo>
                <a:cubicBezTo>
                  <a:pt x="1797" y="94"/>
                  <a:pt x="1796" y="93"/>
                  <a:pt x="1796" y="91"/>
                </a:cubicBezTo>
                <a:cubicBezTo>
                  <a:pt x="1795" y="91"/>
                  <a:pt x="1794" y="91"/>
                  <a:pt x="1794" y="91"/>
                </a:cubicBezTo>
                <a:cubicBezTo>
                  <a:pt x="1794" y="91"/>
                  <a:pt x="1793" y="91"/>
                  <a:pt x="1793" y="91"/>
                </a:cubicBezTo>
                <a:cubicBezTo>
                  <a:pt x="1793" y="89"/>
                  <a:pt x="1792" y="88"/>
                  <a:pt x="1791" y="87"/>
                </a:cubicBezTo>
                <a:cubicBezTo>
                  <a:pt x="1793" y="88"/>
                  <a:pt x="1795" y="88"/>
                  <a:pt x="1796" y="86"/>
                </a:cubicBezTo>
                <a:cubicBezTo>
                  <a:pt x="1795" y="83"/>
                  <a:pt x="1793" y="83"/>
                  <a:pt x="1791" y="83"/>
                </a:cubicBezTo>
                <a:cubicBezTo>
                  <a:pt x="1793" y="82"/>
                  <a:pt x="1795" y="81"/>
                  <a:pt x="1796" y="81"/>
                </a:cubicBezTo>
                <a:cubicBezTo>
                  <a:pt x="1800" y="80"/>
                  <a:pt x="1802" y="78"/>
                  <a:pt x="1797" y="75"/>
                </a:cubicBezTo>
                <a:cubicBezTo>
                  <a:pt x="1797" y="74"/>
                  <a:pt x="1796" y="74"/>
                  <a:pt x="1795" y="74"/>
                </a:cubicBezTo>
                <a:cubicBezTo>
                  <a:pt x="1794" y="74"/>
                  <a:pt x="1792" y="74"/>
                  <a:pt x="1791" y="73"/>
                </a:cubicBezTo>
                <a:cubicBezTo>
                  <a:pt x="1786" y="71"/>
                  <a:pt x="1780" y="76"/>
                  <a:pt x="1776" y="71"/>
                </a:cubicBezTo>
                <a:cubicBezTo>
                  <a:pt x="1769" y="70"/>
                  <a:pt x="1762" y="69"/>
                  <a:pt x="1754" y="70"/>
                </a:cubicBezTo>
                <a:cubicBezTo>
                  <a:pt x="1743" y="71"/>
                  <a:pt x="1732" y="71"/>
                  <a:pt x="1721" y="72"/>
                </a:cubicBezTo>
                <a:cubicBezTo>
                  <a:pt x="1720" y="72"/>
                  <a:pt x="1719" y="72"/>
                  <a:pt x="1717" y="73"/>
                </a:cubicBezTo>
                <a:cubicBezTo>
                  <a:pt x="1714" y="73"/>
                  <a:pt x="1710" y="72"/>
                  <a:pt x="1706" y="75"/>
                </a:cubicBezTo>
                <a:cubicBezTo>
                  <a:pt x="1702" y="75"/>
                  <a:pt x="1698" y="73"/>
                  <a:pt x="1694" y="73"/>
                </a:cubicBezTo>
                <a:cubicBezTo>
                  <a:pt x="1694" y="74"/>
                  <a:pt x="1694" y="74"/>
                  <a:pt x="1694" y="75"/>
                </a:cubicBezTo>
                <a:cubicBezTo>
                  <a:pt x="1694" y="75"/>
                  <a:pt x="1694" y="75"/>
                  <a:pt x="1693" y="75"/>
                </a:cubicBezTo>
                <a:cubicBezTo>
                  <a:pt x="1693" y="75"/>
                  <a:pt x="1693" y="75"/>
                  <a:pt x="1693" y="75"/>
                </a:cubicBezTo>
                <a:cubicBezTo>
                  <a:pt x="1693" y="75"/>
                  <a:pt x="1694" y="75"/>
                  <a:pt x="1694" y="75"/>
                </a:cubicBezTo>
                <a:cubicBezTo>
                  <a:pt x="1693" y="75"/>
                  <a:pt x="1693" y="75"/>
                  <a:pt x="1692" y="75"/>
                </a:cubicBezTo>
                <a:cubicBezTo>
                  <a:pt x="1690" y="75"/>
                  <a:pt x="1689" y="75"/>
                  <a:pt x="1687" y="75"/>
                </a:cubicBezTo>
                <a:cubicBezTo>
                  <a:pt x="1680" y="75"/>
                  <a:pt x="1673" y="75"/>
                  <a:pt x="1666" y="75"/>
                </a:cubicBezTo>
                <a:cubicBezTo>
                  <a:pt x="1657" y="75"/>
                  <a:pt x="1649" y="74"/>
                  <a:pt x="1641" y="74"/>
                </a:cubicBezTo>
                <a:cubicBezTo>
                  <a:pt x="1632" y="74"/>
                  <a:pt x="1622" y="75"/>
                  <a:pt x="1614" y="74"/>
                </a:cubicBezTo>
                <a:cubicBezTo>
                  <a:pt x="1604" y="74"/>
                  <a:pt x="1594" y="73"/>
                  <a:pt x="1585" y="75"/>
                </a:cubicBezTo>
                <a:cubicBezTo>
                  <a:pt x="1584" y="74"/>
                  <a:pt x="1584" y="74"/>
                  <a:pt x="1583" y="75"/>
                </a:cubicBezTo>
                <a:cubicBezTo>
                  <a:pt x="1572" y="75"/>
                  <a:pt x="1562" y="72"/>
                  <a:pt x="1551" y="73"/>
                </a:cubicBezTo>
                <a:cubicBezTo>
                  <a:pt x="1550" y="74"/>
                  <a:pt x="1550" y="74"/>
                  <a:pt x="1549" y="74"/>
                </a:cubicBezTo>
                <a:cubicBezTo>
                  <a:pt x="1549" y="75"/>
                  <a:pt x="1549" y="75"/>
                  <a:pt x="1549" y="75"/>
                </a:cubicBezTo>
                <a:cubicBezTo>
                  <a:pt x="1548" y="76"/>
                  <a:pt x="1547" y="76"/>
                  <a:pt x="1546" y="75"/>
                </a:cubicBezTo>
                <a:cubicBezTo>
                  <a:pt x="1544" y="73"/>
                  <a:pt x="1542" y="73"/>
                  <a:pt x="1540" y="74"/>
                </a:cubicBezTo>
                <a:cubicBezTo>
                  <a:pt x="1535" y="75"/>
                  <a:pt x="1531" y="75"/>
                  <a:pt x="1527" y="75"/>
                </a:cubicBezTo>
                <a:cubicBezTo>
                  <a:pt x="1512" y="74"/>
                  <a:pt x="1497" y="75"/>
                  <a:pt x="1483" y="75"/>
                </a:cubicBezTo>
                <a:cubicBezTo>
                  <a:pt x="1480" y="75"/>
                  <a:pt x="1477" y="74"/>
                  <a:pt x="1474" y="76"/>
                </a:cubicBezTo>
                <a:cubicBezTo>
                  <a:pt x="1474" y="77"/>
                  <a:pt x="1474" y="78"/>
                  <a:pt x="1475" y="78"/>
                </a:cubicBezTo>
                <a:cubicBezTo>
                  <a:pt x="1486" y="82"/>
                  <a:pt x="1486" y="82"/>
                  <a:pt x="1479" y="91"/>
                </a:cubicBezTo>
                <a:cubicBezTo>
                  <a:pt x="1479" y="92"/>
                  <a:pt x="1478" y="92"/>
                  <a:pt x="1477" y="93"/>
                </a:cubicBezTo>
                <a:cubicBezTo>
                  <a:pt x="1476" y="94"/>
                  <a:pt x="1474" y="94"/>
                  <a:pt x="1473" y="93"/>
                </a:cubicBezTo>
                <a:cubicBezTo>
                  <a:pt x="1472" y="92"/>
                  <a:pt x="1471" y="92"/>
                  <a:pt x="1471" y="92"/>
                </a:cubicBezTo>
                <a:cubicBezTo>
                  <a:pt x="1470" y="91"/>
                  <a:pt x="1469" y="91"/>
                  <a:pt x="1469" y="90"/>
                </a:cubicBezTo>
                <a:cubicBezTo>
                  <a:pt x="1468" y="87"/>
                  <a:pt x="1464" y="88"/>
                  <a:pt x="1463" y="86"/>
                </a:cubicBezTo>
                <a:cubicBezTo>
                  <a:pt x="1463" y="85"/>
                  <a:pt x="1463" y="85"/>
                  <a:pt x="1464" y="86"/>
                </a:cubicBezTo>
                <a:cubicBezTo>
                  <a:pt x="1466" y="86"/>
                  <a:pt x="1467" y="86"/>
                  <a:pt x="1468" y="84"/>
                </a:cubicBezTo>
                <a:cubicBezTo>
                  <a:pt x="1469" y="81"/>
                  <a:pt x="1467" y="78"/>
                  <a:pt x="1464" y="77"/>
                </a:cubicBezTo>
                <a:cubicBezTo>
                  <a:pt x="1464" y="77"/>
                  <a:pt x="1463" y="77"/>
                  <a:pt x="1462" y="77"/>
                </a:cubicBezTo>
                <a:cubicBezTo>
                  <a:pt x="1461" y="76"/>
                  <a:pt x="1460" y="76"/>
                  <a:pt x="1459" y="75"/>
                </a:cubicBezTo>
                <a:cubicBezTo>
                  <a:pt x="1455" y="73"/>
                  <a:pt x="1450" y="73"/>
                  <a:pt x="1445" y="75"/>
                </a:cubicBezTo>
                <a:cubicBezTo>
                  <a:pt x="1441" y="75"/>
                  <a:pt x="1437" y="75"/>
                  <a:pt x="1433" y="75"/>
                </a:cubicBezTo>
                <a:cubicBezTo>
                  <a:pt x="1429" y="73"/>
                  <a:pt x="1426" y="73"/>
                  <a:pt x="1422" y="73"/>
                </a:cubicBezTo>
                <a:cubicBezTo>
                  <a:pt x="1411" y="76"/>
                  <a:pt x="1399" y="74"/>
                  <a:pt x="1388" y="75"/>
                </a:cubicBezTo>
                <a:cubicBezTo>
                  <a:pt x="1384" y="75"/>
                  <a:pt x="1380" y="74"/>
                  <a:pt x="1377" y="77"/>
                </a:cubicBezTo>
                <a:cubicBezTo>
                  <a:pt x="1362" y="76"/>
                  <a:pt x="1347" y="76"/>
                  <a:pt x="1332" y="77"/>
                </a:cubicBezTo>
                <a:cubicBezTo>
                  <a:pt x="1331" y="77"/>
                  <a:pt x="1330" y="77"/>
                  <a:pt x="1329" y="77"/>
                </a:cubicBezTo>
                <a:cubicBezTo>
                  <a:pt x="1328" y="77"/>
                  <a:pt x="1327" y="77"/>
                  <a:pt x="1325" y="77"/>
                </a:cubicBezTo>
                <a:cubicBezTo>
                  <a:pt x="1323" y="77"/>
                  <a:pt x="1322" y="78"/>
                  <a:pt x="1320" y="78"/>
                </a:cubicBezTo>
                <a:cubicBezTo>
                  <a:pt x="1317" y="79"/>
                  <a:pt x="1315" y="81"/>
                  <a:pt x="1313" y="78"/>
                </a:cubicBezTo>
                <a:cubicBezTo>
                  <a:pt x="1312" y="78"/>
                  <a:pt x="1310" y="78"/>
                  <a:pt x="1309" y="78"/>
                </a:cubicBezTo>
                <a:cubicBezTo>
                  <a:pt x="1308" y="77"/>
                  <a:pt x="1307" y="78"/>
                  <a:pt x="1306" y="79"/>
                </a:cubicBezTo>
                <a:cubicBezTo>
                  <a:pt x="1305" y="79"/>
                  <a:pt x="1305" y="80"/>
                  <a:pt x="1304" y="80"/>
                </a:cubicBezTo>
                <a:cubicBezTo>
                  <a:pt x="1303" y="80"/>
                  <a:pt x="1303" y="80"/>
                  <a:pt x="1302" y="80"/>
                </a:cubicBezTo>
                <a:cubicBezTo>
                  <a:pt x="1296" y="78"/>
                  <a:pt x="1290" y="80"/>
                  <a:pt x="1283" y="80"/>
                </a:cubicBezTo>
                <a:cubicBezTo>
                  <a:pt x="1283" y="80"/>
                  <a:pt x="1282" y="81"/>
                  <a:pt x="1282" y="80"/>
                </a:cubicBezTo>
                <a:cubicBezTo>
                  <a:pt x="1281" y="80"/>
                  <a:pt x="1281" y="80"/>
                  <a:pt x="1281" y="80"/>
                </a:cubicBezTo>
                <a:cubicBezTo>
                  <a:pt x="1280" y="80"/>
                  <a:pt x="1279" y="80"/>
                  <a:pt x="1279" y="80"/>
                </a:cubicBezTo>
                <a:cubicBezTo>
                  <a:pt x="1279" y="80"/>
                  <a:pt x="1279" y="81"/>
                  <a:pt x="1278" y="81"/>
                </a:cubicBezTo>
                <a:cubicBezTo>
                  <a:pt x="1278" y="81"/>
                  <a:pt x="1277" y="81"/>
                  <a:pt x="1277" y="80"/>
                </a:cubicBezTo>
                <a:cubicBezTo>
                  <a:pt x="1277" y="80"/>
                  <a:pt x="1277" y="80"/>
                  <a:pt x="1277" y="80"/>
                </a:cubicBezTo>
                <a:cubicBezTo>
                  <a:pt x="1274" y="81"/>
                  <a:pt x="1271" y="82"/>
                  <a:pt x="1268" y="82"/>
                </a:cubicBezTo>
                <a:cubicBezTo>
                  <a:pt x="1268" y="82"/>
                  <a:pt x="1268" y="82"/>
                  <a:pt x="1268" y="82"/>
                </a:cubicBezTo>
                <a:cubicBezTo>
                  <a:pt x="1266" y="81"/>
                  <a:pt x="1264" y="81"/>
                  <a:pt x="1262" y="82"/>
                </a:cubicBezTo>
                <a:cubicBezTo>
                  <a:pt x="1262" y="82"/>
                  <a:pt x="1261" y="82"/>
                  <a:pt x="1261" y="82"/>
                </a:cubicBezTo>
                <a:cubicBezTo>
                  <a:pt x="1253" y="82"/>
                  <a:pt x="1245" y="84"/>
                  <a:pt x="1238" y="84"/>
                </a:cubicBezTo>
                <a:cubicBezTo>
                  <a:pt x="1232" y="84"/>
                  <a:pt x="1227" y="84"/>
                  <a:pt x="1221" y="84"/>
                </a:cubicBezTo>
                <a:cubicBezTo>
                  <a:pt x="1218" y="86"/>
                  <a:pt x="1213" y="85"/>
                  <a:pt x="1209" y="85"/>
                </a:cubicBezTo>
                <a:cubicBezTo>
                  <a:pt x="1207" y="85"/>
                  <a:pt x="1205" y="85"/>
                  <a:pt x="1203" y="85"/>
                </a:cubicBezTo>
                <a:cubicBezTo>
                  <a:pt x="1201" y="85"/>
                  <a:pt x="1200" y="84"/>
                  <a:pt x="1198" y="86"/>
                </a:cubicBezTo>
                <a:cubicBezTo>
                  <a:pt x="1198" y="86"/>
                  <a:pt x="1198" y="86"/>
                  <a:pt x="1198" y="86"/>
                </a:cubicBezTo>
                <a:cubicBezTo>
                  <a:pt x="1197" y="86"/>
                  <a:pt x="1196" y="86"/>
                  <a:pt x="1195" y="85"/>
                </a:cubicBezTo>
                <a:cubicBezTo>
                  <a:pt x="1192" y="86"/>
                  <a:pt x="1188" y="85"/>
                  <a:pt x="1185" y="87"/>
                </a:cubicBezTo>
                <a:cubicBezTo>
                  <a:pt x="1183" y="87"/>
                  <a:pt x="1181" y="88"/>
                  <a:pt x="1179" y="88"/>
                </a:cubicBezTo>
                <a:cubicBezTo>
                  <a:pt x="1179" y="88"/>
                  <a:pt x="1178" y="88"/>
                  <a:pt x="1178" y="88"/>
                </a:cubicBezTo>
                <a:cubicBezTo>
                  <a:pt x="1177" y="87"/>
                  <a:pt x="1176" y="87"/>
                  <a:pt x="1175" y="87"/>
                </a:cubicBezTo>
                <a:cubicBezTo>
                  <a:pt x="1174" y="87"/>
                  <a:pt x="1174" y="87"/>
                  <a:pt x="1173" y="87"/>
                </a:cubicBezTo>
                <a:cubicBezTo>
                  <a:pt x="1172" y="87"/>
                  <a:pt x="1171" y="88"/>
                  <a:pt x="1169" y="88"/>
                </a:cubicBezTo>
                <a:cubicBezTo>
                  <a:pt x="1169" y="88"/>
                  <a:pt x="1168" y="87"/>
                  <a:pt x="1168" y="87"/>
                </a:cubicBezTo>
                <a:cubicBezTo>
                  <a:pt x="1168" y="88"/>
                  <a:pt x="1167" y="88"/>
                  <a:pt x="1167" y="88"/>
                </a:cubicBezTo>
                <a:cubicBezTo>
                  <a:pt x="1166" y="88"/>
                  <a:pt x="1165" y="87"/>
                  <a:pt x="1164" y="87"/>
                </a:cubicBezTo>
                <a:cubicBezTo>
                  <a:pt x="1161" y="88"/>
                  <a:pt x="1157" y="88"/>
                  <a:pt x="1153" y="89"/>
                </a:cubicBezTo>
                <a:cubicBezTo>
                  <a:pt x="1152" y="90"/>
                  <a:pt x="1151" y="90"/>
                  <a:pt x="1150" y="89"/>
                </a:cubicBezTo>
                <a:cubicBezTo>
                  <a:pt x="1149" y="89"/>
                  <a:pt x="1148" y="89"/>
                  <a:pt x="1148" y="89"/>
                </a:cubicBezTo>
                <a:cubicBezTo>
                  <a:pt x="1145" y="90"/>
                  <a:pt x="1141" y="91"/>
                  <a:pt x="1138" y="91"/>
                </a:cubicBezTo>
                <a:cubicBezTo>
                  <a:pt x="1129" y="91"/>
                  <a:pt x="1121" y="93"/>
                  <a:pt x="1112" y="95"/>
                </a:cubicBezTo>
                <a:cubicBezTo>
                  <a:pt x="1111" y="95"/>
                  <a:pt x="1110" y="95"/>
                  <a:pt x="1109" y="95"/>
                </a:cubicBezTo>
                <a:cubicBezTo>
                  <a:pt x="1107" y="95"/>
                  <a:pt x="1106" y="95"/>
                  <a:pt x="1105" y="95"/>
                </a:cubicBezTo>
                <a:cubicBezTo>
                  <a:pt x="1096" y="96"/>
                  <a:pt x="1086" y="96"/>
                  <a:pt x="1077" y="97"/>
                </a:cubicBezTo>
                <a:cubicBezTo>
                  <a:pt x="1067" y="98"/>
                  <a:pt x="1056" y="100"/>
                  <a:pt x="1046" y="100"/>
                </a:cubicBezTo>
                <a:cubicBezTo>
                  <a:pt x="1046" y="100"/>
                  <a:pt x="1046" y="99"/>
                  <a:pt x="1045" y="99"/>
                </a:cubicBezTo>
                <a:cubicBezTo>
                  <a:pt x="1045" y="99"/>
                  <a:pt x="1045" y="100"/>
                  <a:pt x="1044" y="100"/>
                </a:cubicBezTo>
                <a:cubicBezTo>
                  <a:pt x="1044" y="100"/>
                  <a:pt x="1044" y="100"/>
                  <a:pt x="1044" y="100"/>
                </a:cubicBezTo>
                <a:cubicBezTo>
                  <a:pt x="1043" y="101"/>
                  <a:pt x="1042" y="101"/>
                  <a:pt x="1041" y="102"/>
                </a:cubicBezTo>
                <a:cubicBezTo>
                  <a:pt x="1027" y="101"/>
                  <a:pt x="1014" y="103"/>
                  <a:pt x="1001" y="104"/>
                </a:cubicBezTo>
                <a:cubicBezTo>
                  <a:pt x="996" y="104"/>
                  <a:pt x="990" y="104"/>
                  <a:pt x="985" y="107"/>
                </a:cubicBezTo>
                <a:cubicBezTo>
                  <a:pt x="986" y="108"/>
                  <a:pt x="986" y="110"/>
                  <a:pt x="987" y="111"/>
                </a:cubicBezTo>
                <a:cubicBezTo>
                  <a:pt x="984" y="114"/>
                  <a:pt x="982" y="115"/>
                  <a:pt x="973" y="116"/>
                </a:cubicBezTo>
                <a:cubicBezTo>
                  <a:pt x="972" y="116"/>
                  <a:pt x="971" y="115"/>
                  <a:pt x="971" y="114"/>
                </a:cubicBezTo>
                <a:cubicBezTo>
                  <a:pt x="967" y="109"/>
                  <a:pt x="962" y="112"/>
                  <a:pt x="958" y="114"/>
                </a:cubicBezTo>
                <a:cubicBezTo>
                  <a:pt x="956" y="113"/>
                  <a:pt x="954" y="111"/>
                  <a:pt x="951" y="112"/>
                </a:cubicBezTo>
                <a:cubicBezTo>
                  <a:pt x="946" y="114"/>
                  <a:pt x="942" y="114"/>
                  <a:pt x="937" y="111"/>
                </a:cubicBezTo>
                <a:cubicBezTo>
                  <a:pt x="934" y="110"/>
                  <a:pt x="931" y="111"/>
                  <a:pt x="932" y="115"/>
                </a:cubicBezTo>
                <a:cubicBezTo>
                  <a:pt x="932" y="118"/>
                  <a:pt x="931" y="119"/>
                  <a:pt x="928" y="120"/>
                </a:cubicBezTo>
                <a:cubicBezTo>
                  <a:pt x="925" y="121"/>
                  <a:pt x="924" y="123"/>
                  <a:pt x="927" y="125"/>
                </a:cubicBezTo>
                <a:cubicBezTo>
                  <a:pt x="928" y="126"/>
                  <a:pt x="929" y="127"/>
                  <a:pt x="931" y="128"/>
                </a:cubicBezTo>
                <a:cubicBezTo>
                  <a:pt x="933" y="130"/>
                  <a:pt x="931" y="131"/>
                  <a:pt x="930" y="132"/>
                </a:cubicBezTo>
                <a:cubicBezTo>
                  <a:pt x="928" y="132"/>
                  <a:pt x="927" y="132"/>
                  <a:pt x="926" y="132"/>
                </a:cubicBezTo>
                <a:cubicBezTo>
                  <a:pt x="919" y="132"/>
                  <a:pt x="913" y="132"/>
                  <a:pt x="906" y="134"/>
                </a:cubicBezTo>
                <a:cubicBezTo>
                  <a:pt x="903" y="139"/>
                  <a:pt x="900" y="140"/>
                  <a:pt x="894" y="139"/>
                </a:cubicBezTo>
                <a:cubicBezTo>
                  <a:pt x="892" y="139"/>
                  <a:pt x="889" y="139"/>
                  <a:pt x="887" y="139"/>
                </a:cubicBezTo>
                <a:cubicBezTo>
                  <a:pt x="884" y="139"/>
                  <a:pt x="881" y="139"/>
                  <a:pt x="879" y="137"/>
                </a:cubicBezTo>
                <a:cubicBezTo>
                  <a:pt x="875" y="132"/>
                  <a:pt x="871" y="133"/>
                  <a:pt x="867" y="134"/>
                </a:cubicBezTo>
                <a:cubicBezTo>
                  <a:pt x="865" y="134"/>
                  <a:pt x="864" y="135"/>
                  <a:pt x="863" y="136"/>
                </a:cubicBezTo>
                <a:cubicBezTo>
                  <a:pt x="863" y="136"/>
                  <a:pt x="862" y="136"/>
                  <a:pt x="862" y="136"/>
                </a:cubicBezTo>
                <a:cubicBezTo>
                  <a:pt x="859" y="133"/>
                  <a:pt x="856" y="133"/>
                  <a:pt x="853" y="132"/>
                </a:cubicBezTo>
                <a:cubicBezTo>
                  <a:pt x="845" y="131"/>
                  <a:pt x="837" y="133"/>
                  <a:pt x="829" y="130"/>
                </a:cubicBezTo>
                <a:cubicBezTo>
                  <a:pt x="823" y="126"/>
                  <a:pt x="817" y="126"/>
                  <a:pt x="810" y="129"/>
                </a:cubicBezTo>
                <a:cubicBezTo>
                  <a:pt x="808" y="129"/>
                  <a:pt x="807" y="130"/>
                  <a:pt x="806" y="129"/>
                </a:cubicBezTo>
                <a:cubicBezTo>
                  <a:pt x="802" y="129"/>
                  <a:pt x="798" y="128"/>
                  <a:pt x="794" y="127"/>
                </a:cubicBezTo>
                <a:cubicBezTo>
                  <a:pt x="794" y="127"/>
                  <a:pt x="794" y="127"/>
                  <a:pt x="794" y="127"/>
                </a:cubicBezTo>
                <a:cubicBezTo>
                  <a:pt x="791" y="125"/>
                  <a:pt x="788" y="127"/>
                  <a:pt x="786" y="125"/>
                </a:cubicBezTo>
                <a:cubicBezTo>
                  <a:pt x="782" y="123"/>
                  <a:pt x="777" y="124"/>
                  <a:pt x="772" y="123"/>
                </a:cubicBezTo>
                <a:cubicBezTo>
                  <a:pt x="771" y="123"/>
                  <a:pt x="770" y="123"/>
                  <a:pt x="769" y="123"/>
                </a:cubicBezTo>
                <a:cubicBezTo>
                  <a:pt x="768" y="123"/>
                  <a:pt x="767" y="122"/>
                  <a:pt x="767" y="122"/>
                </a:cubicBezTo>
                <a:cubicBezTo>
                  <a:pt x="765" y="121"/>
                  <a:pt x="763" y="120"/>
                  <a:pt x="761" y="120"/>
                </a:cubicBezTo>
                <a:cubicBezTo>
                  <a:pt x="755" y="117"/>
                  <a:pt x="748" y="116"/>
                  <a:pt x="742" y="116"/>
                </a:cubicBezTo>
                <a:cubicBezTo>
                  <a:pt x="739" y="114"/>
                  <a:pt x="736" y="113"/>
                  <a:pt x="733" y="113"/>
                </a:cubicBezTo>
                <a:cubicBezTo>
                  <a:pt x="728" y="113"/>
                  <a:pt x="722" y="111"/>
                  <a:pt x="717" y="111"/>
                </a:cubicBezTo>
                <a:cubicBezTo>
                  <a:pt x="717" y="110"/>
                  <a:pt x="716" y="110"/>
                  <a:pt x="716" y="109"/>
                </a:cubicBezTo>
                <a:cubicBezTo>
                  <a:pt x="709" y="109"/>
                  <a:pt x="702" y="110"/>
                  <a:pt x="695" y="107"/>
                </a:cubicBezTo>
                <a:cubicBezTo>
                  <a:pt x="695" y="107"/>
                  <a:pt x="695" y="107"/>
                  <a:pt x="695" y="107"/>
                </a:cubicBezTo>
                <a:cubicBezTo>
                  <a:pt x="695" y="107"/>
                  <a:pt x="694" y="106"/>
                  <a:pt x="693" y="105"/>
                </a:cubicBezTo>
                <a:cubicBezTo>
                  <a:pt x="693" y="105"/>
                  <a:pt x="692" y="105"/>
                  <a:pt x="692" y="105"/>
                </a:cubicBezTo>
                <a:cubicBezTo>
                  <a:pt x="688" y="102"/>
                  <a:pt x="683" y="105"/>
                  <a:pt x="679" y="102"/>
                </a:cubicBezTo>
                <a:cubicBezTo>
                  <a:pt x="673" y="99"/>
                  <a:pt x="666" y="97"/>
                  <a:pt x="660" y="100"/>
                </a:cubicBezTo>
                <a:cubicBezTo>
                  <a:pt x="660" y="100"/>
                  <a:pt x="659" y="100"/>
                  <a:pt x="659" y="100"/>
                </a:cubicBezTo>
                <a:cubicBezTo>
                  <a:pt x="659" y="99"/>
                  <a:pt x="658" y="99"/>
                  <a:pt x="657" y="98"/>
                </a:cubicBezTo>
                <a:cubicBezTo>
                  <a:pt x="656" y="98"/>
                  <a:pt x="654" y="97"/>
                  <a:pt x="652" y="97"/>
                </a:cubicBezTo>
                <a:cubicBezTo>
                  <a:pt x="638" y="96"/>
                  <a:pt x="625" y="91"/>
                  <a:pt x="611" y="89"/>
                </a:cubicBezTo>
                <a:cubicBezTo>
                  <a:pt x="610" y="89"/>
                  <a:pt x="610" y="88"/>
                  <a:pt x="609" y="88"/>
                </a:cubicBezTo>
                <a:cubicBezTo>
                  <a:pt x="605" y="89"/>
                  <a:pt x="602" y="87"/>
                  <a:pt x="598" y="86"/>
                </a:cubicBezTo>
                <a:cubicBezTo>
                  <a:pt x="597" y="84"/>
                  <a:pt x="595" y="85"/>
                  <a:pt x="593" y="84"/>
                </a:cubicBezTo>
                <a:cubicBezTo>
                  <a:pt x="592" y="84"/>
                  <a:pt x="591" y="84"/>
                  <a:pt x="589" y="84"/>
                </a:cubicBezTo>
                <a:cubicBezTo>
                  <a:pt x="589" y="84"/>
                  <a:pt x="588" y="84"/>
                  <a:pt x="588" y="84"/>
                </a:cubicBezTo>
                <a:cubicBezTo>
                  <a:pt x="587" y="83"/>
                  <a:pt x="586" y="83"/>
                  <a:pt x="586" y="82"/>
                </a:cubicBezTo>
                <a:cubicBezTo>
                  <a:pt x="586" y="82"/>
                  <a:pt x="586" y="82"/>
                  <a:pt x="586" y="82"/>
                </a:cubicBezTo>
                <a:cubicBezTo>
                  <a:pt x="583" y="81"/>
                  <a:pt x="581" y="79"/>
                  <a:pt x="579" y="78"/>
                </a:cubicBezTo>
                <a:cubicBezTo>
                  <a:pt x="575" y="76"/>
                  <a:pt x="571" y="74"/>
                  <a:pt x="566" y="77"/>
                </a:cubicBezTo>
                <a:cubicBezTo>
                  <a:pt x="566" y="77"/>
                  <a:pt x="565" y="76"/>
                  <a:pt x="565" y="77"/>
                </a:cubicBezTo>
                <a:cubicBezTo>
                  <a:pt x="564" y="76"/>
                  <a:pt x="563" y="76"/>
                  <a:pt x="563" y="75"/>
                </a:cubicBezTo>
                <a:cubicBezTo>
                  <a:pt x="563" y="74"/>
                  <a:pt x="562" y="74"/>
                  <a:pt x="562" y="73"/>
                </a:cubicBezTo>
                <a:cubicBezTo>
                  <a:pt x="562" y="73"/>
                  <a:pt x="562" y="73"/>
                  <a:pt x="562" y="73"/>
                </a:cubicBezTo>
                <a:cubicBezTo>
                  <a:pt x="562" y="72"/>
                  <a:pt x="561" y="73"/>
                  <a:pt x="561" y="73"/>
                </a:cubicBezTo>
                <a:cubicBezTo>
                  <a:pt x="561" y="73"/>
                  <a:pt x="561" y="73"/>
                  <a:pt x="561" y="73"/>
                </a:cubicBezTo>
                <a:cubicBezTo>
                  <a:pt x="561" y="72"/>
                  <a:pt x="561" y="72"/>
                  <a:pt x="561" y="71"/>
                </a:cubicBezTo>
                <a:cubicBezTo>
                  <a:pt x="552" y="69"/>
                  <a:pt x="542" y="71"/>
                  <a:pt x="534" y="66"/>
                </a:cubicBezTo>
                <a:cubicBezTo>
                  <a:pt x="533" y="66"/>
                  <a:pt x="533" y="66"/>
                  <a:pt x="532" y="66"/>
                </a:cubicBezTo>
                <a:cubicBezTo>
                  <a:pt x="529" y="64"/>
                  <a:pt x="525" y="64"/>
                  <a:pt x="522" y="65"/>
                </a:cubicBezTo>
                <a:cubicBezTo>
                  <a:pt x="522" y="66"/>
                  <a:pt x="522" y="66"/>
                  <a:pt x="522" y="66"/>
                </a:cubicBezTo>
                <a:cubicBezTo>
                  <a:pt x="522" y="66"/>
                  <a:pt x="521" y="66"/>
                  <a:pt x="521" y="66"/>
                </a:cubicBezTo>
                <a:cubicBezTo>
                  <a:pt x="521" y="66"/>
                  <a:pt x="521" y="66"/>
                  <a:pt x="521" y="66"/>
                </a:cubicBezTo>
                <a:cubicBezTo>
                  <a:pt x="511" y="62"/>
                  <a:pt x="500" y="61"/>
                  <a:pt x="489" y="61"/>
                </a:cubicBezTo>
                <a:cubicBezTo>
                  <a:pt x="488" y="61"/>
                  <a:pt x="487" y="61"/>
                  <a:pt x="486" y="61"/>
                </a:cubicBezTo>
                <a:cubicBezTo>
                  <a:pt x="485" y="61"/>
                  <a:pt x="485" y="60"/>
                  <a:pt x="484" y="60"/>
                </a:cubicBezTo>
                <a:cubicBezTo>
                  <a:pt x="483" y="60"/>
                  <a:pt x="483" y="59"/>
                  <a:pt x="482" y="59"/>
                </a:cubicBezTo>
                <a:cubicBezTo>
                  <a:pt x="475" y="59"/>
                  <a:pt x="468" y="58"/>
                  <a:pt x="462" y="57"/>
                </a:cubicBezTo>
                <a:cubicBezTo>
                  <a:pt x="456" y="56"/>
                  <a:pt x="452" y="53"/>
                  <a:pt x="446" y="53"/>
                </a:cubicBezTo>
                <a:cubicBezTo>
                  <a:pt x="445" y="52"/>
                  <a:pt x="444" y="53"/>
                  <a:pt x="443" y="51"/>
                </a:cubicBezTo>
                <a:cubicBezTo>
                  <a:pt x="443" y="51"/>
                  <a:pt x="443" y="50"/>
                  <a:pt x="443" y="50"/>
                </a:cubicBezTo>
                <a:cubicBezTo>
                  <a:pt x="435" y="51"/>
                  <a:pt x="429" y="48"/>
                  <a:pt x="421" y="48"/>
                </a:cubicBezTo>
                <a:cubicBezTo>
                  <a:pt x="421" y="47"/>
                  <a:pt x="421" y="47"/>
                  <a:pt x="421" y="46"/>
                </a:cubicBezTo>
                <a:cubicBezTo>
                  <a:pt x="419" y="46"/>
                  <a:pt x="417" y="46"/>
                  <a:pt x="414" y="46"/>
                </a:cubicBezTo>
                <a:cubicBezTo>
                  <a:pt x="414" y="46"/>
                  <a:pt x="414" y="46"/>
                  <a:pt x="414" y="46"/>
                </a:cubicBezTo>
                <a:cubicBezTo>
                  <a:pt x="413" y="46"/>
                  <a:pt x="413" y="45"/>
                  <a:pt x="412" y="45"/>
                </a:cubicBezTo>
                <a:cubicBezTo>
                  <a:pt x="412" y="45"/>
                  <a:pt x="412" y="45"/>
                  <a:pt x="412" y="45"/>
                </a:cubicBezTo>
                <a:cubicBezTo>
                  <a:pt x="412" y="45"/>
                  <a:pt x="411" y="45"/>
                  <a:pt x="411" y="45"/>
                </a:cubicBezTo>
                <a:cubicBezTo>
                  <a:pt x="410" y="43"/>
                  <a:pt x="408" y="44"/>
                  <a:pt x="407" y="43"/>
                </a:cubicBezTo>
                <a:cubicBezTo>
                  <a:pt x="405" y="43"/>
                  <a:pt x="402" y="43"/>
                  <a:pt x="400" y="42"/>
                </a:cubicBezTo>
                <a:cubicBezTo>
                  <a:pt x="399" y="42"/>
                  <a:pt x="397" y="42"/>
                  <a:pt x="396" y="41"/>
                </a:cubicBezTo>
                <a:cubicBezTo>
                  <a:pt x="396" y="40"/>
                  <a:pt x="396" y="40"/>
                  <a:pt x="396" y="39"/>
                </a:cubicBezTo>
                <a:cubicBezTo>
                  <a:pt x="395" y="40"/>
                  <a:pt x="395" y="40"/>
                  <a:pt x="394" y="41"/>
                </a:cubicBezTo>
                <a:cubicBezTo>
                  <a:pt x="388" y="39"/>
                  <a:pt x="381" y="37"/>
                  <a:pt x="375" y="36"/>
                </a:cubicBezTo>
                <a:cubicBezTo>
                  <a:pt x="374" y="36"/>
                  <a:pt x="374" y="36"/>
                  <a:pt x="374" y="36"/>
                </a:cubicBezTo>
                <a:cubicBezTo>
                  <a:pt x="374" y="36"/>
                  <a:pt x="373" y="36"/>
                  <a:pt x="373" y="36"/>
                </a:cubicBezTo>
                <a:cubicBezTo>
                  <a:pt x="371" y="36"/>
                  <a:pt x="368" y="36"/>
                  <a:pt x="366" y="35"/>
                </a:cubicBezTo>
                <a:cubicBezTo>
                  <a:pt x="357" y="31"/>
                  <a:pt x="348" y="29"/>
                  <a:pt x="339" y="26"/>
                </a:cubicBezTo>
                <a:cubicBezTo>
                  <a:pt x="337" y="25"/>
                  <a:pt x="335" y="24"/>
                  <a:pt x="333" y="23"/>
                </a:cubicBezTo>
                <a:cubicBezTo>
                  <a:pt x="331" y="23"/>
                  <a:pt x="329" y="23"/>
                  <a:pt x="326" y="23"/>
                </a:cubicBezTo>
                <a:cubicBezTo>
                  <a:pt x="325" y="21"/>
                  <a:pt x="322" y="23"/>
                  <a:pt x="321" y="21"/>
                </a:cubicBezTo>
                <a:cubicBezTo>
                  <a:pt x="320" y="20"/>
                  <a:pt x="319" y="20"/>
                  <a:pt x="317" y="21"/>
                </a:cubicBezTo>
                <a:cubicBezTo>
                  <a:pt x="317" y="21"/>
                  <a:pt x="317" y="21"/>
                  <a:pt x="317" y="21"/>
                </a:cubicBezTo>
                <a:cubicBezTo>
                  <a:pt x="316" y="20"/>
                  <a:pt x="315" y="19"/>
                  <a:pt x="314" y="18"/>
                </a:cubicBezTo>
                <a:cubicBezTo>
                  <a:pt x="312" y="17"/>
                  <a:pt x="310" y="16"/>
                  <a:pt x="308" y="16"/>
                </a:cubicBezTo>
                <a:cubicBezTo>
                  <a:pt x="297" y="12"/>
                  <a:pt x="288" y="6"/>
                  <a:pt x="276" y="5"/>
                </a:cubicBezTo>
                <a:cubicBezTo>
                  <a:pt x="269" y="0"/>
                  <a:pt x="268" y="1"/>
                  <a:pt x="265" y="7"/>
                </a:cubicBezTo>
                <a:cubicBezTo>
                  <a:pt x="268" y="9"/>
                  <a:pt x="271" y="12"/>
                  <a:pt x="274" y="12"/>
                </a:cubicBezTo>
                <a:cubicBezTo>
                  <a:pt x="276" y="13"/>
                  <a:pt x="277" y="13"/>
                  <a:pt x="278" y="14"/>
                </a:cubicBezTo>
                <a:cubicBezTo>
                  <a:pt x="278" y="15"/>
                  <a:pt x="277" y="15"/>
                  <a:pt x="276" y="16"/>
                </a:cubicBezTo>
                <a:cubicBezTo>
                  <a:pt x="276" y="15"/>
                  <a:pt x="275" y="15"/>
                  <a:pt x="275" y="15"/>
                </a:cubicBezTo>
                <a:cubicBezTo>
                  <a:pt x="271" y="13"/>
                  <a:pt x="267" y="13"/>
                  <a:pt x="263" y="12"/>
                </a:cubicBezTo>
                <a:cubicBezTo>
                  <a:pt x="262" y="12"/>
                  <a:pt x="261" y="12"/>
                  <a:pt x="260" y="12"/>
                </a:cubicBezTo>
                <a:cubicBezTo>
                  <a:pt x="257" y="12"/>
                  <a:pt x="257" y="14"/>
                  <a:pt x="259" y="16"/>
                </a:cubicBezTo>
                <a:cubicBezTo>
                  <a:pt x="265" y="19"/>
                  <a:pt x="271" y="23"/>
                  <a:pt x="279" y="24"/>
                </a:cubicBezTo>
                <a:cubicBezTo>
                  <a:pt x="281" y="24"/>
                  <a:pt x="283" y="26"/>
                  <a:pt x="285" y="26"/>
                </a:cubicBezTo>
                <a:cubicBezTo>
                  <a:pt x="286" y="28"/>
                  <a:pt x="287" y="28"/>
                  <a:pt x="289" y="28"/>
                </a:cubicBezTo>
                <a:cubicBezTo>
                  <a:pt x="290" y="30"/>
                  <a:pt x="293" y="28"/>
                  <a:pt x="294" y="30"/>
                </a:cubicBezTo>
                <a:cubicBezTo>
                  <a:pt x="295" y="31"/>
                  <a:pt x="295" y="31"/>
                  <a:pt x="296" y="32"/>
                </a:cubicBezTo>
                <a:cubicBezTo>
                  <a:pt x="296" y="32"/>
                  <a:pt x="296" y="32"/>
                  <a:pt x="296" y="32"/>
                </a:cubicBezTo>
                <a:cubicBezTo>
                  <a:pt x="297" y="33"/>
                  <a:pt x="297" y="34"/>
                  <a:pt x="298" y="35"/>
                </a:cubicBezTo>
                <a:cubicBezTo>
                  <a:pt x="302" y="38"/>
                  <a:pt x="308" y="38"/>
                  <a:pt x="312" y="43"/>
                </a:cubicBezTo>
                <a:cubicBezTo>
                  <a:pt x="313" y="45"/>
                  <a:pt x="315" y="44"/>
                  <a:pt x="316" y="41"/>
                </a:cubicBezTo>
                <a:cubicBezTo>
                  <a:pt x="316" y="40"/>
                  <a:pt x="316" y="40"/>
                  <a:pt x="317" y="39"/>
                </a:cubicBezTo>
                <a:cubicBezTo>
                  <a:pt x="316" y="37"/>
                  <a:pt x="316" y="34"/>
                  <a:pt x="314" y="33"/>
                </a:cubicBezTo>
                <a:cubicBezTo>
                  <a:pt x="313" y="30"/>
                  <a:pt x="309" y="29"/>
                  <a:pt x="307" y="28"/>
                </a:cubicBezTo>
                <a:cubicBezTo>
                  <a:pt x="305" y="28"/>
                  <a:pt x="304" y="28"/>
                  <a:pt x="303" y="27"/>
                </a:cubicBezTo>
                <a:cubicBezTo>
                  <a:pt x="302" y="26"/>
                  <a:pt x="302" y="26"/>
                  <a:pt x="301" y="26"/>
                </a:cubicBezTo>
                <a:cubicBezTo>
                  <a:pt x="300" y="26"/>
                  <a:pt x="299" y="25"/>
                  <a:pt x="298" y="24"/>
                </a:cubicBezTo>
                <a:cubicBezTo>
                  <a:pt x="298" y="24"/>
                  <a:pt x="297" y="24"/>
                  <a:pt x="296" y="24"/>
                </a:cubicBezTo>
                <a:cubicBezTo>
                  <a:pt x="298" y="24"/>
                  <a:pt x="300" y="25"/>
                  <a:pt x="301" y="25"/>
                </a:cubicBezTo>
                <a:cubicBezTo>
                  <a:pt x="301" y="25"/>
                  <a:pt x="301" y="25"/>
                  <a:pt x="301" y="26"/>
                </a:cubicBezTo>
                <a:cubicBezTo>
                  <a:pt x="302" y="26"/>
                  <a:pt x="303" y="27"/>
                  <a:pt x="303" y="27"/>
                </a:cubicBezTo>
                <a:cubicBezTo>
                  <a:pt x="307" y="27"/>
                  <a:pt x="311" y="28"/>
                  <a:pt x="315" y="29"/>
                </a:cubicBezTo>
                <a:cubicBezTo>
                  <a:pt x="321" y="31"/>
                  <a:pt x="325" y="36"/>
                  <a:pt x="332" y="33"/>
                </a:cubicBezTo>
                <a:cubicBezTo>
                  <a:pt x="332" y="33"/>
                  <a:pt x="332" y="32"/>
                  <a:pt x="333" y="32"/>
                </a:cubicBezTo>
                <a:cubicBezTo>
                  <a:pt x="336" y="33"/>
                  <a:pt x="338" y="34"/>
                  <a:pt x="341" y="34"/>
                </a:cubicBezTo>
                <a:cubicBezTo>
                  <a:pt x="349" y="36"/>
                  <a:pt x="358" y="39"/>
                  <a:pt x="366" y="41"/>
                </a:cubicBezTo>
                <a:cubicBezTo>
                  <a:pt x="371" y="42"/>
                  <a:pt x="376" y="45"/>
                  <a:pt x="382" y="45"/>
                </a:cubicBezTo>
                <a:cubicBezTo>
                  <a:pt x="382" y="45"/>
                  <a:pt x="382" y="45"/>
                  <a:pt x="382" y="45"/>
                </a:cubicBezTo>
                <a:cubicBezTo>
                  <a:pt x="382" y="45"/>
                  <a:pt x="383" y="46"/>
                  <a:pt x="384" y="46"/>
                </a:cubicBezTo>
                <a:cubicBezTo>
                  <a:pt x="386" y="48"/>
                  <a:pt x="387" y="49"/>
                  <a:pt x="387" y="52"/>
                </a:cubicBezTo>
                <a:cubicBezTo>
                  <a:pt x="388" y="56"/>
                  <a:pt x="390" y="58"/>
                  <a:pt x="394" y="59"/>
                </a:cubicBezTo>
                <a:cubicBezTo>
                  <a:pt x="396" y="60"/>
                  <a:pt x="398" y="61"/>
                  <a:pt x="400" y="62"/>
                </a:cubicBezTo>
                <a:cubicBezTo>
                  <a:pt x="402" y="64"/>
                  <a:pt x="405" y="64"/>
                  <a:pt x="407" y="66"/>
                </a:cubicBezTo>
                <a:cubicBezTo>
                  <a:pt x="407" y="66"/>
                  <a:pt x="407" y="66"/>
                  <a:pt x="407" y="66"/>
                </a:cubicBezTo>
                <a:cubicBezTo>
                  <a:pt x="408" y="66"/>
                  <a:pt x="408" y="66"/>
                  <a:pt x="409" y="66"/>
                </a:cubicBezTo>
                <a:cubicBezTo>
                  <a:pt x="409" y="67"/>
                  <a:pt x="410" y="67"/>
                  <a:pt x="410" y="68"/>
                </a:cubicBezTo>
                <a:cubicBezTo>
                  <a:pt x="407" y="70"/>
                  <a:pt x="405" y="72"/>
                  <a:pt x="409" y="75"/>
                </a:cubicBezTo>
                <a:cubicBezTo>
                  <a:pt x="410" y="76"/>
                  <a:pt x="411" y="77"/>
                  <a:pt x="412" y="78"/>
                </a:cubicBezTo>
                <a:cubicBezTo>
                  <a:pt x="413" y="78"/>
                  <a:pt x="413" y="78"/>
                  <a:pt x="414" y="78"/>
                </a:cubicBezTo>
                <a:cubicBezTo>
                  <a:pt x="415" y="80"/>
                  <a:pt x="417" y="79"/>
                  <a:pt x="418" y="80"/>
                </a:cubicBezTo>
                <a:cubicBezTo>
                  <a:pt x="423" y="80"/>
                  <a:pt x="428" y="83"/>
                  <a:pt x="434" y="85"/>
                </a:cubicBezTo>
                <a:cubicBezTo>
                  <a:pt x="439" y="87"/>
                  <a:pt x="444" y="88"/>
                  <a:pt x="450" y="87"/>
                </a:cubicBezTo>
                <a:cubicBezTo>
                  <a:pt x="454" y="89"/>
                  <a:pt x="459" y="87"/>
                  <a:pt x="464" y="89"/>
                </a:cubicBezTo>
                <a:cubicBezTo>
                  <a:pt x="470" y="92"/>
                  <a:pt x="477" y="93"/>
                  <a:pt x="484" y="95"/>
                </a:cubicBezTo>
                <a:cubicBezTo>
                  <a:pt x="487" y="97"/>
                  <a:pt x="490" y="98"/>
                  <a:pt x="494" y="98"/>
                </a:cubicBezTo>
                <a:cubicBezTo>
                  <a:pt x="496" y="98"/>
                  <a:pt x="499" y="98"/>
                  <a:pt x="501" y="99"/>
                </a:cubicBezTo>
                <a:cubicBezTo>
                  <a:pt x="512" y="105"/>
                  <a:pt x="523" y="104"/>
                  <a:pt x="534" y="105"/>
                </a:cubicBezTo>
                <a:cubicBezTo>
                  <a:pt x="535" y="105"/>
                  <a:pt x="535" y="105"/>
                  <a:pt x="536" y="105"/>
                </a:cubicBezTo>
                <a:cubicBezTo>
                  <a:pt x="536" y="105"/>
                  <a:pt x="537" y="105"/>
                  <a:pt x="537" y="105"/>
                </a:cubicBezTo>
                <a:cubicBezTo>
                  <a:pt x="543" y="108"/>
                  <a:pt x="549" y="109"/>
                  <a:pt x="555" y="110"/>
                </a:cubicBezTo>
                <a:cubicBezTo>
                  <a:pt x="567" y="113"/>
                  <a:pt x="579" y="115"/>
                  <a:pt x="591" y="116"/>
                </a:cubicBezTo>
                <a:cubicBezTo>
                  <a:pt x="591" y="117"/>
                  <a:pt x="591" y="117"/>
                  <a:pt x="592" y="118"/>
                </a:cubicBezTo>
                <a:cubicBezTo>
                  <a:pt x="595" y="118"/>
                  <a:pt x="600" y="118"/>
                  <a:pt x="604" y="118"/>
                </a:cubicBezTo>
                <a:cubicBezTo>
                  <a:pt x="604" y="118"/>
                  <a:pt x="604" y="118"/>
                  <a:pt x="604" y="118"/>
                </a:cubicBezTo>
                <a:cubicBezTo>
                  <a:pt x="604" y="118"/>
                  <a:pt x="605" y="119"/>
                  <a:pt x="606" y="119"/>
                </a:cubicBezTo>
                <a:cubicBezTo>
                  <a:pt x="606" y="120"/>
                  <a:pt x="607" y="120"/>
                  <a:pt x="607" y="120"/>
                </a:cubicBezTo>
                <a:cubicBezTo>
                  <a:pt x="614" y="123"/>
                  <a:pt x="621" y="121"/>
                  <a:pt x="627" y="125"/>
                </a:cubicBezTo>
                <a:cubicBezTo>
                  <a:pt x="631" y="125"/>
                  <a:pt x="635" y="124"/>
                  <a:pt x="638" y="127"/>
                </a:cubicBezTo>
                <a:cubicBezTo>
                  <a:pt x="646" y="128"/>
                  <a:pt x="655" y="126"/>
                  <a:pt x="663" y="130"/>
                </a:cubicBezTo>
                <a:cubicBezTo>
                  <a:pt x="668" y="131"/>
                  <a:pt x="673" y="130"/>
                  <a:pt x="677" y="132"/>
                </a:cubicBezTo>
                <a:cubicBezTo>
                  <a:pt x="680" y="135"/>
                  <a:pt x="684" y="133"/>
                  <a:pt x="686" y="136"/>
                </a:cubicBezTo>
                <a:cubicBezTo>
                  <a:pt x="690" y="135"/>
                  <a:pt x="693" y="137"/>
                  <a:pt x="697" y="138"/>
                </a:cubicBezTo>
                <a:cubicBezTo>
                  <a:pt x="697" y="138"/>
                  <a:pt x="698" y="139"/>
                  <a:pt x="699" y="139"/>
                </a:cubicBezTo>
                <a:cubicBezTo>
                  <a:pt x="700" y="139"/>
                  <a:pt x="702" y="139"/>
                  <a:pt x="704" y="139"/>
                </a:cubicBezTo>
                <a:cubicBezTo>
                  <a:pt x="705" y="140"/>
                  <a:pt x="705" y="140"/>
                  <a:pt x="705" y="140"/>
                </a:cubicBezTo>
                <a:cubicBezTo>
                  <a:pt x="706" y="141"/>
                  <a:pt x="707" y="141"/>
                  <a:pt x="708" y="141"/>
                </a:cubicBezTo>
                <a:cubicBezTo>
                  <a:pt x="708" y="141"/>
                  <a:pt x="708" y="140"/>
                  <a:pt x="708" y="140"/>
                </a:cubicBezTo>
                <a:cubicBezTo>
                  <a:pt x="710" y="142"/>
                  <a:pt x="712" y="143"/>
                  <a:pt x="709" y="145"/>
                </a:cubicBezTo>
                <a:cubicBezTo>
                  <a:pt x="705" y="146"/>
                  <a:pt x="700" y="149"/>
                  <a:pt x="696" y="149"/>
                </a:cubicBezTo>
                <a:cubicBezTo>
                  <a:pt x="682" y="147"/>
                  <a:pt x="668" y="150"/>
                  <a:pt x="654" y="147"/>
                </a:cubicBezTo>
                <a:cubicBezTo>
                  <a:pt x="654" y="147"/>
                  <a:pt x="654" y="147"/>
                  <a:pt x="654" y="147"/>
                </a:cubicBezTo>
                <a:cubicBezTo>
                  <a:pt x="654" y="147"/>
                  <a:pt x="654" y="147"/>
                  <a:pt x="654" y="147"/>
                </a:cubicBezTo>
                <a:cubicBezTo>
                  <a:pt x="654" y="147"/>
                  <a:pt x="654" y="147"/>
                  <a:pt x="654" y="147"/>
                </a:cubicBezTo>
                <a:cubicBezTo>
                  <a:pt x="653" y="144"/>
                  <a:pt x="651" y="143"/>
                  <a:pt x="649" y="143"/>
                </a:cubicBezTo>
                <a:cubicBezTo>
                  <a:pt x="649" y="142"/>
                  <a:pt x="649" y="142"/>
                  <a:pt x="649" y="141"/>
                </a:cubicBezTo>
                <a:cubicBezTo>
                  <a:pt x="646" y="141"/>
                  <a:pt x="643" y="141"/>
                  <a:pt x="640" y="141"/>
                </a:cubicBezTo>
                <a:cubicBezTo>
                  <a:pt x="638" y="141"/>
                  <a:pt x="637" y="141"/>
                  <a:pt x="635" y="141"/>
                </a:cubicBezTo>
                <a:cubicBezTo>
                  <a:pt x="624" y="144"/>
                  <a:pt x="615" y="140"/>
                  <a:pt x="606" y="135"/>
                </a:cubicBezTo>
                <a:cubicBezTo>
                  <a:pt x="604" y="134"/>
                  <a:pt x="601" y="134"/>
                  <a:pt x="599" y="135"/>
                </a:cubicBezTo>
                <a:cubicBezTo>
                  <a:pt x="596" y="136"/>
                  <a:pt x="593" y="137"/>
                  <a:pt x="589" y="138"/>
                </a:cubicBezTo>
                <a:cubicBezTo>
                  <a:pt x="588" y="137"/>
                  <a:pt x="589" y="135"/>
                  <a:pt x="588" y="134"/>
                </a:cubicBezTo>
                <a:cubicBezTo>
                  <a:pt x="581" y="136"/>
                  <a:pt x="575" y="136"/>
                  <a:pt x="568" y="136"/>
                </a:cubicBezTo>
                <a:cubicBezTo>
                  <a:pt x="567" y="135"/>
                  <a:pt x="566" y="135"/>
                  <a:pt x="565" y="136"/>
                </a:cubicBezTo>
                <a:cubicBezTo>
                  <a:pt x="565" y="134"/>
                  <a:pt x="565" y="133"/>
                  <a:pt x="564" y="132"/>
                </a:cubicBezTo>
                <a:cubicBezTo>
                  <a:pt x="560" y="131"/>
                  <a:pt x="559" y="129"/>
                  <a:pt x="561" y="125"/>
                </a:cubicBezTo>
                <a:cubicBezTo>
                  <a:pt x="559" y="124"/>
                  <a:pt x="557" y="124"/>
                  <a:pt x="555" y="123"/>
                </a:cubicBezTo>
                <a:cubicBezTo>
                  <a:pt x="555" y="123"/>
                  <a:pt x="554" y="122"/>
                  <a:pt x="554" y="121"/>
                </a:cubicBezTo>
                <a:cubicBezTo>
                  <a:pt x="553" y="121"/>
                  <a:pt x="552" y="121"/>
                  <a:pt x="552" y="121"/>
                </a:cubicBezTo>
                <a:cubicBezTo>
                  <a:pt x="550" y="120"/>
                  <a:pt x="549" y="121"/>
                  <a:pt x="547" y="121"/>
                </a:cubicBezTo>
                <a:cubicBezTo>
                  <a:pt x="547" y="121"/>
                  <a:pt x="547" y="121"/>
                  <a:pt x="547" y="122"/>
                </a:cubicBezTo>
                <a:cubicBezTo>
                  <a:pt x="547" y="122"/>
                  <a:pt x="547" y="122"/>
                  <a:pt x="546" y="121"/>
                </a:cubicBezTo>
                <a:cubicBezTo>
                  <a:pt x="545" y="121"/>
                  <a:pt x="544" y="121"/>
                  <a:pt x="543" y="121"/>
                </a:cubicBezTo>
                <a:cubicBezTo>
                  <a:pt x="542" y="120"/>
                  <a:pt x="541" y="119"/>
                  <a:pt x="539" y="118"/>
                </a:cubicBezTo>
                <a:cubicBezTo>
                  <a:pt x="535" y="115"/>
                  <a:pt x="531" y="115"/>
                  <a:pt x="526" y="114"/>
                </a:cubicBezTo>
                <a:cubicBezTo>
                  <a:pt x="519" y="113"/>
                  <a:pt x="511" y="113"/>
                  <a:pt x="504" y="111"/>
                </a:cubicBezTo>
                <a:cubicBezTo>
                  <a:pt x="500" y="111"/>
                  <a:pt x="497" y="111"/>
                  <a:pt x="499" y="116"/>
                </a:cubicBezTo>
                <a:cubicBezTo>
                  <a:pt x="502" y="120"/>
                  <a:pt x="498" y="120"/>
                  <a:pt x="496" y="122"/>
                </a:cubicBezTo>
                <a:cubicBezTo>
                  <a:pt x="490" y="122"/>
                  <a:pt x="483" y="119"/>
                  <a:pt x="477" y="120"/>
                </a:cubicBezTo>
                <a:cubicBezTo>
                  <a:pt x="476" y="118"/>
                  <a:pt x="474" y="117"/>
                  <a:pt x="473" y="116"/>
                </a:cubicBezTo>
                <a:cubicBezTo>
                  <a:pt x="473" y="116"/>
                  <a:pt x="474" y="116"/>
                  <a:pt x="474" y="116"/>
                </a:cubicBezTo>
                <a:cubicBezTo>
                  <a:pt x="474" y="104"/>
                  <a:pt x="466" y="101"/>
                  <a:pt x="457" y="98"/>
                </a:cubicBezTo>
                <a:cubicBezTo>
                  <a:pt x="445" y="95"/>
                  <a:pt x="432" y="95"/>
                  <a:pt x="419" y="91"/>
                </a:cubicBezTo>
                <a:cubicBezTo>
                  <a:pt x="418" y="93"/>
                  <a:pt x="418" y="95"/>
                  <a:pt x="419" y="97"/>
                </a:cubicBezTo>
                <a:cubicBezTo>
                  <a:pt x="415" y="101"/>
                  <a:pt x="410" y="96"/>
                  <a:pt x="405" y="97"/>
                </a:cubicBezTo>
                <a:cubicBezTo>
                  <a:pt x="402" y="96"/>
                  <a:pt x="399" y="95"/>
                  <a:pt x="396" y="95"/>
                </a:cubicBezTo>
                <a:cubicBezTo>
                  <a:pt x="387" y="93"/>
                  <a:pt x="378" y="91"/>
                  <a:pt x="369" y="89"/>
                </a:cubicBezTo>
                <a:cubicBezTo>
                  <a:pt x="363" y="89"/>
                  <a:pt x="357" y="89"/>
                  <a:pt x="351" y="89"/>
                </a:cubicBezTo>
                <a:cubicBezTo>
                  <a:pt x="349" y="90"/>
                  <a:pt x="347" y="91"/>
                  <a:pt x="345" y="89"/>
                </a:cubicBezTo>
                <a:cubicBezTo>
                  <a:pt x="342" y="87"/>
                  <a:pt x="339" y="86"/>
                  <a:pt x="335" y="86"/>
                </a:cubicBezTo>
                <a:cubicBezTo>
                  <a:pt x="331" y="82"/>
                  <a:pt x="325" y="83"/>
                  <a:pt x="321" y="80"/>
                </a:cubicBezTo>
                <a:cubicBezTo>
                  <a:pt x="319" y="80"/>
                  <a:pt x="317" y="80"/>
                  <a:pt x="315" y="78"/>
                </a:cubicBezTo>
                <a:cubicBezTo>
                  <a:pt x="314" y="78"/>
                  <a:pt x="313" y="78"/>
                  <a:pt x="312" y="78"/>
                </a:cubicBezTo>
                <a:cubicBezTo>
                  <a:pt x="312" y="78"/>
                  <a:pt x="312" y="78"/>
                  <a:pt x="312" y="78"/>
                </a:cubicBezTo>
                <a:cubicBezTo>
                  <a:pt x="312" y="78"/>
                  <a:pt x="312" y="77"/>
                  <a:pt x="312" y="77"/>
                </a:cubicBezTo>
                <a:cubicBezTo>
                  <a:pt x="310" y="77"/>
                  <a:pt x="308" y="77"/>
                  <a:pt x="307" y="76"/>
                </a:cubicBezTo>
                <a:cubicBezTo>
                  <a:pt x="306" y="77"/>
                  <a:pt x="306" y="77"/>
                  <a:pt x="306" y="77"/>
                </a:cubicBezTo>
                <a:cubicBezTo>
                  <a:pt x="306" y="77"/>
                  <a:pt x="306" y="77"/>
                  <a:pt x="305" y="77"/>
                </a:cubicBezTo>
                <a:cubicBezTo>
                  <a:pt x="305" y="76"/>
                  <a:pt x="304" y="76"/>
                  <a:pt x="303" y="75"/>
                </a:cubicBezTo>
                <a:cubicBezTo>
                  <a:pt x="297" y="73"/>
                  <a:pt x="290" y="71"/>
                  <a:pt x="284" y="69"/>
                </a:cubicBezTo>
                <a:cubicBezTo>
                  <a:pt x="282" y="69"/>
                  <a:pt x="281" y="70"/>
                  <a:pt x="281" y="71"/>
                </a:cubicBezTo>
                <a:cubicBezTo>
                  <a:pt x="280" y="71"/>
                  <a:pt x="281" y="71"/>
                  <a:pt x="281" y="71"/>
                </a:cubicBezTo>
                <a:cubicBezTo>
                  <a:pt x="280" y="71"/>
                  <a:pt x="279" y="71"/>
                  <a:pt x="278" y="71"/>
                </a:cubicBezTo>
                <a:cubicBezTo>
                  <a:pt x="278" y="73"/>
                  <a:pt x="278" y="74"/>
                  <a:pt x="278" y="75"/>
                </a:cubicBezTo>
                <a:cubicBezTo>
                  <a:pt x="277" y="75"/>
                  <a:pt x="276" y="75"/>
                  <a:pt x="276" y="75"/>
                </a:cubicBezTo>
                <a:cubicBezTo>
                  <a:pt x="276" y="75"/>
                  <a:pt x="276" y="75"/>
                  <a:pt x="276" y="75"/>
                </a:cubicBezTo>
                <a:cubicBezTo>
                  <a:pt x="275" y="75"/>
                  <a:pt x="275" y="75"/>
                  <a:pt x="274" y="75"/>
                </a:cubicBezTo>
                <a:cubicBezTo>
                  <a:pt x="274" y="75"/>
                  <a:pt x="274" y="75"/>
                  <a:pt x="274" y="75"/>
                </a:cubicBezTo>
                <a:cubicBezTo>
                  <a:pt x="274" y="74"/>
                  <a:pt x="275" y="74"/>
                  <a:pt x="275" y="73"/>
                </a:cubicBezTo>
                <a:cubicBezTo>
                  <a:pt x="273" y="68"/>
                  <a:pt x="268" y="69"/>
                  <a:pt x="264" y="68"/>
                </a:cubicBezTo>
                <a:cubicBezTo>
                  <a:pt x="262" y="68"/>
                  <a:pt x="261" y="67"/>
                  <a:pt x="260" y="67"/>
                </a:cubicBezTo>
                <a:cubicBezTo>
                  <a:pt x="259" y="67"/>
                  <a:pt x="258" y="67"/>
                  <a:pt x="257" y="67"/>
                </a:cubicBezTo>
                <a:cubicBezTo>
                  <a:pt x="250" y="66"/>
                  <a:pt x="242" y="68"/>
                  <a:pt x="235" y="66"/>
                </a:cubicBezTo>
                <a:cubicBezTo>
                  <a:pt x="228" y="65"/>
                  <a:pt x="224" y="59"/>
                  <a:pt x="217" y="57"/>
                </a:cubicBezTo>
                <a:cubicBezTo>
                  <a:pt x="216" y="57"/>
                  <a:pt x="214" y="57"/>
                  <a:pt x="214" y="59"/>
                </a:cubicBezTo>
                <a:cubicBezTo>
                  <a:pt x="215" y="59"/>
                  <a:pt x="216" y="60"/>
                  <a:pt x="218" y="61"/>
                </a:cubicBezTo>
                <a:cubicBezTo>
                  <a:pt x="223" y="63"/>
                  <a:pt x="225" y="67"/>
                  <a:pt x="224" y="72"/>
                </a:cubicBezTo>
                <a:cubicBezTo>
                  <a:pt x="224" y="78"/>
                  <a:pt x="220" y="82"/>
                  <a:pt x="217" y="86"/>
                </a:cubicBezTo>
                <a:cubicBezTo>
                  <a:pt x="212" y="82"/>
                  <a:pt x="206" y="81"/>
                  <a:pt x="201" y="77"/>
                </a:cubicBezTo>
                <a:cubicBezTo>
                  <a:pt x="200" y="76"/>
                  <a:pt x="200" y="76"/>
                  <a:pt x="199" y="75"/>
                </a:cubicBezTo>
                <a:cubicBezTo>
                  <a:pt x="194" y="79"/>
                  <a:pt x="194" y="79"/>
                  <a:pt x="199" y="84"/>
                </a:cubicBezTo>
                <a:cubicBezTo>
                  <a:pt x="204" y="87"/>
                  <a:pt x="207" y="95"/>
                  <a:pt x="215" y="91"/>
                </a:cubicBezTo>
                <a:cubicBezTo>
                  <a:pt x="216" y="90"/>
                  <a:pt x="216" y="90"/>
                  <a:pt x="217" y="90"/>
                </a:cubicBezTo>
                <a:cubicBezTo>
                  <a:pt x="217" y="90"/>
                  <a:pt x="216" y="90"/>
                  <a:pt x="216" y="90"/>
                </a:cubicBezTo>
                <a:cubicBezTo>
                  <a:pt x="229" y="98"/>
                  <a:pt x="242" y="103"/>
                  <a:pt x="257" y="103"/>
                </a:cubicBezTo>
                <a:cubicBezTo>
                  <a:pt x="258" y="102"/>
                  <a:pt x="257" y="102"/>
                  <a:pt x="258" y="101"/>
                </a:cubicBezTo>
                <a:cubicBezTo>
                  <a:pt x="258" y="102"/>
                  <a:pt x="258" y="101"/>
                  <a:pt x="258" y="102"/>
                </a:cubicBezTo>
                <a:cubicBezTo>
                  <a:pt x="260" y="106"/>
                  <a:pt x="263" y="107"/>
                  <a:pt x="267" y="107"/>
                </a:cubicBezTo>
                <a:cubicBezTo>
                  <a:pt x="268" y="107"/>
                  <a:pt x="268" y="107"/>
                  <a:pt x="269" y="107"/>
                </a:cubicBezTo>
                <a:cubicBezTo>
                  <a:pt x="272" y="110"/>
                  <a:pt x="275" y="111"/>
                  <a:pt x="278" y="113"/>
                </a:cubicBezTo>
                <a:cubicBezTo>
                  <a:pt x="281" y="114"/>
                  <a:pt x="283" y="116"/>
                  <a:pt x="286" y="117"/>
                </a:cubicBezTo>
                <a:cubicBezTo>
                  <a:pt x="288" y="117"/>
                  <a:pt x="288" y="116"/>
                  <a:pt x="290" y="116"/>
                </a:cubicBezTo>
                <a:cubicBezTo>
                  <a:pt x="291" y="117"/>
                  <a:pt x="292" y="118"/>
                  <a:pt x="294" y="118"/>
                </a:cubicBezTo>
                <a:cubicBezTo>
                  <a:pt x="295" y="119"/>
                  <a:pt x="295" y="120"/>
                  <a:pt x="296" y="121"/>
                </a:cubicBezTo>
                <a:cubicBezTo>
                  <a:pt x="299" y="123"/>
                  <a:pt x="299" y="125"/>
                  <a:pt x="295" y="125"/>
                </a:cubicBezTo>
                <a:cubicBezTo>
                  <a:pt x="294" y="125"/>
                  <a:pt x="293" y="125"/>
                  <a:pt x="292" y="125"/>
                </a:cubicBezTo>
                <a:cubicBezTo>
                  <a:pt x="287" y="125"/>
                  <a:pt x="283" y="122"/>
                  <a:pt x="278" y="121"/>
                </a:cubicBezTo>
                <a:cubicBezTo>
                  <a:pt x="278" y="121"/>
                  <a:pt x="277" y="122"/>
                  <a:pt x="277" y="122"/>
                </a:cubicBezTo>
                <a:cubicBezTo>
                  <a:pt x="277" y="121"/>
                  <a:pt x="278" y="121"/>
                  <a:pt x="278" y="119"/>
                </a:cubicBezTo>
                <a:cubicBezTo>
                  <a:pt x="271" y="117"/>
                  <a:pt x="265" y="118"/>
                  <a:pt x="258" y="116"/>
                </a:cubicBezTo>
                <a:cubicBezTo>
                  <a:pt x="254" y="115"/>
                  <a:pt x="249" y="114"/>
                  <a:pt x="244" y="114"/>
                </a:cubicBezTo>
                <a:cubicBezTo>
                  <a:pt x="244" y="114"/>
                  <a:pt x="244" y="113"/>
                  <a:pt x="244" y="112"/>
                </a:cubicBezTo>
                <a:cubicBezTo>
                  <a:pt x="243" y="112"/>
                  <a:pt x="242" y="112"/>
                  <a:pt x="241" y="112"/>
                </a:cubicBezTo>
                <a:cubicBezTo>
                  <a:pt x="241" y="112"/>
                  <a:pt x="241" y="112"/>
                  <a:pt x="241" y="112"/>
                </a:cubicBezTo>
                <a:cubicBezTo>
                  <a:pt x="240" y="112"/>
                  <a:pt x="240" y="112"/>
                  <a:pt x="240" y="113"/>
                </a:cubicBezTo>
                <a:cubicBezTo>
                  <a:pt x="240" y="112"/>
                  <a:pt x="241" y="112"/>
                  <a:pt x="241" y="111"/>
                </a:cubicBezTo>
                <a:cubicBezTo>
                  <a:pt x="234" y="106"/>
                  <a:pt x="227" y="104"/>
                  <a:pt x="219" y="102"/>
                </a:cubicBezTo>
                <a:cubicBezTo>
                  <a:pt x="216" y="101"/>
                  <a:pt x="212" y="99"/>
                  <a:pt x="208" y="102"/>
                </a:cubicBezTo>
                <a:cubicBezTo>
                  <a:pt x="204" y="102"/>
                  <a:pt x="201" y="101"/>
                  <a:pt x="197" y="100"/>
                </a:cubicBezTo>
                <a:cubicBezTo>
                  <a:pt x="197" y="99"/>
                  <a:pt x="196" y="99"/>
                  <a:pt x="196" y="98"/>
                </a:cubicBezTo>
                <a:cubicBezTo>
                  <a:pt x="194" y="98"/>
                  <a:pt x="193" y="97"/>
                  <a:pt x="192" y="96"/>
                </a:cubicBezTo>
                <a:cubicBezTo>
                  <a:pt x="191" y="95"/>
                  <a:pt x="189" y="96"/>
                  <a:pt x="188" y="95"/>
                </a:cubicBezTo>
                <a:cubicBezTo>
                  <a:pt x="186" y="93"/>
                  <a:pt x="183" y="92"/>
                  <a:pt x="180" y="91"/>
                </a:cubicBezTo>
                <a:cubicBezTo>
                  <a:pt x="180" y="93"/>
                  <a:pt x="180" y="95"/>
                  <a:pt x="181" y="96"/>
                </a:cubicBezTo>
                <a:cubicBezTo>
                  <a:pt x="183" y="97"/>
                  <a:pt x="185" y="98"/>
                  <a:pt x="185" y="100"/>
                </a:cubicBezTo>
                <a:cubicBezTo>
                  <a:pt x="187" y="100"/>
                  <a:pt x="189" y="100"/>
                  <a:pt x="190" y="102"/>
                </a:cubicBezTo>
                <a:cubicBezTo>
                  <a:pt x="191" y="102"/>
                  <a:pt x="191" y="102"/>
                  <a:pt x="192" y="102"/>
                </a:cubicBezTo>
                <a:cubicBezTo>
                  <a:pt x="193" y="102"/>
                  <a:pt x="193" y="103"/>
                  <a:pt x="194" y="103"/>
                </a:cubicBezTo>
                <a:cubicBezTo>
                  <a:pt x="194" y="103"/>
                  <a:pt x="195" y="103"/>
                  <a:pt x="196" y="103"/>
                </a:cubicBezTo>
                <a:cubicBezTo>
                  <a:pt x="197" y="105"/>
                  <a:pt x="200" y="103"/>
                  <a:pt x="201" y="105"/>
                </a:cubicBezTo>
                <a:cubicBezTo>
                  <a:pt x="204" y="111"/>
                  <a:pt x="212" y="110"/>
                  <a:pt x="217" y="113"/>
                </a:cubicBezTo>
                <a:cubicBezTo>
                  <a:pt x="221" y="113"/>
                  <a:pt x="225" y="114"/>
                  <a:pt x="228" y="115"/>
                </a:cubicBezTo>
                <a:cubicBezTo>
                  <a:pt x="230" y="116"/>
                  <a:pt x="232" y="116"/>
                  <a:pt x="234" y="116"/>
                </a:cubicBezTo>
                <a:cubicBezTo>
                  <a:pt x="236" y="117"/>
                  <a:pt x="238" y="116"/>
                  <a:pt x="239" y="115"/>
                </a:cubicBezTo>
                <a:cubicBezTo>
                  <a:pt x="239" y="115"/>
                  <a:pt x="239" y="115"/>
                  <a:pt x="239" y="114"/>
                </a:cubicBezTo>
                <a:cubicBezTo>
                  <a:pt x="240" y="114"/>
                  <a:pt x="240" y="114"/>
                  <a:pt x="240" y="114"/>
                </a:cubicBezTo>
                <a:cubicBezTo>
                  <a:pt x="240" y="114"/>
                  <a:pt x="240" y="114"/>
                  <a:pt x="240" y="114"/>
                </a:cubicBezTo>
                <a:cubicBezTo>
                  <a:pt x="240" y="114"/>
                  <a:pt x="240" y="114"/>
                  <a:pt x="240" y="114"/>
                </a:cubicBezTo>
                <a:cubicBezTo>
                  <a:pt x="240" y="114"/>
                  <a:pt x="240" y="114"/>
                  <a:pt x="240" y="114"/>
                </a:cubicBezTo>
                <a:cubicBezTo>
                  <a:pt x="240" y="117"/>
                  <a:pt x="243" y="119"/>
                  <a:pt x="244" y="121"/>
                </a:cubicBezTo>
                <a:cubicBezTo>
                  <a:pt x="247" y="123"/>
                  <a:pt x="251" y="123"/>
                  <a:pt x="253" y="127"/>
                </a:cubicBezTo>
                <a:cubicBezTo>
                  <a:pt x="259" y="130"/>
                  <a:pt x="265" y="126"/>
                  <a:pt x="271" y="129"/>
                </a:cubicBezTo>
                <a:cubicBezTo>
                  <a:pt x="272" y="130"/>
                  <a:pt x="273" y="130"/>
                  <a:pt x="274" y="131"/>
                </a:cubicBezTo>
                <a:cubicBezTo>
                  <a:pt x="276" y="133"/>
                  <a:pt x="279" y="134"/>
                  <a:pt x="282" y="134"/>
                </a:cubicBezTo>
                <a:cubicBezTo>
                  <a:pt x="282" y="135"/>
                  <a:pt x="283" y="135"/>
                  <a:pt x="284" y="136"/>
                </a:cubicBezTo>
                <a:cubicBezTo>
                  <a:pt x="284" y="136"/>
                  <a:pt x="285" y="136"/>
                  <a:pt x="286" y="136"/>
                </a:cubicBezTo>
                <a:cubicBezTo>
                  <a:pt x="289" y="136"/>
                  <a:pt x="291" y="137"/>
                  <a:pt x="293" y="139"/>
                </a:cubicBezTo>
                <a:cubicBezTo>
                  <a:pt x="290" y="138"/>
                  <a:pt x="287" y="138"/>
                  <a:pt x="283" y="139"/>
                </a:cubicBezTo>
                <a:cubicBezTo>
                  <a:pt x="283" y="139"/>
                  <a:pt x="282" y="139"/>
                  <a:pt x="281" y="139"/>
                </a:cubicBezTo>
                <a:cubicBezTo>
                  <a:pt x="281" y="139"/>
                  <a:pt x="280" y="138"/>
                  <a:pt x="279" y="138"/>
                </a:cubicBezTo>
                <a:cubicBezTo>
                  <a:pt x="273" y="140"/>
                  <a:pt x="269" y="138"/>
                  <a:pt x="264" y="135"/>
                </a:cubicBezTo>
                <a:cubicBezTo>
                  <a:pt x="257" y="132"/>
                  <a:pt x="250" y="133"/>
                  <a:pt x="242" y="134"/>
                </a:cubicBezTo>
                <a:cubicBezTo>
                  <a:pt x="241" y="134"/>
                  <a:pt x="239" y="135"/>
                  <a:pt x="239" y="137"/>
                </a:cubicBezTo>
                <a:cubicBezTo>
                  <a:pt x="239" y="138"/>
                  <a:pt x="240" y="140"/>
                  <a:pt x="241" y="140"/>
                </a:cubicBezTo>
                <a:cubicBezTo>
                  <a:pt x="243" y="141"/>
                  <a:pt x="244" y="141"/>
                  <a:pt x="245" y="142"/>
                </a:cubicBezTo>
                <a:cubicBezTo>
                  <a:pt x="246" y="143"/>
                  <a:pt x="246" y="143"/>
                  <a:pt x="245" y="144"/>
                </a:cubicBezTo>
                <a:cubicBezTo>
                  <a:pt x="245" y="144"/>
                  <a:pt x="244" y="144"/>
                  <a:pt x="244" y="144"/>
                </a:cubicBezTo>
                <a:cubicBezTo>
                  <a:pt x="242" y="144"/>
                  <a:pt x="241" y="144"/>
                  <a:pt x="239" y="144"/>
                </a:cubicBezTo>
                <a:cubicBezTo>
                  <a:pt x="238" y="143"/>
                  <a:pt x="236" y="142"/>
                  <a:pt x="235" y="141"/>
                </a:cubicBezTo>
                <a:cubicBezTo>
                  <a:pt x="231" y="142"/>
                  <a:pt x="229" y="143"/>
                  <a:pt x="228" y="147"/>
                </a:cubicBezTo>
                <a:cubicBezTo>
                  <a:pt x="228" y="147"/>
                  <a:pt x="228" y="147"/>
                  <a:pt x="228" y="147"/>
                </a:cubicBezTo>
                <a:cubicBezTo>
                  <a:pt x="227" y="147"/>
                  <a:pt x="227" y="148"/>
                  <a:pt x="226" y="148"/>
                </a:cubicBezTo>
                <a:cubicBezTo>
                  <a:pt x="226" y="148"/>
                  <a:pt x="226" y="148"/>
                  <a:pt x="226" y="148"/>
                </a:cubicBezTo>
                <a:cubicBezTo>
                  <a:pt x="226" y="148"/>
                  <a:pt x="226" y="148"/>
                  <a:pt x="225" y="149"/>
                </a:cubicBezTo>
                <a:cubicBezTo>
                  <a:pt x="225" y="148"/>
                  <a:pt x="226" y="148"/>
                  <a:pt x="225" y="147"/>
                </a:cubicBezTo>
                <a:cubicBezTo>
                  <a:pt x="216" y="143"/>
                  <a:pt x="216" y="143"/>
                  <a:pt x="212" y="147"/>
                </a:cubicBezTo>
                <a:cubicBezTo>
                  <a:pt x="212" y="147"/>
                  <a:pt x="212" y="147"/>
                  <a:pt x="212" y="147"/>
                </a:cubicBezTo>
                <a:cubicBezTo>
                  <a:pt x="206" y="144"/>
                  <a:pt x="201" y="140"/>
                  <a:pt x="195" y="138"/>
                </a:cubicBezTo>
                <a:cubicBezTo>
                  <a:pt x="192" y="137"/>
                  <a:pt x="190" y="134"/>
                  <a:pt x="187" y="134"/>
                </a:cubicBezTo>
                <a:cubicBezTo>
                  <a:pt x="185" y="134"/>
                  <a:pt x="184" y="134"/>
                  <a:pt x="183" y="135"/>
                </a:cubicBezTo>
                <a:cubicBezTo>
                  <a:pt x="182" y="136"/>
                  <a:pt x="183" y="138"/>
                  <a:pt x="184" y="139"/>
                </a:cubicBezTo>
                <a:cubicBezTo>
                  <a:pt x="184" y="140"/>
                  <a:pt x="185" y="140"/>
                  <a:pt x="185" y="141"/>
                </a:cubicBezTo>
                <a:cubicBezTo>
                  <a:pt x="193" y="144"/>
                  <a:pt x="199" y="148"/>
                  <a:pt x="206" y="152"/>
                </a:cubicBezTo>
                <a:cubicBezTo>
                  <a:pt x="206" y="153"/>
                  <a:pt x="206" y="153"/>
                  <a:pt x="206" y="154"/>
                </a:cubicBezTo>
                <a:cubicBezTo>
                  <a:pt x="209" y="156"/>
                  <a:pt x="208" y="158"/>
                  <a:pt x="208" y="161"/>
                </a:cubicBezTo>
                <a:cubicBezTo>
                  <a:pt x="208" y="161"/>
                  <a:pt x="208" y="161"/>
                  <a:pt x="208" y="161"/>
                </a:cubicBezTo>
                <a:cubicBezTo>
                  <a:pt x="200" y="166"/>
                  <a:pt x="197" y="175"/>
                  <a:pt x="198" y="184"/>
                </a:cubicBezTo>
                <a:cubicBezTo>
                  <a:pt x="197" y="184"/>
                  <a:pt x="197" y="184"/>
                  <a:pt x="197" y="184"/>
                </a:cubicBezTo>
                <a:cubicBezTo>
                  <a:pt x="194" y="187"/>
                  <a:pt x="196" y="190"/>
                  <a:pt x="196" y="193"/>
                </a:cubicBezTo>
                <a:cubicBezTo>
                  <a:pt x="196" y="193"/>
                  <a:pt x="196" y="193"/>
                  <a:pt x="196" y="193"/>
                </a:cubicBezTo>
                <a:cubicBezTo>
                  <a:pt x="189" y="196"/>
                  <a:pt x="185" y="201"/>
                  <a:pt x="182" y="207"/>
                </a:cubicBezTo>
                <a:cubicBezTo>
                  <a:pt x="181" y="211"/>
                  <a:pt x="179" y="212"/>
                  <a:pt x="176" y="211"/>
                </a:cubicBezTo>
                <a:cubicBezTo>
                  <a:pt x="176" y="211"/>
                  <a:pt x="176" y="211"/>
                  <a:pt x="176" y="211"/>
                </a:cubicBezTo>
                <a:cubicBezTo>
                  <a:pt x="175" y="210"/>
                  <a:pt x="175" y="210"/>
                  <a:pt x="174" y="209"/>
                </a:cubicBezTo>
                <a:cubicBezTo>
                  <a:pt x="171" y="210"/>
                  <a:pt x="168" y="211"/>
                  <a:pt x="165" y="213"/>
                </a:cubicBezTo>
                <a:cubicBezTo>
                  <a:pt x="162" y="214"/>
                  <a:pt x="159" y="217"/>
                  <a:pt x="158" y="220"/>
                </a:cubicBezTo>
                <a:cubicBezTo>
                  <a:pt x="159" y="221"/>
                  <a:pt x="159" y="221"/>
                  <a:pt x="160" y="222"/>
                </a:cubicBezTo>
                <a:cubicBezTo>
                  <a:pt x="160" y="222"/>
                  <a:pt x="160" y="222"/>
                  <a:pt x="160" y="222"/>
                </a:cubicBezTo>
                <a:cubicBezTo>
                  <a:pt x="163" y="222"/>
                  <a:pt x="167" y="222"/>
                  <a:pt x="169" y="225"/>
                </a:cubicBezTo>
                <a:cubicBezTo>
                  <a:pt x="171" y="227"/>
                  <a:pt x="173" y="229"/>
                  <a:pt x="176" y="229"/>
                </a:cubicBezTo>
                <a:cubicBezTo>
                  <a:pt x="176" y="229"/>
                  <a:pt x="176" y="229"/>
                  <a:pt x="177" y="229"/>
                </a:cubicBezTo>
                <a:cubicBezTo>
                  <a:pt x="177" y="230"/>
                  <a:pt x="178" y="232"/>
                  <a:pt x="179" y="233"/>
                </a:cubicBezTo>
                <a:cubicBezTo>
                  <a:pt x="179" y="233"/>
                  <a:pt x="178" y="234"/>
                  <a:pt x="178" y="234"/>
                </a:cubicBezTo>
                <a:cubicBezTo>
                  <a:pt x="178" y="237"/>
                  <a:pt x="176" y="240"/>
                  <a:pt x="174" y="242"/>
                </a:cubicBezTo>
                <a:cubicBezTo>
                  <a:pt x="171" y="246"/>
                  <a:pt x="167" y="249"/>
                  <a:pt x="163" y="252"/>
                </a:cubicBezTo>
                <a:cubicBezTo>
                  <a:pt x="163" y="253"/>
                  <a:pt x="161" y="253"/>
                  <a:pt x="160" y="254"/>
                </a:cubicBezTo>
                <a:cubicBezTo>
                  <a:pt x="160" y="255"/>
                  <a:pt x="160" y="255"/>
                  <a:pt x="160" y="255"/>
                </a:cubicBezTo>
                <a:cubicBezTo>
                  <a:pt x="159" y="256"/>
                  <a:pt x="158" y="256"/>
                  <a:pt x="157" y="256"/>
                </a:cubicBezTo>
                <a:cubicBezTo>
                  <a:pt x="156" y="260"/>
                  <a:pt x="156" y="264"/>
                  <a:pt x="154" y="267"/>
                </a:cubicBezTo>
                <a:cubicBezTo>
                  <a:pt x="152" y="272"/>
                  <a:pt x="155" y="272"/>
                  <a:pt x="158" y="274"/>
                </a:cubicBezTo>
                <a:cubicBezTo>
                  <a:pt x="158" y="274"/>
                  <a:pt x="158" y="274"/>
                  <a:pt x="158" y="274"/>
                </a:cubicBezTo>
                <a:cubicBezTo>
                  <a:pt x="159" y="274"/>
                  <a:pt x="159" y="276"/>
                  <a:pt x="160" y="277"/>
                </a:cubicBezTo>
                <a:cubicBezTo>
                  <a:pt x="161" y="279"/>
                  <a:pt x="161" y="282"/>
                  <a:pt x="160" y="284"/>
                </a:cubicBezTo>
                <a:cubicBezTo>
                  <a:pt x="160" y="286"/>
                  <a:pt x="160" y="287"/>
                  <a:pt x="160" y="288"/>
                </a:cubicBezTo>
                <a:cubicBezTo>
                  <a:pt x="159" y="290"/>
                  <a:pt x="158" y="292"/>
                  <a:pt x="158" y="295"/>
                </a:cubicBezTo>
                <a:cubicBezTo>
                  <a:pt x="151" y="300"/>
                  <a:pt x="146" y="305"/>
                  <a:pt x="147" y="315"/>
                </a:cubicBezTo>
                <a:cubicBezTo>
                  <a:pt x="144" y="317"/>
                  <a:pt x="145" y="321"/>
                  <a:pt x="142" y="324"/>
                </a:cubicBezTo>
                <a:cubicBezTo>
                  <a:pt x="141" y="325"/>
                  <a:pt x="140" y="326"/>
                  <a:pt x="140" y="327"/>
                </a:cubicBezTo>
                <a:cubicBezTo>
                  <a:pt x="140" y="327"/>
                  <a:pt x="140" y="327"/>
                  <a:pt x="140" y="327"/>
                </a:cubicBezTo>
                <a:cubicBezTo>
                  <a:pt x="141" y="326"/>
                  <a:pt x="142" y="325"/>
                  <a:pt x="142" y="324"/>
                </a:cubicBezTo>
                <a:cubicBezTo>
                  <a:pt x="135" y="327"/>
                  <a:pt x="129" y="331"/>
                  <a:pt x="124" y="336"/>
                </a:cubicBezTo>
                <a:cubicBezTo>
                  <a:pt x="119" y="336"/>
                  <a:pt x="115" y="339"/>
                  <a:pt x="110" y="338"/>
                </a:cubicBezTo>
                <a:cubicBezTo>
                  <a:pt x="109" y="338"/>
                  <a:pt x="109" y="338"/>
                  <a:pt x="108" y="338"/>
                </a:cubicBezTo>
                <a:cubicBezTo>
                  <a:pt x="106" y="339"/>
                  <a:pt x="105" y="340"/>
                  <a:pt x="103" y="341"/>
                </a:cubicBezTo>
                <a:cubicBezTo>
                  <a:pt x="102" y="341"/>
                  <a:pt x="101" y="342"/>
                  <a:pt x="102" y="344"/>
                </a:cubicBezTo>
                <a:cubicBezTo>
                  <a:pt x="102" y="345"/>
                  <a:pt x="104" y="345"/>
                  <a:pt x="105" y="345"/>
                </a:cubicBezTo>
                <a:cubicBezTo>
                  <a:pt x="108" y="343"/>
                  <a:pt x="111" y="344"/>
                  <a:pt x="113" y="345"/>
                </a:cubicBezTo>
                <a:cubicBezTo>
                  <a:pt x="115" y="345"/>
                  <a:pt x="117" y="345"/>
                  <a:pt x="118" y="345"/>
                </a:cubicBezTo>
                <a:cubicBezTo>
                  <a:pt x="119" y="347"/>
                  <a:pt x="119" y="349"/>
                  <a:pt x="119" y="350"/>
                </a:cubicBezTo>
                <a:cubicBezTo>
                  <a:pt x="119" y="351"/>
                  <a:pt x="120" y="352"/>
                  <a:pt x="120" y="352"/>
                </a:cubicBezTo>
                <a:cubicBezTo>
                  <a:pt x="121" y="352"/>
                  <a:pt x="121" y="352"/>
                  <a:pt x="121" y="352"/>
                </a:cubicBezTo>
                <a:cubicBezTo>
                  <a:pt x="121" y="353"/>
                  <a:pt x="122" y="353"/>
                  <a:pt x="122" y="352"/>
                </a:cubicBezTo>
                <a:cubicBezTo>
                  <a:pt x="122" y="352"/>
                  <a:pt x="122" y="352"/>
                  <a:pt x="122" y="352"/>
                </a:cubicBezTo>
                <a:cubicBezTo>
                  <a:pt x="122" y="352"/>
                  <a:pt x="121" y="352"/>
                  <a:pt x="121" y="352"/>
                </a:cubicBezTo>
                <a:cubicBezTo>
                  <a:pt x="121" y="353"/>
                  <a:pt x="122" y="354"/>
                  <a:pt x="122" y="355"/>
                </a:cubicBezTo>
                <a:cubicBezTo>
                  <a:pt x="122" y="354"/>
                  <a:pt x="122" y="354"/>
                  <a:pt x="122" y="354"/>
                </a:cubicBezTo>
                <a:cubicBezTo>
                  <a:pt x="122" y="354"/>
                  <a:pt x="122" y="354"/>
                  <a:pt x="122" y="354"/>
                </a:cubicBezTo>
                <a:cubicBezTo>
                  <a:pt x="122" y="354"/>
                  <a:pt x="122" y="354"/>
                  <a:pt x="122" y="355"/>
                </a:cubicBezTo>
                <a:cubicBezTo>
                  <a:pt x="121" y="356"/>
                  <a:pt x="120" y="357"/>
                  <a:pt x="119" y="358"/>
                </a:cubicBezTo>
                <a:cubicBezTo>
                  <a:pt x="117" y="360"/>
                  <a:pt x="114" y="361"/>
                  <a:pt x="112" y="361"/>
                </a:cubicBezTo>
                <a:cubicBezTo>
                  <a:pt x="107" y="362"/>
                  <a:pt x="103" y="363"/>
                  <a:pt x="99" y="365"/>
                </a:cubicBezTo>
                <a:cubicBezTo>
                  <a:pt x="102" y="371"/>
                  <a:pt x="104" y="372"/>
                  <a:pt x="107" y="369"/>
                </a:cubicBezTo>
                <a:cubicBezTo>
                  <a:pt x="111" y="364"/>
                  <a:pt x="113" y="366"/>
                  <a:pt x="114" y="371"/>
                </a:cubicBezTo>
                <a:cubicBezTo>
                  <a:pt x="115" y="372"/>
                  <a:pt x="118" y="372"/>
                  <a:pt x="118" y="373"/>
                </a:cubicBezTo>
                <a:cubicBezTo>
                  <a:pt x="118" y="374"/>
                  <a:pt x="119" y="373"/>
                  <a:pt x="119" y="374"/>
                </a:cubicBezTo>
                <a:cubicBezTo>
                  <a:pt x="119" y="374"/>
                  <a:pt x="119" y="374"/>
                  <a:pt x="119" y="374"/>
                </a:cubicBezTo>
                <a:cubicBezTo>
                  <a:pt x="118" y="373"/>
                  <a:pt x="118" y="373"/>
                  <a:pt x="118" y="373"/>
                </a:cubicBezTo>
                <a:cubicBezTo>
                  <a:pt x="114" y="375"/>
                  <a:pt x="111" y="380"/>
                  <a:pt x="108" y="383"/>
                </a:cubicBezTo>
                <a:cubicBezTo>
                  <a:pt x="106" y="385"/>
                  <a:pt x="108" y="387"/>
                  <a:pt x="110" y="388"/>
                </a:cubicBezTo>
                <a:cubicBezTo>
                  <a:pt x="110" y="389"/>
                  <a:pt x="111" y="389"/>
                  <a:pt x="112" y="390"/>
                </a:cubicBezTo>
                <a:cubicBezTo>
                  <a:pt x="114" y="392"/>
                  <a:pt x="113" y="395"/>
                  <a:pt x="112" y="397"/>
                </a:cubicBezTo>
                <a:cubicBezTo>
                  <a:pt x="111" y="403"/>
                  <a:pt x="113" y="410"/>
                  <a:pt x="108" y="415"/>
                </a:cubicBezTo>
                <a:cubicBezTo>
                  <a:pt x="108" y="416"/>
                  <a:pt x="109" y="415"/>
                  <a:pt x="110" y="416"/>
                </a:cubicBezTo>
                <a:cubicBezTo>
                  <a:pt x="109" y="416"/>
                  <a:pt x="109" y="416"/>
                  <a:pt x="109" y="417"/>
                </a:cubicBezTo>
                <a:cubicBezTo>
                  <a:pt x="109" y="417"/>
                  <a:pt x="108" y="416"/>
                  <a:pt x="108" y="417"/>
                </a:cubicBezTo>
                <a:cubicBezTo>
                  <a:pt x="107" y="419"/>
                  <a:pt x="105" y="420"/>
                  <a:pt x="103" y="419"/>
                </a:cubicBezTo>
                <a:cubicBezTo>
                  <a:pt x="100" y="419"/>
                  <a:pt x="96" y="418"/>
                  <a:pt x="94" y="420"/>
                </a:cubicBezTo>
                <a:cubicBezTo>
                  <a:pt x="91" y="422"/>
                  <a:pt x="92" y="424"/>
                  <a:pt x="94" y="426"/>
                </a:cubicBezTo>
                <a:cubicBezTo>
                  <a:pt x="94" y="426"/>
                  <a:pt x="95" y="426"/>
                  <a:pt x="95" y="426"/>
                </a:cubicBezTo>
                <a:cubicBezTo>
                  <a:pt x="96" y="427"/>
                  <a:pt x="98" y="428"/>
                  <a:pt x="99" y="429"/>
                </a:cubicBezTo>
                <a:cubicBezTo>
                  <a:pt x="100" y="431"/>
                  <a:pt x="101" y="432"/>
                  <a:pt x="100" y="435"/>
                </a:cubicBezTo>
                <a:cubicBezTo>
                  <a:pt x="99" y="440"/>
                  <a:pt x="101" y="443"/>
                  <a:pt x="106" y="443"/>
                </a:cubicBezTo>
                <a:cubicBezTo>
                  <a:pt x="109" y="444"/>
                  <a:pt x="111" y="444"/>
                  <a:pt x="113" y="444"/>
                </a:cubicBezTo>
                <a:cubicBezTo>
                  <a:pt x="116" y="445"/>
                  <a:pt x="118" y="448"/>
                  <a:pt x="122" y="447"/>
                </a:cubicBezTo>
                <a:cubicBezTo>
                  <a:pt x="121" y="452"/>
                  <a:pt x="117" y="452"/>
                  <a:pt x="113" y="453"/>
                </a:cubicBezTo>
                <a:cubicBezTo>
                  <a:pt x="111" y="453"/>
                  <a:pt x="107" y="452"/>
                  <a:pt x="107" y="456"/>
                </a:cubicBezTo>
                <a:cubicBezTo>
                  <a:pt x="106" y="459"/>
                  <a:pt x="105" y="460"/>
                  <a:pt x="103" y="460"/>
                </a:cubicBezTo>
                <a:cubicBezTo>
                  <a:pt x="102" y="461"/>
                  <a:pt x="101" y="461"/>
                  <a:pt x="101" y="461"/>
                </a:cubicBezTo>
                <a:cubicBezTo>
                  <a:pt x="97" y="464"/>
                  <a:pt x="95" y="468"/>
                  <a:pt x="90" y="469"/>
                </a:cubicBezTo>
                <a:cubicBezTo>
                  <a:pt x="90" y="469"/>
                  <a:pt x="91" y="470"/>
                  <a:pt x="92" y="471"/>
                </a:cubicBezTo>
                <a:cubicBezTo>
                  <a:pt x="97" y="473"/>
                  <a:pt x="100" y="476"/>
                  <a:pt x="101" y="481"/>
                </a:cubicBezTo>
                <a:cubicBezTo>
                  <a:pt x="100" y="482"/>
                  <a:pt x="98" y="483"/>
                  <a:pt x="97" y="483"/>
                </a:cubicBezTo>
                <a:cubicBezTo>
                  <a:pt x="95" y="483"/>
                  <a:pt x="94" y="485"/>
                  <a:pt x="93" y="486"/>
                </a:cubicBezTo>
                <a:cubicBezTo>
                  <a:pt x="88" y="487"/>
                  <a:pt x="81" y="486"/>
                  <a:pt x="77" y="492"/>
                </a:cubicBezTo>
                <a:cubicBezTo>
                  <a:pt x="77" y="492"/>
                  <a:pt x="76" y="492"/>
                  <a:pt x="76" y="492"/>
                </a:cubicBezTo>
                <a:cubicBezTo>
                  <a:pt x="75" y="492"/>
                  <a:pt x="73" y="492"/>
                  <a:pt x="74" y="494"/>
                </a:cubicBezTo>
                <a:cubicBezTo>
                  <a:pt x="77" y="498"/>
                  <a:pt x="75" y="503"/>
                  <a:pt x="76" y="508"/>
                </a:cubicBezTo>
                <a:cubicBezTo>
                  <a:pt x="75" y="509"/>
                  <a:pt x="75" y="509"/>
                  <a:pt x="74" y="510"/>
                </a:cubicBezTo>
                <a:cubicBezTo>
                  <a:pt x="74" y="510"/>
                  <a:pt x="74" y="511"/>
                  <a:pt x="74" y="512"/>
                </a:cubicBezTo>
                <a:cubicBezTo>
                  <a:pt x="73" y="512"/>
                  <a:pt x="73" y="513"/>
                  <a:pt x="74" y="514"/>
                </a:cubicBezTo>
                <a:cubicBezTo>
                  <a:pt x="74" y="516"/>
                  <a:pt x="76" y="517"/>
                  <a:pt x="75" y="520"/>
                </a:cubicBezTo>
                <a:cubicBezTo>
                  <a:pt x="73" y="521"/>
                  <a:pt x="70" y="520"/>
                  <a:pt x="67" y="521"/>
                </a:cubicBezTo>
                <a:cubicBezTo>
                  <a:pt x="68" y="526"/>
                  <a:pt x="73" y="526"/>
                  <a:pt x="77" y="526"/>
                </a:cubicBezTo>
                <a:cubicBezTo>
                  <a:pt x="80" y="526"/>
                  <a:pt x="82" y="527"/>
                  <a:pt x="83" y="531"/>
                </a:cubicBezTo>
                <a:cubicBezTo>
                  <a:pt x="83" y="534"/>
                  <a:pt x="84" y="537"/>
                  <a:pt x="79" y="539"/>
                </a:cubicBezTo>
                <a:cubicBezTo>
                  <a:pt x="78" y="539"/>
                  <a:pt x="77" y="540"/>
                  <a:pt x="77" y="541"/>
                </a:cubicBezTo>
                <a:cubicBezTo>
                  <a:pt x="82" y="544"/>
                  <a:pt x="82" y="545"/>
                  <a:pt x="83" y="544"/>
                </a:cubicBezTo>
                <a:cubicBezTo>
                  <a:pt x="89" y="539"/>
                  <a:pt x="94" y="545"/>
                  <a:pt x="99" y="546"/>
                </a:cubicBezTo>
                <a:cubicBezTo>
                  <a:pt x="98" y="550"/>
                  <a:pt x="95" y="549"/>
                  <a:pt x="94" y="551"/>
                </a:cubicBezTo>
                <a:cubicBezTo>
                  <a:pt x="88" y="550"/>
                  <a:pt x="82" y="553"/>
                  <a:pt x="76" y="551"/>
                </a:cubicBezTo>
                <a:cubicBezTo>
                  <a:pt x="73" y="551"/>
                  <a:pt x="71" y="551"/>
                  <a:pt x="72" y="555"/>
                </a:cubicBezTo>
                <a:cubicBezTo>
                  <a:pt x="71" y="556"/>
                  <a:pt x="70" y="556"/>
                  <a:pt x="69" y="555"/>
                </a:cubicBezTo>
                <a:cubicBezTo>
                  <a:pt x="66" y="555"/>
                  <a:pt x="63" y="556"/>
                  <a:pt x="61" y="558"/>
                </a:cubicBezTo>
                <a:cubicBezTo>
                  <a:pt x="64" y="560"/>
                  <a:pt x="67" y="561"/>
                  <a:pt x="69" y="562"/>
                </a:cubicBezTo>
                <a:cubicBezTo>
                  <a:pt x="73" y="564"/>
                  <a:pt x="74" y="566"/>
                  <a:pt x="72" y="569"/>
                </a:cubicBezTo>
                <a:cubicBezTo>
                  <a:pt x="69" y="575"/>
                  <a:pt x="71" y="579"/>
                  <a:pt x="76" y="583"/>
                </a:cubicBezTo>
                <a:cubicBezTo>
                  <a:pt x="76" y="583"/>
                  <a:pt x="77" y="583"/>
                  <a:pt x="77" y="583"/>
                </a:cubicBezTo>
                <a:cubicBezTo>
                  <a:pt x="78" y="583"/>
                  <a:pt x="78" y="583"/>
                  <a:pt x="78" y="583"/>
                </a:cubicBezTo>
                <a:cubicBezTo>
                  <a:pt x="78" y="583"/>
                  <a:pt x="78" y="583"/>
                  <a:pt x="78" y="583"/>
                </a:cubicBezTo>
                <a:cubicBezTo>
                  <a:pt x="78" y="583"/>
                  <a:pt x="77" y="583"/>
                  <a:pt x="77" y="583"/>
                </a:cubicBezTo>
                <a:cubicBezTo>
                  <a:pt x="75" y="589"/>
                  <a:pt x="72" y="587"/>
                  <a:pt x="69" y="585"/>
                </a:cubicBezTo>
                <a:cubicBezTo>
                  <a:pt x="67" y="583"/>
                  <a:pt x="65" y="580"/>
                  <a:pt x="63" y="583"/>
                </a:cubicBezTo>
                <a:cubicBezTo>
                  <a:pt x="61" y="586"/>
                  <a:pt x="66" y="587"/>
                  <a:pt x="68" y="588"/>
                </a:cubicBezTo>
                <a:cubicBezTo>
                  <a:pt x="68" y="588"/>
                  <a:pt x="69" y="588"/>
                  <a:pt x="69" y="588"/>
                </a:cubicBezTo>
                <a:cubicBezTo>
                  <a:pt x="71" y="589"/>
                  <a:pt x="75" y="590"/>
                  <a:pt x="75" y="594"/>
                </a:cubicBezTo>
                <a:cubicBezTo>
                  <a:pt x="74" y="598"/>
                  <a:pt x="70" y="593"/>
                  <a:pt x="68" y="596"/>
                </a:cubicBezTo>
                <a:cubicBezTo>
                  <a:pt x="68" y="598"/>
                  <a:pt x="71" y="599"/>
                  <a:pt x="72" y="601"/>
                </a:cubicBezTo>
                <a:cubicBezTo>
                  <a:pt x="74" y="602"/>
                  <a:pt x="75" y="602"/>
                  <a:pt x="74" y="604"/>
                </a:cubicBezTo>
                <a:cubicBezTo>
                  <a:pt x="72" y="609"/>
                  <a:pt x="73" y="611"/>
                  <a:pt x="78" y="611"/>
                </a:cubicBezTo>
                <a:cubicBezTo>
                  <a:pt x="80" y="611"/>
                  <a:pt x="82" y="610"/>
                  <a:pt x="84" y="611"/>
                </a:cubicBezTo>
                <a:cubicBezTo>
                  <a:pt x="93" y="615"/>
                  <a:pt x="101" y="612"/>
                  <a:pt x="110" y="610"/>
                </a:cubicBezTo>
                <a:cubicBezTo>
                  <a:pt x="112" y="608"/>
                  <a:pt x="111" y="605"/>
                  <a:pt x="113" y="603"/>
                </a:cubicBezTo>
                <a:cubicBezTo>
                  <a:pt x="116" y="601"/>
                  <a:pt x="111" y="599"/>
                  <a:pt x="113" y="597"/>
                </a:cubicBezTo>
                <a:cubicBezTo>
                  <a:pt x="118" y="596"/>
                  <a:pt x="122" y="597"/>
                  <a:pt x="124" y="603"/>
                </a:cubicBezTo>
                <a:cubicBezTo>
                  <a:pt x="124" y="604"/>
                  <a:pt x="125" y="604"/>
                  <a:pt x="126" y="605"/>
                </a:cubicBezTo>
                <a:cubicBezTo>
                  <a:pt x="127" y="606"/>
                  <a:pt x="128" y="608"/>
                  <a:pt x="128" y="608"/>
                </a:cubicBezTo>
                <a:cubicBezTo>
                  <a:pt x="125" y="613"/>
                  <a:pt x="129" y="618"/>
                  <a:pt x="127" y="622"/>
                </a:cubicBezTo>
                <a:cubicBezTo>
                  <a:pt x="125" y="625"/>
                  <a:pt x="127" y="626"/>
                  <a:pt x="128" y="628"/>
                </a:cubicBezTo>
                <a:cubicBezTo>
                  <a:pt x="128" y="629"/>
                  <a:pt x="128" y="631"/>
                  <a:pt x="127" y="631"/>
                </a:cubicBezTo>
                <a:cubicBezTo>
                  <a:pt x="120" y="627"/>
                  <a:pt x="113" y="628"/>
                  <a:pt x="106" y="628"/>
                </a:cubicBezTo>
                <a:cubicBezTo>
                  <a:pt x="104" y="627"/>
                  <a:pt x="103" y="626"/>
                  <a:pt x="101" y="624"/>
                </a:cubicBezTo>
                <a:cubicBezTo>
                  <a:pt x="99" y="624"/>
                  <a:pt x="97" y="622"/>
                  <a:pt x="95" y="622"/>
                </a:cubicBezTo>
                <a:cubicBezTo>
                  <a:pt x="92" y="622"/>
                  <a:pt x="87" y="625"/>
                  <a:pt x="88" y="627"/>
                </a:cubicBezTo>
                <a:cubicBezTo>
                  <a:pt x="88" y="631"/>
                  <a:pt x="91" y="629"/>
                  <a:pt x="93" y="631"/>
                </a:cubicBezTo>
                <a:cubicBezTo>
                  <a:pt x="94" y="631"/>
                  <a:pt x="95" y="631"/>
                  <a:pt x="95" y="632"/>
                </a:cubicBezTo>
                <a:cubicBezTo>
                  <a:pt x="97" y="636"/>
                  <a:pt x="99" y="639"/>
                  <a:pt x="103" y="642"/>
                </a:cubicBezTo>
                <a:cubicBezTo>
                  <a:pt x="103" y="643"/>
                  <a:pt x="103" y="644"/>
                  <a:pt x="103" y="644"/>
                </a:cubicBezTo>
                <a:cubicBezTo>
                  <a:pt x="103" y="644"/>
                  <a:pt x="104" y="644"/>
                  <a:pt x="104" y="644"/>
                </a:cubicBezTo>
                <a:cubicBezTo>
                  <a:pt x="104" y="644"/>
                  <a:pt x="104" y="644"/>
                  <a:pt x="104" y="644"/>
                </a:cubicBezTo>
                <a:cubicBezTo>
                  <a:pt x="106" y="648"/>
                  <a:pt x="103" y="649"/>
                  <a:pt x="101" y="651"/>
                </a:cubicBezTo>
                <a:cubicBezTo>
                  <a:pt x="99" y="651"/>
                  <a:pt x="98" y="652"/>
                  <a:pt x="98" y="654"/>
                </a:cubicBezTo>
                <a:cubicBezTo>
                  <a:pt x="99" y="656"/>
                  <a:pt x="101" y="656"/>
                  <a:pt x="103" y="656"/>
                </a:cubicBezTo>
                <a:cubicBezTo>
                  <a:pt x="111" y="653"/>
                  <a:pt x="117" y="656"/>
                  <a:pt x="124" y="660"/>
                </a:cubicBezTo>
                <a:cubicBezTo>
                  <a:pt x="124" y="660"/>
                  <a:pt x="124" y="660"/>
                  <a:pt x="124" y="660"/>
                </a:cubicBezTo>
                <a:cubicBezTo>
                  <a:pt x="124" y="660"/>
                  <a:pt x="124" y="660"/>
                  <a:pt x="124" y="660"/>
                </a:cubicBezTo>
                <a:cubicBezTo>
                  <a:pt x="124" y="660"/>
                  <a:pt x="124" y="660"/>
                  <a:pt x="124" y="660"/>
                </a:cubicBezTo>
                <a:cubicBezTo>
                  <a:pt x="124" y="661"/>
                  <a:pt x="124" y="661"/>
                  <a:pt x="124" y="662"/>
                </a:cubicBezTo>
                <a:cubicBezTo>
                  <a:pt x="122" y="662"/>
                  <a:pt x="120" y="662"/>
                  <a:pt x="119" y="662"/>
                </a:cubicBezTo>
                <a:cubicBezTo>
                  <a:pt x="113" y="661"/>
                  <a:pt x="108" y="663"/>
                  <a:pt x="103" y="666"/>
                </a:cubicBezTo>
                <a:cubicBezTo>
                  <a:pt x="100" y="663"/>
                  <a:pt x="98" y="661"/>
                  <a:pt x="95" y="659"/>
                </a:cubicBezTo>
                <a:cubicBezTo>
                  <a:pt x="93" y="657"/>
                  <a:pt x="91" y="658"/>
                  <a:pt x="89" y="659"/>
                </a:cubicBezTo>
                <a:cubicBezTo>
                  <a:pt x="87" y="660"/>
                  <a:pt x="89" y="662"/>
                  <a:pt x="89" y="664"/>
                </a:cubicBezTo>
                <a:cubicBezTo>
                  <a:pt x="90" y="665"/>
                  <a:pt x="91" y="666"/>
                  <a:pt x="89" y="667"/>
                </a:cubicBezTo>
                <a:cubicBezTo>
                  <a:pt x="85" y="666"/>
                  <a:pt x="81" y="663"/>
                  <a:pt x="77" y="660"/>
                </a:cubicBezTo>
                <a:cubicBezTo>
                  <a:pt x="73" y="658"/>
                  <a:pt x="71" y="652"/>
                  <a:pt x="65" y="653"/>
                </a:cubicBezTo>
                <a:cubicBezTo>
                  <a:pt x="63" y="651"/>
                  <a:pt x="61" y="652"/>
                  <a:pt x="61" y="655"/>
                </a:cubicBezTo>
                <a:cubicBezTo>
                  <a:pt x="61" y="656"/>
                  <a:pt x="62" y="659"/>
                  <a:pt x="60" y="660"/>
                </a:cubicBezTo>
                <a:cubicBezTo>
                  <a:pt x="60" y="661"/>
                  <a:pt x="61" y="663"/>
                  <a:pt x="61" y="663"/>
                </a:cubicBezTo>
                <a:cubicBezTo>
                  <a:pt x="68" y="665"/>
                  <a:pt x="68" y="669"/>
                  <a:pt x="67" y="675"/>
                </a:cubicBezTo>
                <a:cubicBezTo>
                  <a:pt x="67" y="675"/>
                  <a:pt x="67" y="676"/>
                  <a:pt x="67" y="676"/>
                </a:cubicBezTo>
                <a:cubicBezTo>
                  <a:pt x="68" y="683"/>
                  <a:pt x="68" y="683"/>
                  <a:pt x="63" y="683"/>
                </a:cubicBezTo>
                <a:cubicBezTo>
                  <a:pt x="60" y="683"/>
                  <a:pt x="58" y="684"/>
                  <a:pt x="57" y="685"/>
                </a:cubicBezTo>
                <a:cubicBezTo>
                  <a:pt x="55" y="689"/>
                  <a:pt x="53" y="685"/>
                  <a:pt x="51" y="685"/>
                </a:cubicBezTo>
                <a:cubicBezTo>
                  <a:pt x="50" y="685"/>
                  <a:pt x="50" y="684"/>
                  <a:pt x="49" y="684"/>
                </a:cubicBezTo>
                <a:cubicBezTo>
                  <a:pt x="49" y="684"/>
                  <a:pt x="50" y="683"/>
                  <a:pt x="50" y="683"/>
                </a:cubicBezTo>
                <a:cubicBezTo>
                  <a:pt x="52" y="668"/>
                  <a:pt x="51" y="666"/>
                  <a:pt x="38" y="664"/>
                </a:cubicBezTo>
                <a:cubicBezTo>
                  <a:pt x="32" y="661"/>
                  <a:pt x="25" y="661"/>
                  <a:pt x="19" y="660"/>
                </a:cubicBezTo>
                <a:cubicBezTo>
                  <a:pt x="14" y="659"/>
                  <a:pt x="9" y="658"/>
                  <a:pt x="4" y="660"/>
                </a:cubicBezTo>
                <a:cubicBezTo>
                  <a:pt x="4" y="661"/>
                  <a:pt x="4" y="661"/>
                  <a:pt x="4" y="662"/>
                </a:cubicBezTo>
                <a:cubicBezTo>
                  <a:pt x="2" y="666"/>
                  <a:pt x="3" y="670"/>
                  <a:pt x="7" y="673"/>
                </a:cubicBezTo>
                <a:cubicBezTo>
                  <a:pt x="10" y="676"/>
                  <a:pt x="13" y="675"/>
                  <a:pt x="16" y="672"/>
                </a:cubicBezTo>
                <a:cubicBezTo>
                  <a:pt x="19" y="669"/>
                  <a:pt x="23" y="671"/>
                  <a:pt x="28" y="671"/>
                </a:cubicBezTo>
                <a:cubicBezTo>
                  <a:pt x="25" y="675"/>
                  <a:pt x="26" y="678"/>
                  <a:pt x="25" y="683"/>
                </a:cubicBezTo>
                <a:cubicBezTo>
                  <a:pt x="16" y="676"/>
                  <a:pt x="11" y="681"/>
                  <a:pt x="6" y="687"/>
                </a:cubicBezTo>
                <a:cubicBezTo>
                  <a:pt x="1" y="690"/>
                  <a:pt x="4" y="695"/>
                  <a:pt x="3" y="699"/>
                </a:cubicBezTo>
                <a:cubicBezTo>
                  <a:pt x="3" y="701"/>
                  <a:pt x="0" y="703"/>
                  <a:pt x="2" y="706"/>
                </a:cubicBezTo>
                <a:cubicBezTo>
                  <a:pt x="3" y="707"/>
                  <a:pt x="5" y="709"/>
                  <a:pt x="7" y="710"/>
                </a:cubicBezTo>
                <a:cubicBezTo>
                  <a:pt x="11" y="713"/>
                  <a:pt x="15" y="712"/>
                  <a:pt x="19" y="712"/>
                </a:cubicBezTo>
                <a:cubicBezTo>
                  <a:pt x="22" y="711"/>
                  <a:pt x="25" y="710"/>
                  <a:pt x="27" y="712"/>
                </a:cubicBezTo>
                <a:cubicBezTo>
                  <a:pt x="29" y="712"/>
                  <a:pt x="30" y="712"/>
                  <a:pt x="31" y="712"/>
                </a:cubicBezTo>
                <a:cubicBezTo>
                  <a:pt x="31" y="713"/>
                  <a:pt x="31" y="713"/>
                  <a:pt x="31" y="714"/>
                </a:cubicBezTo>
                <a:cubicBezTo>
                  <a:pt x="34" y="714"/>
                  <a:pt x="37" y="715"/>
                  <a:pt x="40" y="716"/>
                </a:cubicBezTo>
                <a:cubicBezTo>
                  <a:pt x="47" y="713"/>
                  <a:pt x="54" y="712"/>
                  <a:pt x="61" y="714"/>
                </a:cubicBezTo>
                <a:cubicBezTo>
                  <a:pt x="66" y="717"/>
                  <a:pt x="72" y="719"/>
                  <a:pt x="77" y="720"/>
                </a:cubicBezTo>
                <a:cubicBezTo>
                  <a:pt x="80" y="721"/>
                  <a:pt x="84" y="720"/>
                  <a:pt x="86" y="723"/>
                </a:cubicBezTo>
                <a:cubicBezTo>
                  <a:pt x="87" y="723"/>
                  <a:pt x="88" y="723"/>
                  <a:pt x="88" y="723"/>
                </a:cubicBezTo>
                <a:cubicBezTo>
                  <a:pt x="91" y="725"/>
                  <a:pt x="95" y="723"/>
                  <a:pt x="98" y="723"/>
                </a:cubicBezTo>
                <a:cubicBezTo>
                  <a:pt x="108" y="725"/>
                  <a:pt x="118" y="723"/>
                  <a:pt x="128" y="727"/>
                </a:cubicBezTo>
                <a:cubicBezTo>
                  <a:pt x="137" y="728"/>
                  <a:pt x="144" y="723"/>
                  <a:pt x="152" y="723"/>
                </a:cubicBezTo>
                <a:cubicBezTo>
                  <a:pt x="157" y="723"/>
                  <a:pt x="161" y="722"/>
                  <a:pt x="165" y="719"/>
                </a:cubicBezTo>
                <a:cubicBezTo>
                  <a:pt x="169" y="719"/>
                  <a:pt x="172" y="721"/>
                  <a:pt x="174" y="725"/>
                </a:cubicBezTo>
                <a:cubicBezTo>
                  <a:pt x="176" y="725"/>
                  <a:pt x="178" y="726"/>
                  <a:pt x="180" y="726"/>
                </a:cubicBezTo>
                <a:cubicBezTo>
                  <a:pt x="180" y="727"/>
                  <a:pt x="181" y="727"/>
                  <a:pt x="181" y="727"/>
                </a:cubicBezTo>
                <a:cubicBezTo>
                  <a:pt x="186" y="732"/>
                  <a:pt x="194" y="733"/>
                  <a:pt x="199" y="737"/>
                </a:cubicBezTo>
                <a:cubicBezTo>
                  <a:pt x="213" y="746"/>
                  <a:pt x="228" y="750"/>
                  <a:pt x="244" y="751"/>
                </a:cubicBezTo>
                <a:cubicBezTo>
                  <a:pt x="247" y="752"/>
                  <a:pt x="251" y="752"/>
                  <a:pt x="254" y="753"/>
                </a:cubicBezTo>
                <a:cubicBezTo>
                  <a:pt x="272" y="756"/>
                  <a:pt x="290" y="760"/>
                  <a:pt x="308" y="761"/>
                </a:cubicBezTo>
                <a:cubicBezTo>
                  <a:pt x="309" y="761"/>
                  <a:pt x="310" y="762"/>
                  <a:pt x="310" y="762"/>
                </a:cubicBezTo>
                <a:cubicBezTo>
                  <a:pt x="310" y="762"/>
                  <a:pt x="310" y="762"/>
                  <a:pt x="311" y="762"/>
                </a:cubicBezTo>
                <a:cubicBezTo>
                  <a:pt x="311" y="762"/>
                  <a:pt x="312" y="763"/>
                  <a:pt x="313" y="763"/>
                </a:cubicBezTo>
                <a:cubicBezTo>
                  <a:pt x="314" y="763"/>
                  <a:pt x="316" y="764"/>
                  <a:pt x="317" y="762"/>
                </a:cubicBezTo>
                <a:cubicBezTo>
                  <a:pt x="317" y="762"/>
                  <a:pt x="317" y="762"/>
                  <a:pt x="317" y="762"/>
                </a:cubicBezTo>
                <a:cubicBezTo>
                  <a:pt x="319" y="765"/>
                  <a:pt x="322" y="764"/>
                  <a:pt x="324" y="764"/>
                </a:cubicBezTo>
                <a:cubicBezTo>
                  <a:pt x="339" y="767"/>
                  <a:pt x="354" y="771"/>
                  <a:pt x="369" y="771"/>
                </a:cubicBezTo>
                <a:cubicBezTo>
                  <a:pt x="373" y="771"/>
                  <a:pt x="377" y="771"/>
                  <a:pt x="381" y="773"/>
                </a:cubicBezTo>
                <a:cubicBezTo>
                  <a:pt x="386" y="772"/>
                  <a:pt x="391" y="776"/>
                  <a:pt x="396" y="775"/>
                </a:cubicBezTo>
                <a:cubicBezTo>
                  <a:pt x="399" y="778"/>
                  <a:pt x="402" y="780"/>
                  <a:pt x="407" y="780"/>
                </a:cubicBezTo>
                <a:cubicBezTo>
                  <a:pt x="409" y="782"/>
                  <a:pt x="413" y="782"/>
                  <a:pt x="416" y="783"/>
                </a:cubicBezTo>
                <a:cubicBezTo>
                  <a:pt x="419" y="784"/>
                  <a:pt x="422" y="785"/>
                  <a:pt x="425" y="787"/>
                </a:cubicBezTo>
                <a:cubicBezTo>
                  <a:pt x="434" y="787"/>
                  <a:pt x="442" y="793"/>
                  <a:pt x="450" y="796"/>
                </a:cubicBezTo>
                <a:cubicBezTo>
                  <a:pt x="453" y="800"/>
                  <a:pt x="457" y="798"/>
                  <a:pt x="461" y="800"/>
                </a:cubicBezTo>
                <a:cubicBezTo>
                  <a:pt x="461" y="800"/>
                  <a:pt x="461" y="800"/>
                  <a:pt x="461" y="800"/>
                </a:cubicBezTo>
                <a:cubicBezTo>
                  <a:pt x="462" y="800"/>
                  <a:pt x="463" y="800"/>
                  <a:pt x="464" y="800"/>
                </a:cubicBezTo>
                <a:cubicBezTo>
                  <a:pt x="466" y="803"/>
                  <a:pt x="467" y="805"/>
                  <a:pt x="470" y="805"/>
                </a:cubicBezTo>
                <a:cubicBezTo>
                  <a:pt x="472" y="805"/>
                  <a:pt x="473" y="805"/>
                  <a:pt x="472" y="803"/>
                </a:cubicBezTo>
                <a:cubicBezTo>
                  <a:pt x="471" y="802"/>
                  <a:pt x="474" y="802"/>
                  <a:pt x="475" y="802"/>
                </a:cubicBezTo>
                <a:cubicBezTo>
                  <a:pt x="476" y="802"/>
                  <a:pt x="476" y="802"/>
                  <a:pt x="477" y="802"/>
                </a:cubicBezTo>
                <a:cubicBezTo>
                  <a:pt x="478" y="804"/>
                  <a:pt x="481" y="805"/>
                  <a:pt x="483" y="805"/>
                </a:cubicBezTo>
                <a:cubicBezTo>
                  <a:pt x="486" y="806"/>
                  <a:pt x="490" y="806"/>
                  <a:pt x="492" y="809"/>
                </a:cubicBezTo>
                <a:cubicBezTo>
                  <a:pt x="489" y="811"/>
                  <a:pt x="484" y="812"/>
                  <a:pt x="483" y="817"/>
                </a:cubicBezTo>
                <a:cubicBezTo>
                  <a:pt x="488" y="817"/>
                  <a:pt x="492" y="820"/>
                  <a:pt x="494" y="814"/>
                </a:cubicBezTo>
                <a:cubicBezTo>
                  <a:pt x="495" y="813"/>
                  <a:pt x="499" y="810"/>
                  <a:pt x="501" y="812"/>
                </a:cubicBezTo>
                <a:cubicBezTo>
                  <a:pt x="504" y="813"/>
                  <a:pt x="502" y="816"/>
                  <a:pt x="502" y="818"/>
                </a:cubicBezTo>
                <a:cubicBezTo>
                  <a:pt x="502" y="818"/>
                  <a:pt x="503" y="819"/>
                  <a:pt x="503" y="819"/>
                </a:cubicBezTo>
                <a:cubicBezTo>
                  <a:pt x="505" y="820"/>
                  <a:pt x="506" y="820"/>
                  <a:pt x="508" y="820"/>
                </a:cubicBezTo>
                <a:cubicBezTo>
                  <a:pt x="510" y="820"/>
                  <a:pt x="512" y="820"/>
                  <a:pt x="514" y="820"/>
                </a:cubicBezTo>
                <a:cubicBezTo>
                  <a:pt x="520" y="818"/>
                  <a:pt x="527" y="821"/>
                  <a:pt x="532" y="816"/>
                </a:cubicBezTo>
                <a:cubicBezTo>
                  <a:pt x="532" y="816"/>
                  <a:pt x="532" y="816"/>
                  <a:pt x="532" y="816"/>
                </a:cubicBezTo>
                <a:cubicBezTo>
                  <a:pt x="532" y="816"/>
                  <a:pt x="532" y="816"/>
                  <a:pt x="532" y="816"/>
                </a:cubicBezTo>
                <a:cubicBezTo>
                  <a:pt x="533" y="816"/>
                  <a:pt x="533" y="816"/>
                  <a:pt x="534" y="816"/>
                </a:cubicBezTo>
                <a:cubicBezTo>
                  <a:pt x="534" y="816"/>
                  <a:pt x="534" y="816"/>
                  <a:pt x="534" y="816"/>
                </a:cubicBezTo>
                <a:cubicBezTo>
                  <a:pt x="534" y="816"/>
                  <a:pt x="533" y="816"/>
                  <a:pt x="533" y="817"/>
                </a:cubicBezTo>
                <a:cubicBezTo>
                  <a:pt x="535" y="820"/>
                  <a:pt x="537" y="819"/>
                  <a:pt x="539" y="819"/>
                </a:cubicBezTo>
                <a:cubicBezTo>
                  <a:pt x="540" y="819"/>
                  <a:pt x="542" y="819"/>
                  <a:pt x="543" y="818"/>
                </a:cubicBezTo>
                <a:cubicBezTo>
                  <a:pt x="544" y="818"/>
                  <a:pt x="544" y="818"/>
                  <a:pt x="544" y="818"/>
                </a:cubicBezTo>
                <a:cubicBezTo>
                  <a:pt x="543" y="817"/>
                  <a:pt x="545" y="818"/>
                  <a:pt x="546" y="818"/>
                </a:cubicBezTo>
                <a:cubicBezTo>
                  <a:pt x="545" y="819"/>
                  <a:pt x="544" y="818"/>
                  <a:pt x="543" y="818"/>
                </a:cubicBezTo>
                <a:cubicBezTo>
                  <a:pt x="543" y="819"/>
                  <a:pt x="543" y="819"/>
                  <a:pt x="543" y="819"/>
                </a:cubicBezTo>
                <a:cubicBezTo>
                  <a:pt x="542" y="818"/>
                  <a:pt x="541" y="819"/>
                  <a:pt x="539" y="819"/>
                </a:cubicBezTo>
                <a:cubicBezTo>
                  <a:pt x="538" y="819"/>
                  <a:pt x="537" y="820"/>
                  <a:pt x="536" y="821"/>
                </a:cubicBezTo>
                <a:cubicBezTo>
                  <a:pt x="534" y="823"/>
                  <a:pt x="532" y="823"/>
                  <a:pt x="529" y="823"/>
                </a:cubicBezTo>
                <a:cubicBezTo>
                  <a:pt x="528" y="823"/>
                  <a:pt x="526" y="823"/>
                  <a:pt x="527" y="825"/>
                </a:cubicBezTo>
                <a:cubicBezTo>
                  <a:pt x="529" y="830"/>
                  <a:pt x="525" y="830"/>
                  <a:pt x="523" y="832"/>
                </a:cubicBezTo>
                <a:cubicBezTo>
                  <a:pt x="526" y="834"/>
                  <a:pt x="529" y="832"/>
                  <a:pt x="532" y="832"/>
                </a:cubicBezTo>
                <a:cubicBezTo>
                  <a:pt x="535" y="832"/>
                  <a:pt x="538" y="833"/>
                  <a:pt x="541" y="834"/>
                </a:cubicBezTo>
                <a:cubicBezTo>
                  <a:pt x="542" y="835"/>
                  <a:pt x="542" y="836"/>
                  <a:pt x="543" y="836"/>
                </a:cubicBezTo>
                <a:cubicBezTo>
                  <a:pt x="544" y="845"/>
                  <a:pt x="549" y="847"/>
                  <a:pt x="557" y="846"/>
                </a:cubicBezTo>
                <a:cubicBezTo>
                  <a:pt x="561" y="843"/>
                  <a:pt x="565" y="845"/>
                  <a:pt x="568" y="845"/>
                </a:cubicBezTo>
                <a:cubicBezTo>
                  <a:pt x="581" y="845"/>
                  <a:pt x="593" y="842"/>
                  <a:pt x="605" y="843"/>
                </a:cubicBezTo>
                <a:cubicBezTo>
                  <a:pt x="605" y="844"/>
                  <a:pt x="604" y="845"/>
                  <a:pt x="604" y="845"/>
                </a:cubicBezTo>
                <a:cubicBezTo>
                  <a:pt x="604" y="846"/>
                  <a:pt x="604" y="847"/>
                  <a:pt x="604" y="847"/>
                </a:cubicBezTo>
                <a:cubicBezTo>
                  <a:pt x="596" y="848"/>
                  <a:pt x="592" y="856"/>
                  <a:pt x="584" y="855"/>
                </a:cubicBezTo>
                <a:cubicBezTo>
                  <a:pt x="582" y="856"/>
                  <a:pt x="579" y="855"/>
                  <a:pt x="577" y="857"/>
                </a:cubicBezTo>
                <a:cubicBezTo>
                  <a:pt x="576" y="858"/>
                  <a:pt x="575" y="858"/>
                  <a:pt x="573" y="857"/>
                </a:cubicBezTo>
                <a:cubicBezTo>
                  <a:pt x="570" y="857"/>
                  <a:pt x="566" y="857"/>
                  <a:pt x="563" y="857"/>
                </a:cubicBezTo>
                <a:cubicBezTo>
                  <a:pt x="555" y="857"/>
                  <a:pt x="547" y="860"/>
                  <a:pt x="539" y="859"/>
                </a:cubicBezTo>
                <a:cubicBezTo>
                  <a:pt x="538" y="861"/>
                  <a:pt x="536" y="860"/>
                  <a:pt x="534" y="862"/>
                </a:cubicBezTo>
                <a:cubicBezTo>
                  <a:pt x="535" y="863"/>
                  <a:pt x="536" y="864"/>
                  <a:pt x="538" y="864"/>
                </a:cubicBezTo>
                <a:cubicBezTo>
                  <a:pt x="543" y="864"/>
                  <a:pt x="549" y="862"/>
                  <a:pt x="555" y="864"/>
                </a:cubicBezTo>
                <a:cubicBezTo>
                  <a:pt x="557" y="864"/>
                  <a:pt x="559" y="863"/>
                  <a:pt x="561" y="861"/>
                </a:cubicBezTo>
                <a:cubicBezTo>
                  <a:pt x="563" y="861"/>
                  <a:pt x="566" y="861"/>
                  <a:pt x="568" y="861"/>
                </a:cubicBezTo>
                <a:cubicBezTo>
                  <a:pt x="572" y="867"/>
                  <a:pt x="578" y="866"/>
                  <a:pt x="584" y="866"/>
                </a:cubicBezTo>
                <a:cubicBezTo>
                  <a:pt x="592" y="865"/>
                  <a:pt x="600" y="864"/>
                  <a:pt x="607" y="864"/>
                </a:cubicBezTo>
                <a:cubicBezTo>
                  <a:pt x="608" y="865"/>
                  <a:pt x="609" y="866"/>
                  <a:pt x="610" y="867"/>
                </a:cubicBezTo>
                <a:cubicBezTo>
                  <a:pt x="612" y="867"/>
                  <a:pt x="615" y="867"/>
                  <a:pt x="617" y="867"/>
                </a:cubicBezTo>
                <a:cubicBezTo>
                  <a:pt x="615" y="868"/>
                  <a:pt x="612" y="869"/>
                  <a:pt x="609" y="871"/>
                </a:cubicBezTo>
                <a:cubicBezTo>
                  <a:pt x="600" y="872"/>
                  <a:pt x="591" y="870"/>
                  <a:pt x="582" y="873"/>
                </a:cubicBezTo>
                <a:cubicBezTo>
                  <a:pt x="580" y="874"/>
                  <a:pt x="577" y="873"/>
                  <a:pt x="575" y="871"/>
                </a:cubicBezTo>
                <a:cubicBezTo>
                  <a:pt x="573" y="869"/>
                  <a:pt x="570" y="869"/>
                  <a:pt x="568" y="872"/>
                </a:cubicBezTo>
                <a:cubicBezTo>
                  <a:pt x="567" y="875"/>
                  <a:pt x="569" y="875"/>
                  <a:pt x="571" y="875"/>
                </a:cubicBezTo>
                <a:cubicBezTo>
                  <a:pt x="578" y="875"/>
                  <a:pt x="584" y="875"/>
                  <a:pt x="591" y="875"/>
                </a:cubicBezTo>
                <a:cubicBezTo>
                  <a:pt x="594" y="875"/>
                  <a:pt x="598" y="875"/>
                  <a:pt x="598" y="878"/>
                </a:cubicBezTo>
                <a:cubicBezTo>
                  <a:pt x="600" y="883"/>
                  <a:pt x="603" y="882"/>
                  <a:pt x="607" y="882"/>
                </a:cubicBezTo>
                <a:cubicBezTo>
                  <a:pt x="609" y="882"/>
                  <a:pt x="612" y="882"/>
                  <a:pt x="615" y="882"/>
                </a:cubicBezTo>
                <a:cubicBezTo>
                  <a:pt x="618" y="883"/>
                  <a:pt x="622" y="883"/>
                  <a:pt x="625" y="883"/>
                </a:cubicBezTo>
                <a:cubicBezTo>
                  <a:pt x="631" y="882"/>
                  <a:pt x="638" y="883"/>
                  <a:pt x="644" y="879"/>
                </a:cubicBezTo>
                <a:cubicBezTo>
                  <a:pt x="644" y="879"/>
                  <a:pt x="644" y="880"/>
                  <a:pt x="645" y="880"/>
                </a:cubicBezTo>
                <a:cubicBezTo>
                  <a:pt x="647" y="880"/>
                  <a:pt x="649" y="879"/>
                  <a:pt x="651" y="880"/>
                </a:cubicBezTo>
                <a:cubicBezTo>
                  <a:pt x="652" y="880"/>
                  <a:pt x="654" y="880"/>
                  <a:pt x="655" y="880"/>
                </a:cubicBezTo>
                <a:cubicBezTo>
                  <a:pt x="657" y="879"/>
                  <a:pt x="659" y="880"/>
                  <a:pt x="661" y="880"/>
                </a:cubicBezTo>
                <a:cubicBezTo>
                  <a:pt x="661" y="880"/>
                  <a:pt x="661" y="880"/>
                  <a:pt x="662" y="880"/>
                </a:cubicBezTo>
                <a:cubicBezTo>
                  <a:pt x="662" y="880"/>
                  <a:pt x="662" y="881"/>
                  <a:pt x="663" y="882"/>
                </a:cubicBezTo>
                <a:cubicBezTo>
                  <a:pt x="663" y="882"/>
                  <a:pt x="664" y="882"/>
                  <a:pt x="665" y="882"/>
                </a:cubicBezTo>
                <a:cubicBezTo>
                  <a:pt x="665" y="883"/>
                  <a:pt x="666" y="883"/>
                  <a:pt x="667" y="883"/>
                </a:cubicBezTo>
                <a:cubicBezTo>
                  <a:pt x="667" y="882"/>
                  <a:pt x="667" y="882"/>
                  <a:pt x="667" y="882"/>
                </a:cubicBezTo>
                <a:cubicBezTo>
                  <a:pt x="667" y="882"/>
                  <a:pt x="668" y="882"/>
                  <a:pt x="669" y="882"/>
                </a:cubicBezTo>
                <a:cubicBezTo>
                  <a:pt x="669" y="882"/>
                  <a:pt x="669" y="882"/>
                  <a:pt x="669" y="883"/>
                </a:cubicBezTo>
                <a:cubicBezTo>
                  <a:pt x="669" y="883"/>
                  <a:pt x="669" y="884"/>
                  <a:pt x="670" y="884"/>
                </a:cubicBezTo>
                <a:cubicBezTo>
                  <a:pt x="672" y="886"/>
                  <a:pt x="674" y="885"/>
                  <a:pt x="675" y="885"/>
                </a:cubicBezTo>
                <a:cubicBezTo>
                  <a:pt x="677" y="885"/>
                  <a:pt x="678" y="884"/>
                  <a:pt x="679" y="885"/>
                </a:cubicBezTo>
                <a:cubicBezTo>
                  <a:pt x="680" y="885"/>
                  <a:pt x="681" y="885"/>
                  <a:pt x="682" y="885"/>
                </a:cubicBezTo>
                <a:cubicBezTo>
                  <a:pt x="683" y="884"/>
                  <a:pt x="683" y="884"/>
                  <a:pt x="683" y="883"/>
                </a:cubicBezTo>
                <a:cubicBezTo>
                  <a:pt x="687" y="884"/>
                  <a:pt x="692" y="884"/>
                  <a:pt x="696" y="884"/>
                </a:cubicBezTo>
                <a:cubicBezTo>
                  <a:pt x="698" y="885"/>
                  <a:pt x="699" y="886"/>
                  <a:pt x="701" y="886"/>
                </a:cubicBezTo>
                <a:cubicBezTo>
                  <a:pt x="703" y="886"/>
                  <a:pt x="704" y="886"/>
                  <a:pt x="706" y="885"/>
                </a:cubicBezTo>
                <a:cubicBezTo>
                  <a:pt x="706" y="884"/>
                  <a:pt x="705" y="884"/>
                  <a:pt x="705" y="883"/>
                </a:cubicBezTo>
                <a:cubicBezTo>
                  <a:pt x="705" y="883"/>
                  <a:pt x="705" y="884"/>
                  <a:pt x="706" y="884"/>
                </a:cubicBezTo>
                <a:cubicBezTo>
                  <a:pt x="709" y="884"/>
                  <a:pt x="713" y="884"/>
                  <a:pt x="717" y="884"/>
                </a:cubicBezTo>
                <a:cubicBezTo>
                  <a:pt x="718" y="884"/>
                  <a:pt x="720" y="884"/>
                  <a:pt x="722" y="884"/>
                </a:cubicBezTo>
                <a:cubicBezTo>
                  <a:pt x="723" y="885"/>
                  <a:pt x="724" y="886"/>
                  <a:pt x="726" y="888"/>
                </a:cubicBezTo>
                <a:cubicBezTo>
                  <a:pt x="725" y="888"/>
                  <a:pt x="725" y="888"/>
                  <a:pt x="725" y="888"/>
                </a:cubicBezTo>
                <a:cubicBezTo>
                  <a:pt x="722" y="888"/>
                  <a:pt x="718" y="887"/>
                  <a:pt x="715" y="888"/>
                </a:cubicBezTo>
                <a:cubicBezTo>
                  <a:pt x="711" y="888"/>
                  <a:pt x="708" y="888"/>
                  <a:pt x="705" y="888"/>
                </a:cubicBezTo>
                <a:cubicBezTo>
                  <a:pt x="704" y="888"/>
                  <a:pt x="704" y="888"/>
                  <a:pt x="704" y="888"/>
                </a:cubicBezTo>
                <a:cubicBezTo>
                  <a:pt x="704" y="888"/>
                  <a:pt x="704" y="888"/>
                  <a:pt x="704" y="888"/>
                </a:cubicBezTo>
                <a:cubicBezTo>
                  <a:pt x="702" y="888"/>
                  <a:pt x="700" y="888"/>
                  <a:pt x="699" y="889"/>
                </a:cubicBezTo>
                <a:cubicBezTo>
                  <a:pt x="697" y="889"/>
                  <a:pt x="696" y="889"/>
                  <a:pt x="695" y="889"/>
                </a:cubicBezTo>
                <a:cubicBezTo>
                  <a:pt x="695" y="889"/>
                  <a:pt x="695" y="889"/>
                  <a:pt x="694" y="889"/>
                </a:cubicBezTo>
                <a:cubicBezTo>
                  <a:pt x="694" y="889"/>
                  <a:pt x="694" y="889"/>
                  <a:pt x="693" y="889"/>
                </a:cubicBezTo>
                <a:cubicBezTo>
                  <a:pt x="693" y="889"/>
                  <a:pt x="693" y="888"/>
                  <a:pt x="692" y="888"/>
                </a:cubicBezTo>
                <a:cubicBezTo>
                  <a:pt x="690" y="887"/>
                  <a:pt x="689" y="887"/>
                  <a:pt x="687" y="888"/>
                </a:cubicBezTo>
                <a:cubicBezTo>
                  <a:pt x="685" y="889"/>
                  <a:pt x="681" y="888"/>
                  <a:pt x="679" y="889"/>
                </a:cubicBezTo>
                <a:cubicBezTo>
                  <a:pt x="678" y="889"/>
                  <a:pt x="678" y="889"/>
                  <a:pt x="677" y="889"/>
                </a:cubicBezTo>
                <a:cubicBezTo>
                  <a:pt x="677" y="890"/>
                  <a:pt x="677" y="890"/>
                  <a:pt x="677" y="890"/>
                </a:cubicBezTo>
                <a:cubicBezTo>
                  <a:pt x="676" y="890"/>
                  <a:pt x="676" y="890"/>
                  <a:pt x="675" y="889"/>
                </a:cubicBezTo>
                <a:cubicBezTo>
                  <a:pt x="674" y="889"/>
                  <a:pt x="673" y="890"/>
                  <a:pt x="672" y="890"/>
                </a:cubicBezTo>
                <a:cubicBezTo>
                  <a:pt x="670" y="891"/>
                  <a:pt x="667" y="891"/>
                  <a:pt x="664" y="891"/>
                </a:cubicBezTo>
                <a:cubicBezTo>
                  <a:pt x="658" y="893"/>
                  <a:pt x="652" y="892"/>
                  <a:pt x="645" y="896"/>
                </a:cubicBezTo>
                <a:cubicBezTo>
                  <a:pt x="649" y="899"/>
                  <a:pt x="653" y="898"/>
                  <a:pt x="656" y="899"/>
                </a:cubicBezTo>
                <a:cubicBezTo>
                  <a:pt x="669" y="905"/>
                  <a:pt x="683" y="905"/>
                  <a:pt x="697" y="905"/>
                </a:cubicBezTo>
                <a:cubicBezTo>
                  <a:pt x="698" y="905"/>
                  <a:pt x="699" y="905"/>
                  <a:pt x="700" y="905"/>
                </a:cubicBezTo>
                <a:cubicBezTo>
                  <a:pt x="704" y="905"/>
                  <a:pt x="708" y="905"/>
                  <a:pt x="711" y="905"/>
                </a:cubicBezTo>
                <a:cubicBezTo>
                  <a:pt x="715" y="905"/>
                  <a:pt x="718" y="906"/>
                  <a:pt x="722" y="906"/>
                </a:cubicBezTo>
                <a:cubicBezTo>
                  <a:pt x="724" y="907"/>
                  <a:pt x="726" y="907"/>
                  <a:pt x="727" y="906"/>
                </a:cubicBezTo>
                <a:cubicBezTo>
                  <a:pt x="730" y="906"/>
                  <a:pt x="732" y="906"/>
                  <a:pt x="734" y="906"/>
                </a:cubicBezTo>
                <a:cubicBezTo>
                  <a:pt x="734" y="906"/>
                  <a:pt x="735" y="906"/>
                  <a:pt x="735" y="906"/>
                </a:cubicBezTo>
                <a:cubicBezTo>
                  <a:pt x="735" y="906"/>
                  <a:pt x="736" y="906"/>
                  <a:pt x="736" y="906"/>
                </a:cubicBezTo>
                <a:cubicBezTo>
                  <a:pt x="743" y="907"/>
                  <a:pt x="749" y="907"/>
                  <a:pt x="756" y="907"/>
                </a:cubicBezTo>
                <a:cubicBezTo>
                  <a:pt x="757" y="907"/>
                  <a:pt x="757" y="907"/>
                  <a:pt x="758" y="907"/>
                </a:cubicBezTo>
                <a:cubicBezTo>
                  <a:pt x="759" y="908"/>
                  <a:pt x="760" y="908"/>
                  <a:pt x="761" y="907"/>
                </a:cubicBezTo>
                <a:cubicBezTo>
                  <a:pt x="765" y="907"/>
                  <a:pt x="768" y="907"/>
                  <a:pt x="772" y="907"/>
                </a:cubicBezTo>
                <a:cubicBezTo>
                  <a:pt x="776" y="910"/>
                  <a:pt x="779" y="911"/>
                  <a:pt x="784" y="909"/>
                </a:cubicBezTo>
                <a:cubicBezTo>
                  <a:pt x="784" y="908"/>
                  <a:pt x="784" y="907"/>
                  <a:pt x="784" y="907"/>
                </a:cubicBezTo>
                <a:cubicBezTo>
                  <a:pt x="784" y="907"/>
                  <a:pt x="784" y="907"/>
                  <a:pt x="785" y="907"/>
                </a:cubicBezTo>
                <a:cubicBezTo>
                  <a:pt x="789" y="908"/>
                  <a:pt x="793" y="906"/>
                  <a:pt x="797" y="909"/>
                </a:cubicBezTo>
                <a:cubicBezTo>
                  <a:pt x="798" y="909"/>
                  <a:pt x="798" y="910"/>
                  <a:pt x="798" y="910"/>
                </a:cubicBezTo>
                <a:cubicBezTo>
                  <a:pt x="800" y="912"/>
                  <a:pt x="802" y="912"/>
                  <a:pt x="804" y="912"/>
                </a:cubicBezTo>
                <a:cubicBezTo>
                  <a:pt x="816" y="914"/>
                  <a:pt x="827" y="912"/>
                  <a:pt x="838" y="911"/>
                </a:cubicBezTo>
                <a:cubicBezTo>
                  <a:pt x="839" y="910"/>
                  <a:pt x="839" y="909"/>
                  <a:pt x="839" y="909"/>
                </a:cubicBezTo>
                <a:cubicBezTo>
                  <a:pt x="839" y="909"/>
                  <a:pt x="840" y="909"/>
                  <a:pt x="840" y="909"/>
                </a:cubicBezTo>
                <a:cubicBezTo>
                  <a:pt x="840" y="909"/>
                  <a:pt x="840" y="909"/>
                  <a:pt x="840" y="909"/>
                </a:cubicBezTo>
                <a:cubicBezTo>
                  <a:pt x="846" y="911"/>
                  <a:pt x="853" y="912"/>
                  <a:pt x="859" y="913"/>
                </a:cubicBezTo>
                <a:cubicBezTo>
                  <a:pt x="856" y="913"/>
                  <a:pt x="852" y="913"/>
                  <a:pt x="849" y="914"/>
                </a:cubicBezTo>
                <a:cubicBezTo>
                  <a:pt x="848" y="915"/>
                  <a:pt x="848" y="917"/>
                  <a:pt x="849" y="918"/>
                </a:cubicBezTo>
                <a:cubicBezTo>
                  <a:pt x="854" y="919"/>
                  <a:pt x="858" y="923"/>
                  <a:pt x="863" y="921"/>
                </a:cubicBezTo>
                <a:cubicBezTo>
                  <a:pt x="868" y="920"/>
                  <a:pt x="873" y="920"/>
                  <a:pt x="878" y="920"/>
                </a:cubicBezTo>
                <a:cubicBezTo>
                  <a:pt x="878" y="919"/>
                  <a:pt x="878" y="918"/>
                  <a:pt x="877" y="917"/>
                </a:cubicBezTo>
                <a:cubicBezTo>
                  <a:pt x="874" y="915"/>
                  <a:pt x="870" y="914"/>
                  <a:pt x="866" y="914"/>
                </a:cubicBezTo>
                <a:cubicBezTo>
                  <a:pt x="868" y="914"/>
                  <a:pt x="869" y="914"/>
                  <a:pt x="870" y="914"/>
                </a:cubicBezTo>
                <a:cubicBezTo>
                  <a:pt x="876" y="914"/>
                  <a:pt x="882" y="916"/>
                  <a:pt x="888" y="912"/>
                </a:cubicBezTo>
                <a:cubicBezTo>
                  <a:pt x="889" y="911"/>
                  <a:pt x="889" y="910"/>
                  <a:pt x="888" y="910"/>
                </a:cubicBezTo>
                <a:cubicBezTo>
                  <a:pt x="888" y="910"/>
                  <a:pt x="888" y="910"/>
                  <a:pt x="888" y="910"/>
                </a:cubicBezTo>
                <a:cubicBezTo>
                  <a:pt x="888" y="910"/>
                  <a:pt x="888" y="910"/>
                  <a:pt x="888" y="911"/>
                </a:cubicBezTo>
                <a:cubicBezTo>
                  <a:pt x="892" y="911"/>
                  <a:pt x="895" y="911"/>
                  <a:pt x="898" y="912"/>
                </a:cubicBezTo>
                <a:cubicBezTo>
                  <a:pt x="904" y="914"/>
                  <a:pt x="910" y="916"/>
                  <a:pt x="916" y="914"/>
                </a:cubicBezTo>
                <a:cubicBezTo>
                  <a:pt x="917" y="914"/>
                  <a:pt x="918" y="915"/>
                  <a:pt x="919" y="915"/>
                </a:cubicBezTo>
                <a:cubicBezTo>
                  <a:pt x="919" y="915"/>
                  <a:pt x="920" y="915"/>
                  <a:pt x="921" y="915"/>
                </a:cubicBezTo>
                <a:cubicBezTo>
                  <a:pt x="921" y="916"/>
                  <a:pt x="921" y="916"/>
                  <a:pt x="922" y="916"/>
                </a:cubicBezTo>
                <a:cubicBezTo>
                  <a:pt x="923" y="917"/>
                  <a:pt x="924" y="917"/>
                  <a:pt x="925" y="917"/>
                </a:cubicBezTo>
                <a:cubicBezTo>
                  <a:pt x="926" y="917"/>
                  <a:pt x="926" y="917"/>
                  <a:pt x="927" y="917"/>
                </a:cubicBezTo>
                <a:cubicBezTo>
                  <a:pt x="930" y="917"/>
                  <a:pt x="932" y="917"/>
                  <a:pt x="934" y="918"/>
                </a:cubicBezTo>
                <a:cubicBezTo>
                  <a:pt x="934" y="918"/>
                  <a:pt x="935" y="918"/>
                  <a:pt x="936" y="919"/>
                </a:cubicBezTo>
                <a:cubicBezTo>
                  <a:pt x="936" y="919"/>
                  <a:pt x="936" y="919"/>
                  <a:pt x="937" y="919"/>
                </a:cubicBezTo>
                <a:cubicBezTo>
                  <a:pt x="936" y="919"/>
                  <a:pt x="935" y="919"/>
                  <a:pt x="934" y="919"/>
                </a:cubicBezTo>
                <a:cubicBezTo>
                  <a:pt x="932" y="919"/>
                  <a:pt x="930" y="918"/>
                  <a:pt x="928" y="918"/>
                </a:cubicBezTo>
                <a:cubicBezTo>
                  <a:pt x="927" y="918"/>
                  <a:pt x="926" y="918"/>
                  <a:pt x="925" y="918"/>
                </a:cubicBezTo>
                <a:cubicBezTo>
                  <a:pt x="925" y="919"/>
                  <a:pt x="925" y="919"/>
                  <a:pt x="925" y="920"/>
                </a:cubicBezTo>
                <a:cubicBezTo>
                  <a:pt x="920" y="917"/>
                  <a:pt x="915" y="917"/>
                  <a:pt x="911" y="920"/>
                </a:cubicBezTo>
                <a:cubicBezTo>
                  <a:pt x="911" y="919"/>
                  <a:pt x="911" y="918"/>
                  <a:pt x="911" y="918"/>
                </a:cubicBezTo>
                <a:cubicBezTo>
                  <a:pt x="910" y="917"/>
                  <a:pt x="909" y="917"/>
                  <a:pt x="909" y="917"/>
                </a:cubicBezTo>
                <a:cubicBezTo>
                  <a:pt x="907" y="917"/>
                  <a:pt x="906" y="916"/>
                  <a:pt x="905" y="916"/>
                </a:cubicBezTo>
                <a:cubicBezTo>
                  <a:pt x="904" y="916"/>
                  <a:pt x="903" y="915"/>
                  <a:pt x="902" y="915"/>
                </a:cubicBezTo>
                <a:cubicBezTo>
                  <a:pt x="899" y="916"/>
                  <a:pt x="895" y="914"/>
                  <a:pt x="892" y="917"/>
                </a:cubicBezTo>
                <a:cubicBezTo>
                  <a:pt x="891" y="917"/>
                  <a:pt x="892" y="918"/>
                  <a:pt x="891" y="918"/>
                </a:cubicBezTo>
                <a:cubicBezTo>
                  <a:pt x="888" y="914"/>
                  <a:pt x="884" y="914"/>
                  <a:pt x="880" y="917"/>
                </a:cubicBezTo>
                <a:cubicBezTo>
                  <a:pt x="879" y="918"/>
                  <a:pt x="879" y="919"/>
                  <a:pt x="879" y="920"/>
                </a:cubicBezTo>
                <a:cubicBezTo>
                  <a:pt x="883" y="922"/>
                  <a:pt x="887" y="921"/>
                  <a:pt x="890" y="921"/>
                </a:cubicBezTo>
                <a:cubicBezTo>
                  <a:pt x="897" y="922"/>
                  <a:pt x="903" y="922"/>
                  <a:pt x="910" y="922"/>
                </a:cubicBezTo>
                <a:cubicBezTo>
                  <a:pt x="914" y="924"/>
                  <a:pt x="918" y="923"/>
                  <a:pt x="922" y="924"/>
                </a:cubicBezTo>
                <a:cubicBezTo>
                  <a:pt x="922" y="924"/>
                  <a:pt x="922" y="924"/>
                  <a:pt x="922" y="924"/>
                </a:cubicBezTo>
                <a:cubicBezTo>
                  <a:pt x="929" y="926"/>
                  <a:pt x="935" y="925"/>
                  <a:pt x="942" y="925"/>
                </a:cubicBezTo>
                <a:cubicBezTo>
                  <a:pt x="953" y="927"/>
                  <a:pt x="964" y="928"/>
                  <a:pt x="974" y="927"/>
                </a:cubicBezTo>
                <a:cubicBezTo>
                  <a:pt x="978" y="928"/>
                  <a:pt x="982" y="928"/>
                  <a:pt x="985" y="929"/>
                </a:cubicBezTo>
                <a:cubicBezTo>
                  <a:pt x="997" y="936"/>
                  <a:pt x="1010" y="937"/>
                  <a:pt x="1023" y="941"/>
                </a:cubicBezTo>
                <a:cubicBezTo>
                  <a:pt x="1025" y="943"/>
                  <a:pt x="1029" y="942"/>
                  <a:pt x="1031" y="944"/>
                </a:cubicBezTo>
                <a:cubicBezTo>
                  <a:pt x="1032" y="944"/>
                  <a:pt x="1031" y="944"/>
                  <a:pt x="1032" y="943"/>
                </a:cubicBezTo>
                <a:cubicBezTo>
                  <a:pt x="1032" y="944"/>
                  <a:pt x="1032" y="944"/>
                  <a:pt x="1032" y="945"/>
                </a:cubicBezTo>
                <a:cubicBezTo>
                  <a:pt x="1036" y="945"/>
                  <a:pt x="1039" y="947"/>
                  <a:pt x="1042" y="947"/>
                </a:cubicBezTo>
                <a:cubicBezTo>
                  <a:pt x="1046" y="949"/>
                  <a:pt x="1051" y="949"/>
                  <a:pt x="1055" y="951"/>
                </a:cubicBezTo>
                <a:cubicBezTo>
                  <a:pt x="1063" y="957"/>
                  <a:pt x="1073" y="957"/>
                  <a:pt x="1083" y="959"/>
                </a:cubicBezTo>
                <a:cubicBezTo>
                  <a:pt x="1084" y="960"/>
                  <a:pt x="1085" y="961"/>
                  <a:pt x="1086" y="962"/>
                </a:cubicBezTo>
                <a:cubicBezTo>
                  <a:pt x="1089" y="962"/>
                  <a:pt x="1091" y="966"/>
                  <a:pt x="1094" y="966"/>
                </a:cubicBezTo>
                <a:cubicBezTo>
                  <a:pt x="1095" y="966"/>
                  <a:pt x="1096" y="966"/>
                  <a:pt x="1096" y="966"/>
                </a:cubicBezTo>
                <a:cubicBezTo>
                  <a:pt x="1100" y="969"/>
                  <a:pt x="1103" y="967"/>
                  <a:pt x="1107" y="968"/>
                </a:cubicBezTo>
                <a:cubicBezTo>
                  <a:pt x="1107" y="968"/>
                  <a:pt x="1108" y="969"/>
                  <a:pt x="1108" y="968"/>
                </a:cubicBezTo>
                <a:cubicBezTo>
                  <a:pt x="1110" y="971"/>
                  <a:pt x="1113" y="970"/>
                  <a:pt x="1116" y="970"/>
                </a:cubicBezTo>
                <a:cubicBezTo>
                  <a:pt x="1116" y="970"/>
                  <a:pt x="1116" y="970"/>
                  <a:pt x="1116" y="970"/>
                </a:cubicBezTo>
                <a:cubicBezTo>
                  <a:pt x="1117" y="971"/>
                  <a:pt x="1118" y="971"/>
                  <a:pt x="1119" y="972"/>
                </a:cubicBezTo>
                <a:cubicBezTo>
                  <a:pt x="1119" y="972"/>
                  <a:pt x="1119" y="972"/>
                  <a:pt x="1119" y="972"/>
                </a:cubicBezTo>
                <a:cubicBezTo>
                  <a:pt x="1121" y="973"/>
                  <a:pt x="1123" y="972"/>
                  <a:pt x="1125" y="974"/>
                </a:cubicBezTo>
                <a:cubicBezTo>
                  <a:pt x="1124" y="974"/>
                  <a:pt x="1124" y="974"/>
                  <a:pt x="1124" y="974"/>
                </a:cubicBezTo>
                <a:cubicBezTo>
                  <a:pt x="1128" y="975"/>
                  <a:pt x="1131" y="975"/>
                  <a:pt x="1134" y="977"/>
                </a:cubicBezTo>
                <a:cubicBezTo>
                  <a:pt x="1134" y="977"/>
                  <a:pt x="1134" y="977"/>
                  <a:pt x="1134" y="977"/>
                </a:cubicBezTo>
                <a:cubicBezTo>
                  <a:pt x="1134" y="983"/>
                  <a:pt x="1139" y="981"/>
                  <a:pt x="1141" y="982"/>
                </a:cubicBezTo>
                <a:cubicBezTo>
                  <a:pt x="1141" y="982"/>
                  <a:pt x="1141" y="982"/>
                  <a:pt x="1141" y="982"/>
                </a:cubicBezTo>
                <a:cubicBezTo>
                  <a:pt x="1143" y="982"/>
                  <a:pt x="1146" y="982"/>
                  <a:pt x="1148" y="982"/>
                </a:cubicBezTo>
                <a:cubicBezTo>
                  <a:pt x="1153" y="985"/>
                  <a:pt x="1159" y="987"/>
                  <a:pt x="1164" y="988"/>
                </a:cubicBezTo>
                <a:cubicBezTo>
                  <a:pt x="1180" y="993"/>
                  <a:pt x="1195" y="1000"/>
                  <a:pt x="1211" y="1007"/>
                </a:cubicBezTo>
                <a:cubicBezTo>
                  <a:pt x="1229" y="1014"/>
                  <a:pt x="1247" y="1022"/>
                  <a:pt x="1266" y="1029"/>
                </a:cubicBezTo>
                <a:cubicBezTo>
                  <a:pt x="1267" y="1030"/>
                  <a:pt x="1267" y="1030"/>
                  <a:pt x="1268" y="1029"/>
                </a:cubicBezTo>
                <a:cubicBezTo>
                  <a:pt x="1270" y="1024"/>
                  <a:pt x="1273" y="1029"/>
                  <a:pt x="1275" y="1029"/>
                </a:cubicBezTo>
                <a:cubicBezTo>
                  <a:pt x="1280" y="1033"/>
                  <a:pt x="1285" y="1033"/>
                  <a:pt x="1291" y="1034"/>
                </a:cubicBezTo>
                <a:cubicBezTo>
                  <a:pt x="1293" y="1035"/>
                  <a:pt x="1296" y="1035"/>
                  <a:pt x="1298" y="1036"/>
                </a:cubicBezTo>
                <a:cubicBezTo>
                  <a:pt x="1298" y="1036"/>
                  <a:pt x="1298" y="1036"/>
                  <a:pt x="1298" y="1036"/>
                </a:cubicBezTo>
                <a:cubicBezTo>
                  <a:pt x="1299" y="1037"/>
                  <a:pt x="1301" y="1037"/>
                  <a:pt x="1302" y="1038"/>
                </a:cubicBezTo>
                <a:cubicBezTo>
                  <a:pt x="1321" y="1045"/>
                  <a:pt x="1340" y="1054"/>
                  <a:pt x="1360" y="1059"/>
                </a:cubicBezTo>
                <a:cubicBezTo>
                  <a:pt x="1366" y="1060"/>
                  <a:pt x="1372" y="1064"/>
                  <a:pt x="1379" y="1065"/>
                </a:cubicBezTo>
                <a:cubicBezTo>
                  <a:pt x="1388" y="1071"/>
                  <a:pt x="1398" y="1073"/>
                  <a:pt x="1407" y="1076"/>
                </a:cubicBezTo>
                <a:cubicBezTo>
                  <a:pt x="1415" y="1080"/>
                  <a:pt x="1425" y="1080"/>
                  <a:pt x="1432" y="1085"/>
                </a:cubicBezTo>
                <a:cubicBezTo>
                  <a:pt x="1438" y="1087"/>
                  <a:pt x="1443" y="1088"/>
                  <a:pt x="1449" y="1090"/>
                </a:cubicBezTo>
                <a:cubicBezTo>
                  <a:pt x="1449" y="1090"/>
                  <a:pt x="1450" y="1090"/>
                  <a:pt x="1450" y="1090"/>
                </a:cubicBezTo>
                <a:cubicBezTo>
                  <a:pt x="1452" y="1091"/>
                  <a:pt x="1454" y="1090"/>
                  <a:pt x="1456" y="1092"/>
                </a:cubicBezTo>
                <a:cubicBezTo>
                  <a:pt x="1456" y="1092"/>
                  <a:pt x="1456" y="1092"/>
                  <a:pt x="1456" y="1092"/>
                </a:cubicBezTo>
                <a:cubicBezTo>
                  <a:pt x="1457" y="1093"/>
                  <a:pt x="1459" y="1094"/>
                  <a:pt x="1461" y="1094"/>
                </a:cubicBezTo>
                <a:cubicBezTo>
                  <a:pt x="1461" y="1094"/>
                  <a:pt x="1461" y="1095"/>
                  <a:pt x="1461" y="1095"/>
                </a:cubicBezTo>
                <a:cubicBezTo>
                  <a:pt x="1463" y="1095"/>
                  <a:pt x="1464" y="1095"/>
                  <a:pt x="1465" y="1095"/>
                </a:cubicBezTo>
                <a:cubicBezTo>
                  <a:pt x="1465" y="1096"/>
                  <a:pt x="1466" y="1096"/>
                  <a:pt x="1466" y="1095"/>
                </a:cubicBezTo>
                <a:cubicBezTo>
                  <a:pt x="1467" y="1096"/>
                  <a:pt x="1469" y="1096"/>
                  <a:pt x="1470" y="1097"/>
                </a:cubicBezTo>
                <a:cubicBezTo>
                  <a:pt x="1471" y="1097"/>
                  <a:pt x="1471" y="1097"/>
                  <a:pt x="1472" y="1097"/>
                </a:cubicBezTo>
                <a:cubicBezTo>
                  <a:pt x="1472" y="1098"/>
                  <a:pt x="1472" y="1098"/>
                  <a:pt x="1472" y="1099"/>
                </a:cubicBezTo>
                <a:cubicBezTo>
                  <a:pt x="1474" y="1099"/>
                  <a:pt x="1476" y="1099"/>
                  <a:pt x="1478" y="1100"/>
                </a:cubicBezTo>
                <a:cubicBezTo>
                  <a:pt x="1481" y="1101"/>
                  <a:pt x="1483" y="1100"/>
                  <a:pt x="1485" y="1097"/>
                </a:cubicBezTo>
                <a:cubicBezTo>
                  <a:pt x="1484" y="1096"/>
                  <a:pt x="1484" y="1096"/>
                  <a:pt x="1483" y="1095"/>
                </a:cubicBezTo>
                <a:cubicBezTo>
                  <a:pt x="1481" y="1094"/>
                  <a:pt x="1478" y="1094"/>
                  <a:pt x="1476" y="1094"/>
                </a:cubicBezTo>
                <a:cubicBezTo>
                  <a:pt x="1476" y="1094"/>
                  <a:pt x="1476" y="1094"/>
                  <a:pt x="1475" y="1094"/>
                </a:cubicBezTo>
                <a:cubicBezTo>
                  <a:pt x="1475" y="1094"/>
                  <a:pt x="1475" y="1094"/>
                  <a:pt x="1475" y="1094"/>
                </a:cubicBezTo>
                <a:cubicBezTo>
                  <a:pt x="1475" y="1093"/>
                  <a:pt x="1474" y="1093"/>
                  <a:pt x="1473" y="1093"/>
                </a:cubicBezTo>
                <a:cubicBezTo>
                  <a:pt x="1473" y="1093"/>
                  <a:pt x="1473" y="1092"/>
                  <a:pt x="1472" y="1092"/>
                </a:cubicBezTo>
                <a:cubicBezTo>
                  <a:pt x="1472" y="1092"/>
                  <a:pt x="1472" y="1092"/>
                  <a:pt x="1472" y="1092"/>
                </a:cubicBezTo>
                <a:cubicBezTo>
                  <a:pt x="1470" y="1091"/>
                  <a:pt x="1468" y="1091"/>
                  <a:pt x="1466" y="1090"/>
                </a:cubicBezTo>
                <a:cubicBezTo>
                  <a:pt x="1466" y="1090"/>
                  <a:pt x="1466" y="1090"/>
                  <a:pt x="1466" y="1090"/>
                </a:cubicBezTo>
                <a:cubicBezTo>
                  <a:pt x="1466" y="1089"/>
                  <a:pt x="1465" y="1089"/>
                  <a:pt x="1464" y="1088"/>
                </a:cubicBezTo>
                <a:cubicBezTo>
                  <a:pt x="1464" y="1088"/>
                  <a:pt x="1463" y="1087"/>
                  <a:pt x="1462" y="1087"/>
                </a:cubicBezTo>
                <a:cubicBezTo>
                  <a:pt x="1461" y="1086"/>
                  <a:pt x="1460" y="1086"/>
                  <a:pt x="1460" y="1086"/>
                </a:cubicBezTo>
                <a:cubicBezTo>
                  <a:pt x="1459" y="1086"/>
                  <a:pt x="1458" y="1085"/>
                  <a:pt x="1457" y="1085"/>
                </a:cubicBezTo>
                <a:cubicBezTo>
                  <a:pt x="1457" y="1084"/>
                  <a:pt x="1456" y="1084"/>
                  <a:pt x="1455" y="1084"/>
                </a:cubicBezTo>
                <a:cubicBezTo>
                  <a:pt x="1455" y="1084"/>
                  <a:pt x="1454" y="1083"/>
                  <a:pt x="1454" y="1083"/>
                </a:cubicBezTo>
                <a:cubicBezTo>
                  <a:pt x="1453" y="1083"/>
                  <a:pt x="1453" y="1082"/>
                  <a:pt x="1452" y="1082"/>
                </a:cubicBezTo>
                <a:cubicBezTo>
                  <a:pt x="1451" y="1082"/>
                  <a:pt x="1451" y="1081"/>
                  <a:pt x="1450" y="1081"/>
                </a:cubicBezTo>
                <a:cubicBezTo>
                  <a:pt x="1450" y="1081"/>
                  <a:pt x="1449" y="1080"/>
                  <a:pt x="1448" y="1080"/>
                </a:cubicBezTo>
                <a:cubicBezTo>
                  <a:pt x="1447" y="1079"/>
                  <a:pt x="1446" y="1079"/>
                  <a:pt x="1444" y="1078"/>
                </a:cubicBezTo>
                <a:cubicBezTo>
                  <a:pt x="1436" y="1074"/>
                  <a:pt x="1426" y="1071"/>
                  <a:pt x="1417" y="1068"/>
                </a:cubicBezTo>
                <a:cubicBezTo>
                  <a:pt x="1416" y="1067"/>
                  <a:pt x="1415" y="1067"/>
                  <a:pt x="1415" y="1067"/>
                </a:cubicBezTo>
                <a:cubicBezTo>
                  <a:pt x="1414" y="1065"/>
                  <a:pt x="1413" y="1064"/>
                  <a:pt x="1413" y="1063"/>
                </a:cubicBezTo>
                <a:cubicBezTo>
                  <a:pt x="1409" y="1063"/>
                  <a:pt x="1406" y="1062"/>
                  <a:pt x="1402" y="1061"/>
                </a:cubicBezTo>
                <a:cubicBezTo>
                  <a:pt x="1401" y="1059"/>
                  <a:pt x="1398" y="1059"/>
                  <a:pt x="1397" y="1056"/>
                </a:cubicBezTo>
                <a:cubicBezTo>
                  <a:pt x="1388" y="1054"/>
                  <a:pt x="1382" y="1048"/>
                  <a:pt x="1373" y="1045"/>
                </a:cubicBezTo>
                <a:cubicBezTo>
                  <a:pt x="1368" y="1042"/>
                  <a:pt x="1362" y="1040"/>
                  <a:pt x="1356" y="1037"/>
                </a:cubicBezTo>
                <a:cubicBezTo>
                  <a:pt x="1352" y="1035"/>
                  <a:pt x="1346" y="1031"/>
                  <a:pt x="1341" y="1033"/>
                </a:cubicBezTo>
                <a:cubicBezTo>
                  <a:pt x="1340" y="1034"/>
                  <a:pt x="1340" y="1034"/>
                  <a:pt x="1340" y="1035"/>
                </a:cubicBezTo>
                <a:cubicBezTo>
                  <a:pt x="1340" y="1035"/>
                  <a:pt x="1340" y="1035"/>
                  <a:pt x="1340" y="1034"/>
                </a:cubicBezTo>
                <a:cubicBezTo>
                  <a:pt x="1340" y="1032"/>
                  <a:pt x="1338" y="1032"/>
                  <a:pt x="1336" y="1033"/>
                </a:cubicBezTo>
                <a:cubicBezTo>
                  <a:pt x="1337" y="1033"/>
                  <a:pt x="1337" y="1033"/>
                  <a:pt x="1337" y="1033"/>
                </a:cubicBezTo>
                <a:cubicBezTo>
                  <a:pt x="1336" y="1028"/>
                  <a:pt x="1332" y="1027"/>
                  <a:pt x="1329" y="1025"/>
                </a:cubicBezTo>
                <a:cubicBezTo>
                  <a:pt x="1325" y="1022"/>
                  <a:pt x="1320" y="1024"/>
                  <a:pt x="1316" y="1022"/>
                </a:cubicBezTo>
                <a:cubicBezTo>
                  <a:pt x="1305" y="1016"/>
                  <a:pt x="1291" y="1016"/>
                  <a:pt x="1281" y="1008"/>
                </a:cubicBezTo>
                <a:cubicBezTo>
                  <a:pt x="1280" y="1008"/>
                  <a:pt x="1279" y="1008"/>
                  <a:pt x="1279" y="1008"/>
                </a:cubicBezTo>
                <a:cubicBezTo>
                  <a:pt x="1278" y="1008"/>
                  <a:pt x="1277" y="1008"/>
                  <a:pt x="1277" y="1007"/>
                </a:cubicBezTo>
                <a:cubicBezTo>
                  <a:pt x="1267" y="1004"/>
                  <a:pt x="1260" y="998"/>
                  <a:pt x="1250" y="998"/>
                </a:cubicBezTo>
                <a:cubicBezTo>
                  <a:pt x="1247" y="998"/>
                  <a:pt x="1245" y="997"/>
                  <a:pt x="1243" y="995"/>
                </a:cubicBezTo>
                <a:cubicBezTo>
                  <a:pt x="1240" y="991"/>
                  <a:pt x="1236" y="990"/>
                  <a:pt x="1232" y="988"/>
                </a:cubicBezTo>
                <a:cubicBezTo>
                  <a:pt x="1221" y="984"/>
                  <a:pt x="1210" y="984"/>
                  <a:pt x="1200" y="979"/>
                </a:cubicBezTo>
                <a:cubicBezTo>
                  <a:pt x="1200" y="979"/>
                  <a:pt x="1200" y="979"/>
                  <a:pt x="1200" y="979"/>
                </a:cubicBezTo>
                <a:cubicBezTo>
                  <a:pt x="1195" y="972"/>
                  <a:pt x="1187" y="974"/>
                  <a:pt x="1181" y="971"/>
                </a:cubicBezTo>
                <a:cubicBezTo>
                  <a:pt x="1178" y="971"/>
                  <a:pt x="1175" y="967"/>
                  <a:pt x="1172" y="967"/>
                </a:cubicBezTo>
                <a:cubicBezTo>
                  <a:pt x="1170" y="967"/>
                  <a:pt x="1169" y="967"/>
                  <a:pt x="1167" y="967"/>
                </a:cubicBezTo>
                <a:cubicBezTo>
                  <a:pt x="1156" y="962"/>
                  <a:pt x="1145" y="956"/>
                  <a:pt x="1133" y="953"/>
                </a:cubicBezTo>
                <a:cubicBezTo>
                  <a:pt x="1132" y="953"/>
                  <a:pt x="1132" y="954"/>
                  <a:pt x="1132" y="954"/>
                </a:cubicBezTo>
                <a:cubicBezTo>
                  <a:pt x="1131" y="954"/>
                  <a:pt x="1131" y="954"/>
                  <a:pt x="1131" y="954"/>
                </a:cubicBezTo>
                <a:cubicBezTo>
                  <a:pt x="1130" y="953"/>
                  <a:pt x="1130" y="952"/>
                  <a:pt x="1129" y="952"/>
                </a:cubicBezTo>
                <a:cubicBezTo>
                  <a:pt x="1127" y="951"/>
                  <a:pt x="1124" y="951"/>
                  <a:pt x="1122" y="949"/>
                </a:cubicBezTo>
                <a:cubicBezTo>
                  <a:pt x="1116" y="946"/>
                  <a:pt x="1108" y="946"/>
                  <a:pt x="1101" y="943"/>
                </a:cubicBezTo>
                <a:cubicBezTo>
                  <a:pt x="1100" y="942"/>
                  <a:pt x="1099" y="942"/>
                  <a:pt x="1098" y="941"/>
                </a:cubicBezTo>
                <a:cubicBezTo>
                  <a:pt x="1096" y="939"/>
                  <a:pt x="1093" y="941"/>
                  <a:pt x="1091" y="940"/>
                </a:cubicBezTo>
                <a:cubicBezTo>
                  <a:pt x="1091" y="940"/>
                  <a:pt x="1091" y="940"/>
                  <a:pt x="1091" y="940"/>
                </a:cubicBezTo>
                <a:cubicBezTo>
                  <a:pt x="1089" y="938"/>
                  <a:pt x="1087" y="938"/>
                  <a:pt x="1086" y="939"/>
                </a:cubicBezTo>
                <a:cubicBezTo>
                  <a:pt x="1085" y="939"/>
                  <a:pt x="1086" y="940"/>
                  <a:pt x="1086" y="940"/>
                </a:cubicBezTo>
                <a:cubicBezTo>
                  <a:pt x="1086" y="940"/>
                  <a:pt x="1085" y="940"/>
                  <a:pt x="1085" y="940"/>
                </a:cubicBezTo>
                <a:cubicBezTo>
                  <a:pt x="1085" y="939"/>
                  <a:pt x="1085" y="939"/>
                  <a:pt x="1085" y="939"/>
                </a:cubicBezTo>
                <a:cubicBezTo>
                  <a:pt x="1084" y="939"/>
                  <a:pt x="1083" y="939"/>
                  <a:pt x="1082" y="938"/>
                </a:cubicBezTo>
                <a:cubicBezTo>
                  <a:pt x="1081" y="936"/>
                  <a:pt x="1079" y="935"/>
                  <a:pt x="1078" y="934"/>
                </a:cubicBezTo>
                <a:cubicBezTo>
                  <a:pt x="1074" y="929"/>
                  <a:pt x="1068" y="929"/>
                  <a:pt x="1063" y="928"/>
                </a:cubicBezTo>
                <a:cubicBezTo>
                  <a:pt x="1066" y="927"/>
                  <a:pt x="1069" y="927"/>
                  <a:pt x="1073" y="927"/>
                </a:cubicBezTo>
                <a:cubicBezTo>
                  <a:pt x="1072" y="926"/>
                  <a:pt x="1071" y="925"/>
                  <a:pt x="1069" y="925"/>
                </a:cubicBezTo>
                <a:cubicBezTo>
                  <a:pt x="1069" y="925"/>
                  <a:pt x="1069" y="925"/>
                  <a:pt x="1069" y="925"/>
                </a:cubicBezTo>
                <a:cubicBezTo>
                  <a:pt x="1070" y="926"/>
                  <a:pt x="1072" y="926"/>
                  <a:pt x="1073" y="927"/>
                </a:cubicBezTo>
                <a:cubicBezTo>
                  <a:pt x="1074" y="929"/>
                  <a:pt x="1077" y="927"/>
                  <a:pt x="1078" y="929"/>
                </a:cubicBezTo>
                <a:cubicBezTo>
                  <a:pt x="1079" y="929"/>
                  <a:pt x="1079" y="929"/>
                  <a:pt x="1080" y="929"/>
                </a:cubicBezTo>
                <a:cubicBezTo>
                  <a:pt x="1080" y="929"/>
                  <a:pt x="1080" y="929"/>
                  <a:pt x="1080" y="929"/>
                </a:cubicBezTo>
                <a:cubicBezTo>
                  <a:pt x="1080" y="929"/>
                  <a:pt x="1080" y="930"/>
                  <a:pt x="1080" y="930"/>
                </a:cubicBezTo>
                <a:cubicBezTo>
                  <a:pt x="1082" y="930"/>
                  <a:pt x="1084" y="930"/>
                  <a:pt x="1085" y="930"/>
                </a:cubicBezTo>
                <a:cubicBezTo>
                  <a:pt x="1093" y="931"/>
                  <a:pt x="1101" y="931"/>
                  <a:pt x="1108" y="931"/>
                </a:cubicBezTo>
                <a:cubicBezTo>
                  <a:pt x="1118" y="934"/>
                  <a:pt x="1128" y="932"/>
                  <a:pt x="1137" y="932"/>
                </a:cubicBezTo>
                <a:cubicBezTo>
                  <a:pt x="1147" y="933"/>
                  <a:pt x="1158" y="933"/>
                  <a:pt x="1168" y="935"/>
                </a:cubicBezTo>
                <a:cubicBezTo>
                  <a:pt x="1173" y="935"/>
                  <a:pt x="1179" y="936"/>
                  <a:pt x="1184" y="936"/>
                </a:cubicBezTo>
                <a:cubicBezTo>
                  <a:pt x="1186" y="937"/>
                  <a:pt x="1189" y="938"/>
                  <a:pt x="1192" y="938"/>
                </a:cubicBezTo>
                <a:cubicBezTo>
                  <a:pt x="1201" y="938"/>
                  <a:pt x="1210" y="938"/>
                  <a:pt x="1219" y="938"/>
                </a:cubicBezTo>
                <a:cubicBezTo>
                  <a:pt x="1222" y="940"/>
                  <a:pt x="1226" y="939"/>
                  <a:pt x="1229" y="940"/>
                </a:cubicBezTo>
                <a:cubicBezTo>
                  <a:pt x="1238" y="941"/>
                  <a:pt x="1247" y="940"/>
                  <a:pt x="1256" y="943"/>
                </a:cubicBezTo>
                <a:cubicBezTo>
                  <a:pt x="1267" y="942"/>
                  <a:pt x="1278" y="945"/>
                  <a:pt x="1290" y="945"/>
                </a:cubicBezTo>
                <a:cubicBezTo>
                  <a:pt x="1305" y="945"/>
                  <a:pt x="1319" y="949"/>
                  <a:pt x="1334" y="949"/>
                </a:cubicBezTo>
                <a:cubicBezTo>
                  <a:pt x="1335" y="949"/>
                  <a:pt x="1335" y="950"/>
                  <a:pt x="1336" y="950"/>
                </a:cubicBezTo>
                <a:cubicBezTo>
                  <a:pt x="1340" y="950"/>
                  <a:pt x="1343" y="950"/>
                  <a:pt x="1347" y="950"/>
                </a:cubicBezTo>
                <a:cubicBezTo>
                  <a:pt x="1347" y="950"/>
                  <a:pt x="1348" y="950"/>
                  <a:pt x="1348" y="950"/>
                </a:cubicBezTo>
                <a:cubicBezTo>
                  <a:pt x="1356" y="953"/>
                  <a:pt x="1364" y="951"/>
                  <a:pt x="1372" y="952"/>
                </a:cubicBezTo>
                <a:cubicBezTo>
                  <a:pt x="1381" y="956"/>
                  <a:pt x="1391" y="956"/>
                  <a:pt x="1400" y="956"/>
                </a:cubicBezTo>
                <a:cubicBezTo>
                  <a:pt x="1411" y="958"/>
                  <a:pt x="1422" y="957"/>
                  <a:pt x="1432" y="959"/>
                </a:cubicBezTo>
                <a:cubicBezTo>
                  <a:pt x="1436" y="962"/>
                  <a:pt x="1441" y="961"/>
                  <a:pt x="1445" y="961"/>
                </a:cubicBezTo>
                <a:cubicBezTo>
                  <a:pt x="1445" y="962"/>
                  <a:pt x="1445" y="962"/>
                  <a:pt x="1445" y="963"/>
                </a:cubicBezTo>
                <a:cubicBezTo>
                  <a:pt x="1450" y="963"/>
                  <a:pt x="1455" y="963"/>
                  <a:pt x="1459" y="963"/>
                </a:cubicBezTo>
                <a:cubicBezTo>
                  <a:pt x="1461" y="963"/>
                  <a:pt x="1463" y="963"/>
                  <a:pt x="1465" y="963"/>
                </a:cubicBezTo>
                <a:cubicBezTo>
                  <a:pt x="1465" y="963"/>
                  <a:pt x="1466" y="963"/>
                  <a:pt x="1467" y="963"/>
                </a:cubicBezTo>
                <a:cubicBezTo>
                  <a:pt x="1467" y="963"/>
                  <a:pt x="1468" y="963"/>
                  <a:pt x="1468" y="963"/>
                </a:cubicBezTo>
                <a:cubicBezTo>
                  <a:pt x="1468" y="963"/>
                  <a:pt x="1469" y="963"/>
                  <a:pt x="1469" y="963"/>
                </a:cubicBezTo>
                <a:cubicBezTo>
                  <a:pt x="1469" y="963"/>
                  <a:pt x="1468" y="964"/>
                  <a:pt x="1469" y="964"/>
                </a:cubicBezTo>
                <a:cubicBezTo>
                  <a:pt x="1471" y="965"/>
                  <a:pt x="1473" y="965"/>
                  <a:pt x="1475" y="965"/>
                </a:cubicBezTo>
                <a:cubicBezTo>
                  <a:pt x="1485" y="964"/>
                  <a:pt x="1494" y="967"/>
                  <a:pt x="1504" y="967"/>
                </a:cubicBezTo>
                <a:cubicBezTo>
                  <a:pt x="1507" y="969"/>
                  <a:pt x="1510" y="968"/>
                  <a:pt x="1513" y="968"/>
                </a:cubicBezTo>
                <a:cubicBezTo>
                  <a:pt x="1514" y="968"/>
                  <a:pt x="1515" y="968"/>
                  <a:pt x="1517" y="968"/>
                </a:cubicBezTo>
                <a:cubicBezTo>
                  <a:pt x="1518" y="967"/>
                  <a:pt x="1519" y="967"/>
                  <a:pt x="1520" y="968"/>
                </a:cubicBezTo>
                <a:cubicBezTo>
                  <a:pt x="1520" y="968"/>
                  <a:pt x="1520" y="968"/>
                  <a:pt x="1520" y="968"/>
                </a:cubicBezTo>
                <a:cubicBezTo>
                  <a:pt x="1527" y="970"/>
                  <a:pt x="1534" y="971"/>
                  <a:pt x="1540" y="966"/>
                </a:cubicBezTo>
                <a:cubicBezTo>
                  <a:pt x="1542" y="966"/>
                  <a:pt x="1544" y="967"/>
                  <a:pt x="1544" y="965"/>
                </a:cubicBezTo>
                <a:cubicBezTo>
                  <a:pt x="1545" y="963"/>
                  <a:pt x="1543" y="962"/>
                  <a:pt x="1542" y="961"/>
                </a:cubicBezTo>
                <a:cubicBezTo>
                  <a:pt x="1539" y="958"/>
                  <a:pt x="1535" y="959"/>
                  <a:pt x="1531" y="959"/>
                </a:cubicBezTo>
                <a:cubicBezTo>
                  <a:pt x="1531" y="959"/>
                  <a:pt x="1531" y="959"/>
                  <a:pt x="1531" y="959"/>
                </a:cubicBezTo>
                <a:cubicBezTo>
                  <a:pt x="1531" y="959"/>
                  <a:pt x="1531" y="959"/>
                  <a:pt x="1531" y="959"/>
                </a:cubicBezTo>
                <a:cubicBezTo>
                  <a:pt x="1531" y="959"/>
                  <a:pt x="1531" y="959"/>
                  <a:pt x="1531" y="959"/>
                </a:cubicBezTo>
                <a:cubicBezTo>
                  <a:pt x="1531" y="958"/>
                  <a:pt x="1531" y="958"/>
                  <a:pt x="1531" y="957"/>
                </a:cubicBezTo>
                <a:cubicBezTo>
                  <a:pt x="1530" y="957"/>
                  <a:pt x="1530" y="957"/>
                  <a:pt x="1529" y="957"/>
                </a:cubicBezTo>
                <a:cubicBezTo>
                  <a:pt x="1528" y="956"/>
                  <a:pt x="1526" y="955"/>
                  <a:pt x="1524" y="955"/>
                </a:cubicBezTo>
                <a:cubicBezTo>
                  <a:pt x="1525" y="954"/>
                  <a:pt x="1527" y="954"/>
                  <a:pt x="1527" y="952"/>
                </a:cubicBezTo>
                <a:cubicBezTo>
                  <a:pt x="1528" y="953"/>
                  <a:pt x="1528" y="953"/>
                  <a:pt x="1528" y="953"/>
                </a:cubicBezTo>
                <a:cubicBezTo>
                  <a:pt x="1538" y="957"/>
                  <a:pt x="1549" y="957"/>
                  <a:pt x="1559" y="957"/>
                </a:cubicBezTo>
                <a:cubicBezTo>
                  <a:pt x="1578" y="956"/>
                  <a:pt x="1598" y="958"/>
                  <a:pt x="1617" y="960"/>
                </a:cubicBezTo>
                <a:cubicBezTo>
                  <a:pt x="1619" y="959"/>
                  <a:pt x="1619" y="959"/>
                  <a:pt x="1621" y="958"/>
                </a:cubicBezTo>
                <a:cubicBezTo>
                  <a:pt x="1626" y="960"/>
                  <a:pt x="1631" y="960"/>
                  <a:pt x="1637" y="961"/>
                </a:cubicBezTo>
                <a:cubicBezTo>
                  <a:pt x="1637" y="961"/>
                  <a:pt x="1637" y="961"/>
                  <a:pt x="1637" y="961"/>
                </a:cubicBezTo>
                <a:cubicBezTo>
                  <a:pt x="1637" y="961"/>
                  <a:pt x="1638" y="962"/>
                  <a:pt x="1638" y="962"/>
                </a:cubicBezTo>
                <a:cubicBezTo>
                  <a:pt x="1641" y="963"/>
                  <a:pt x="1645" y="963"/>
                  <a:pt x="1649" y="962"/>
                </a:cubicBezTo>
                <a:cubicBezTo>
                  <a:pt x="1649" y="962"/>
                  <a:pt x="1649" y="961"/>
                  <a:pt x="1650" y="961"/>
                </a:cubicBezTo>
                <a:cubicBezTo>
                  <a:pt x="1650" y="961"/>
                  <a:pt x="1650" y="961"/>
                  <a:pt x="1651" y="961"/>
                </a:cubicBezTo>
                <a:cubicBezTo>
                  <a:pt x="1651" y="962"/>
                  <a:pt x="1651" y="962"/>
                  <a:pt x="1651" y="962"/>
                </a:cubicBezTo>
                <a:cubicBezTo>
                  <a:pt x="1655" y="963"/>
                  <a:pt x="1658" y="963"/>
                  <a:pt x="1662" y="963"/>
                </a:cubicBezTo>
                <a:cubicBezTo>
                  <a:pt x="1662" y="963"/>
                  <a:pt x="1663" y="963"/>
                  <a:pt x="1663" y="963"/>
                </a:cubicBezTo>
                <a:cubicBezTo>
                  <a:pt x="1666" y="965"/>
                  <a:pt x="1669" y="965"/>
                  <a:pt x="1672" y="965"/>
                </a:cubicBezTo>
                <a:cubicBezTo>
                  <a:pt x="1676" y="966"/>
                  <a:pt x="1680" y="967"/>
                  <a:pt x="1683" y="969"/>
                </a:cubicBezTo>
                <a:cubicBezTo>
                  <a:pt x="1686" y="968"/>
                  <a:pt x="1688" y="968"/>
                  <a:pt x="1690" y="968"/>
                </a:cubicBezTo>
                <a:cubicBezTo>
                  <a:pt x="1693" y="971"/>
                  <a:pt x="1697" y="972"/>
                  <a:pt x="1701" y="971"/>
                </a:cubicBezTo>
                <a:cubicBezTo>
                  <a:pt x="1706" y="971"/>
                  <a:pt x="1711" y="972"/>
                  <a:pt x="1715" y="973"/>
                </a:cubicBezTo>
                <a:cubicBezTo>
                  <a:pt x="1717" y="973"/>
                  <a:pt x="1718" y="973"/>
                  <a:pt x="1719" y="974"/>
                </a:cubicBezTo>
                <a:cubicBezTo>
                  <a:pt x="1720" y="974"/>
                  <a:pt x="1721" y="975"/>
                  <a:pt x="1723" y="975"/>
                </a:cubicBezTo>
                <a:cubicBezTo>
                  <a:pt x="1728" y="975"/>
                  <a:pt x="1733" y="975"/>
                  <a:pt x="1739" y="975"/>
                </a:cubicBezTo>
                <a:cubicBezTo>
                  <a:pt x="1739" y="975"/>
                  <a:pt x="1740" y="975"/>
                  <a:pt x="1741" y="975"/>
                </a:cubicBezTo>
                <a:cubicBezTo>
                  <a:pt x="1741" y="975"/>
                  <a:pt x="1742" y="975"/>
                  <a:pt x="1742" y="975"/>
                </a:cubicBezTo>
                <a:cubicBezTo>
                  <a:pt x="1744" y="977"/>
                  <a:pt x="1747" y="975"/>
                  <a:pt x="1749" y="977"/>
                </a:cubicBezTo>
                <a:cubicBezTo>
                  <a:pt x="1749" y="977"/>
                  <a:pt x="1749" y="977"/>
                  <a:pt x="1749" y="977"/>
                </a:cubicBezTo>
                <a:cubicBezTo>
                  <a:pt x="1750" y="978"/>
                  <a:pt x="1751" y="978"/>
                  <a:pt x="1751" y="979"/>
                </a:cubicBezTo>
                <a:cubicBezTo>
                  <a:pt x="1752" y="979"/>
                  <a:pt x="1753" y="979"/>
                  <a:pt x="1753" y="979"/>
                </a:cubicBezTo>
                <a:cubicBezTo>
                  <a:pt x="1760" y="980"/>
                  <a:pt x="1768" y="982"/>
                  <a:pt x="1775" y="981"/>
                </a:cubicBezTo>
                <a:cubicBezTo>
                  <a:pt x="1777" y="980"/>
                  <a:pt x="1779" y="982"/>
                  <a:pt x="1781" y="983"/>
                </a:cubicBezTo>
                <a:cubicBezTo>
                  <a:pt x="1785" y="985"/>
                  <a:pt x="1790" y="987"/>
                  <a:pt x="1794" y="988"/>
                </a:cubicBezTo>
                <a:cubicBezTo>
                  <a:pt x="1794" y="989"/>
                  <a:pt x="1794" y="989"/>
                  <a:pt x="1794" y="989"/>
                </a:cubicBezTo>
                <a:cubicBezTo>
                  <a:pt x="1798" y="990"/>
                  <a:pt x="1802" y="990"/>
                  <a:pt x="1807" y="990"/>
                </a:cubicBezTo>
                <a:cubicBezTo>
                  <a:pt x="1819" y="989"/>
                  <a:pt x="1831" y="988"/>
                  <a:pt x="1843" y="993"/>
                </a:cubicBezTo>
                <a:cubicBezTo>
                  <a:pt x="1845" y="996"/>
                  <a:pt x="1848" y="995"/>
                  <a:pt x="1851" y="996"/>
                </a:cubicBezTo>
                <a:cubicBezTo>
                  <a:pt x="1854" y="997"/>
                  <a:pt x="1858" y="996"/>
                  <a:pt x="1861" y="999"/>
                </a:cubicBezTo>
                <a:cubicBezTo>
                  <a:pt x="1862" y="999"/>
                  <a:pt x="1863" y="999"/>
                  <a:pt x="1864" y="999"/>
                </a:cubicBezTo>
                <a:cubicBezTo>
                  <a:pt x="1864" y="999"/>
                  <a:pt x="1864" y="1000"/>
                  <a:pt x="1864" y="1000"/>
                </a:cubicBezTo>
                <a:cubicBezTo>
                  <a:pt x="1866" y="1000"/>
                  <a:pt x="1868" y="1000"/>
                  <a:pt x="1869" y="1000"/>
                </a:cubicBezTo>
                <a:cubicBezTo>
                  <a:pt x="1871" y="1000"/>
                  <a:pt x="1872" y="1000"/>
                  <a:pt x="1873" y="1000"/>
                </a:cubicBezTo>
                <a:cubicBezTo>
                  <a:pt x="1882" y="1006"/>
                  <a:pt x="1893" y="1007"/>
                  <a:pt x="1902" y="1013"/>
                </a:cubicBezTo>
                <a:cubicBezTo>
                  <a:pt x="1908" y="1014"/>
                  <a:pt x="1912" y="1018"/>
                  <a:pt x="1918" y="1020"/>
                </a:cubicBezTo>
                <a:cubicBezTo>
                  <a:pt x="1922" y="1022"/>
                  <a:pt x="1927" y="1024"/>
                  <a:pt x="1932" y="1026"/>
                </a:cubicBezTo>
                <a:cubicBezTo>
                  <a:pt x="1933" y="1026"/>
                  <a:pt x="1934" y="1027"/>
                  <a:pt x="1936" y="1027"/>
                </a:cubicBezTo>
                <a:cubicBezTo>
                  <a:pt x="1936" y="1028"/>
                  <a:pt x="1936" y="1030"/>
                  <a:pt x="1936" y="1031"/>
                </a:cubicBezTo>
                <a:cubicBezTo>
                  <a:pt x="1937" y="1031"/>
                  <a:pt x="1938" y="1031"/>
                  <a:pt x="1938" y="1031"/>
                </a:cubicBezTo>
                <a:cubicBezTo>
                  <a:pt x="1942" y="1031"/>
                  <a:pt x="1944" y="1029"/>
                  <a:pt x="1945" y="1026"/>
                </a:cubicBezTo>
                <a:cubicBezTo>
                  <a:pt x="1946" y="1022"/>
                  <a:pt x="1942" y="1022"/>
                  <a:pt x="1939" y="1020"/>
                </a:cubicBezTo>
                <a:cubicBezTo>
                  <a:pt x="1938" y="1020"/>
                  <a:pt x="1937" y="1020"/>
                  <a:pt x="1936" y="1020"/>
                </a:cubicBezTo>
                <a:cubicBezTo>
                  <a:pt x="1935" y="1019"/>
                  <a:pt x="1934" y="1019"/>
                  <a:pt x="1934" y="1018"/>
                </a:cubicBezTo>
                <a:cubicBezTo>
                  <a:pt x="1934" y="1018"/>
                  <a:pt x="1934" y="1017"/>
                  <a:pt x="1933" y="1017"/>
                </a:cubicBezTo>
                <a:cubicBezTo>
                  <a:pt x="1933" y="1016"/>
                  <a:pt x="1932" y="1015"/>
                  <a:pt x="1931" y="1015"/>
                </a:cubicBezTo>
                <a:cubicBezTo>
                  <a:pt x="1930" y="1014"/>
                  <a:pt x="1930" y="1014"/>
                  <a:pt x="1929" y="1014"/>
                </a:cubicBezTo>
                <a:cubicBezTo>
                  <a:pt x="1924" y="1011"/>
                  <a:pt x="1918" y="1009"/>
                  <a:pt x="1914" y="1005"/>
                </a:cubicBezTo>
                <a:cubicBezTo>
                  <a:pt x="1913" y="1004"/>
                  <a:pt x="1913" y="1004"/>
                  <a:pt x="1912" y="1004"/>
                </a:cubicBezTo>
                <a:cubicBezTo>
                  <a:pt x="1911" y="1003"/>
                  <a:pt x="1909" y="1003"/>
                  <a:pt x="1908" y="1003"/>
                </a:cubicBezTo>
                <a:cubicBezTo>
                  <a:pt x="1907" y="1003"/>
                  <a:pt x="1907" y="1004"/>
                  <a:pt x="1907" y="1004"/>
                </a:cubicBezTo>
                <a:cubicBezTo>
                  <a:pt x="1906" y="1003"/>
                  <a:pt x="1906" y="1003"/>
                  <a:pt x="1905" y="1002"/>
                </a:cubicBezTo>
                <a:cubicBezTo>
                  <a:pt x="1905" y="1001"/>
                  <a:pt x="1904" y="1001"/>
                  <a:pt x="1904" y="1000"/>
                </a:cubicBezTo>
                <a:cubicBezTo>
                  <a:pt x="1903" y="1000"/>
                  <a:pt x="1901" y="999"/>
                  <a:pt x="1901" y="998"/>
                </a:cubicBezTo>
                <a:cubicBezTo>
                  <a:pt x="1899" y="996"/>
                  <a:pt x="1900" y="993"/>
                  <a:pt x="1901" y="991"/>
                </a:cubicBezTo>
                <a:cubicBezTo>
                  <a:pt x="1903" y="989"/>
                  <a:pt x="1905" y="991"/>
                  <a:pt x="1907" y="991"/>
                </a:cubicBezTo>
                <a:cubicBezTo>
                  <a:pt x="1909" y="991"/>
                  <a:pt x="1912" y="991"/>
                  <a:pt x="1915" y="991"/>
                </a:cubicBezTo>
                <a:cubicBezTo>
                  <a:pt x="1917" y="991"/>
                  <a:pt x="1916" y="989"/>
                  <a:pt x="1916" y="988"/>
                </a:cubicBezTo>
                <a:cubicBezTo>
                  <a:pt x="1914" y="982"/>
                  <a:pt x="1908" y="983"/>
                  <a:pt x="1904" y="982"/>
                </a:cubicBezTo>
                <a:cubicBezTo>
                  <a:pt x="1897" y="982"/>
                  <a:pt x="1891" y="981"/>
                  <a:pt x="1885" y="978"/>
                </a:cubicBezTo>
                <a:cubicBezTo>
                  <a:pt x="1881" y="976"/>
                  <a:pt x="1877" y="975"/>
                  <a:pt x="1872" y="977"/>
                </a:cubicBezTo>
                <a:cubicBezTo>
                  <a:pt x="1872" y="978"/>
                  <a:pt x="1871" y="978"/>
                  <a:pt x="1871" y="979"/>
                </a:cubicBezTo>
                <a:cubicBezTo>
                  <a:pt x="1869" y="978"/>
                  <a:pt x="1867" y="976"/>
                  <a:pt x="1866" y="975"/>
                </a:cubicBezTo>
                <a:cubicBezTo>
                  <a:pt x="1866" y="975"/>
                  <a:pt x="1866" y="975"/>
                  <a:pt x="1866" y="974"/>
                </a:cubicBezTo>
                <a:cubicBezTo>
                  <a:pt x="1867" y="973"/>
                  <a:pt x="1868" y="972"/>
                  <a:pt x="1868" y="970"/>
                </a:cubicBezTo>
                <a:cubicBezTo>
                  <a:pt x="1868" y="970"/>
                  <a:pt x="1868" y="970"/>
                  <a:pt x="1868" y="969"/>
                </a:cubicBezTo>
                <a:cubicBezTo>
                  <a:pt x="1874" y="968"/>
                  <a:pt x="1880" y="967"/>
                  <a:pt x="1886" y="972"/>
                </a:cubicBezTo>
                <a:cubicBezTo>
                  <a:pt x="1889" y="975"/>
                  <a:pt x="1894" y="976"/>
                  <a:pt x="1897" y="979"/>
                </a:cubicBezTo>
                <a:cubicBezTo>
                  <a:pt x="1898" y="980"/>
                  <a:pt x="1900" y="979"/>
                  <a:pt x="1902" y="979"/>
                </a:cubicBezTo>
                <a:cubicBezTo>
                  <a:pt x="1906" y="979"/>
                  <a:pt x="1910" y="979"/>
                  <a:pt x="1914" y="979"/>
                </a:cubicBezTo>
                <a:cubicBezTo>
                  <a:pt x="1915" y="979"/>
                  <a:pt x="1916" y="979"/>
                  <a:pt x="1918" y="979"/>
                </a:cubicBezTo>
                <a:cubicBezTo>
                  <a:pt x="1919" y="979"/>
                  <a:pt x="1920" y="980"/>
                  <a:pt x="1921" y="981"/>
                </a:cubicBezTo>
                <a:cubicBezTo>
                  <a:pt x="1928" y="983"/>
                  <a:pt x="1934" y="984"/>
                  <a:pt x="1941" y="986"/>
                </a:cubicBezTo>
                <a:cubicBezTo>
                  <a:pt x="1941" y="986"/>
                  <a:pt x="1941" y="986"/>
                  <a:pt x="1942" y="986"/>
                </a:cubicBezTo>
                <a:cubicBezTo>
                  <a:pt x="1942" y="987"/>
                  <a:pt x="1942" y="987"/>
                  <a:pt x="1942" y="988"/>
                </a:cubicBezTo>
                <a:cubicBezTo>
                  <a:pt x="1950" y="995"/>
                  <a:pt x="1961" y="997"/>
                  <a:pt x="1971" y="1001"/>
                </a:cubicBezTo>
                <a:cubicBezTo>
                  <a:pt x="1976" y="1002"/>
                  <a:pt x="1979" y="1005"/>
                  <a:pt x="1984" y="1004"/>
                </a:cubicBezTo>
                <a:cubicBezTo>
                  <a:pt x="1988" y="1004"/>
                  <a:pt x="1991" y="1005"/>
                  <a:pt x="1994" y="1007"/>
                </a:cubicBezTo>
                <a:cubicBezTo>
                  <a:pt x="1997" y="1009"/>
                  <a:pt x="2000" y="1010"/>
                  <a:pt x="2004" y="1009"/>
                </a:cubicBezTo>
                <a:cubicBezTo>
                  <a:pt x="2000" y="1006"/>
                  <a:pt x="1995" y="1006"/>
                  <a:pt x="1993" y="1002"/>
                </a:cubicBezTo>
                <a:cubicBezTo>
                  <a:pt x="1992" y="1001"/>
                  <a:pt x="1992" y="1001"/>
                  <a:pt x="1991" y="1000"/>
                </a:cubicBezTo>
                <a:cubicBezTo>
                  <a:pt x="1983" y="1001"/>
                  <a:pt x="1976" y="997"/>
                  <a:pt x="1970" y="993"/>
                </a:cubicBezTo>
                <a:cubicBezTo>
                  <a:pt x="1966" y="991"/>
                  <a:pt x="1964" y="987"/>
                  <a:pt x="1964" y="982"/>
                </a:cubicBezTo>
                <a:cubicBezTo>
                  <a:pt x="1964" y="979"/>
                  <a:pt x="1966" y="979"/>
                  <a:pt x="1968" y="979"/>
                </a:cubicBezTo>
                <a:cubicBezTo>
                  <a:pt x="1969" y="979"/>
                  <a:pt x="1969" y="980"/>
                  <a:pt x="1970" y="981"/>
                </a:cubicBezTo>
                <a:cubicBezTo>
                  <a:pt x="1970" y="981"/>
                  <a:pt x="1971" y="982"/>
                  <a:pt x="1972" y="982"/>
                </a:cubicBezTo>
                <a:cubicBezTo>
                  <a:pt x="1974" y="985"/>
                  <a:pt x="1977" y="989"/>
                  <a:pt x="1982" y="986"/>
                </a:cubicBezTo>
                <a:cubicBezTo>
                  <a:pt x="1989" y="986"/>
                  <a:pt x="1995" y="991"/>
                  <a:pt x="2002" y="990"/>
                </a:cubicBezTo>
                <a:cubicBezTo>
                  <a:pt x="2002" y="990"/>
                  <a:pt x="2003" y="990"/>
                  <a:pt x="2004" y="990"/>
                </a:cubicBezTo>
                <a:cubicBezTo>
                  <a:pt x="2005" y="991"/>
                  <a:pt x="2008" y="990"/>
                  <a:pt x="2009" y="991"/>
                </a:cubicBezTo>
                <a:cubicBezTo>
                  <a:pt x="2009" y="995"/>
                  <a:pt x="2008" y="999"/>
                  <a:pt x="2014" y="999"/>
                </a:cubicBezTo>
                <a:cubicBezTo>
                  <a:pt x="2015" y="999"/>
                  <a:pt x="2015" y="1000"/>
                  <a:pt x="2016" y="1000"/>
                </a:cubicBezTo>
                <a:cubicBezTo>
                  <a:pt x="2018" y="1002"/>
                  <a:pt x="2020" y="1000"/>
                  <a:pt x="2022" y="1002"/>
                </a:cubicBezTo>
                <a:cubicBezTo>
                  <a:pt x="2023" y="1002"/>
                  <a:pt x="2024" y="1002"/>
                  <a:pt x="2025" y="1002"/>
                </a:cubicBezTo>
                <a:cubicBezTo>
                  <a:pt x="2026" y="1002"/>
                  <a:pt x="2026" y="1002"/>
                  <a:pt x="2027" y="1002"/>
                </a:cubicBezTo>
                <a:cubicBezTo>
                  <a:pt x="2027" y="1003"/>
                  <a:pt x="2028" y="1003"/>
                  <a:pt x="2029" y="1004"/>
                </a:cubicBezTo>
                <a:cubicBezTo>
                  <a:pt x="2029" y="1004"/>
                  <a:pt x="2030" y="1004"/>
                  <a:pt x="2031" y="1004"/>
                </a:cubicBezTo>
                <a:cubicBezTo>
                  <a:pt x="2031" y="1005"/>
                  <a:pt x="2033" y="1005"/>
                  <a:pt x="2034" y="1006"/>
                </a:cubicBezTo>
                <a:cubicBezTo>
                  <a:pt x="2047" y="1011"/>
                  <a:pt x="2060" y="1015"/>
                  <a:pt x="2074" y="1020"/>
                </a:cubicBezTo>
                <a:cubicBezTo>
                  <a:pt x="2074" y="1020"/>
                  <a:pt x="2074" y="1020"/>
                  <a:pt x="2075" y="1020"/>
                </a:cubicBezTo>
                <a:cubicBezTo>
                  <a:pt x="2080" y="1024"/>
                  <a:pt x="2085" y="1026"/>
                  <a:pt x="2091" y="1027"/>
                </a:cubicBezTo>
                <a:cubicBezTo>
                  <a:pt x="2093" y="1029"/>
                  <a:pt x="2096" y="1030"/>
                  <a:pt x="2098" y="1029"/>
                </a:cubicBezTo>
                <a:cubicBezTo>
                  <a:pt x="2101" y="1028"/>
                  <a:pt x="2104" y="1029"/>
                  <a:pt x="2107" y="1029"/>
                </a:cubicBezTo>
                <a:cubicBezTo>
                  <a:pt x="2112" y="1027"/>
                  <a:pt x="2113" y="1026"/>
                  <a:pt x="2110" y="1024"/>
                </a:cubicBezTo>
                <a:cubicBezTo>
                  <a:pt x="2107" y="1022"/>
                  <a:pt x="2104" y="1018"/>
                  <a:pt x="2101" y="1015"/>
                </a:cubicBezTo>
                <a:cubicBezTo>
                  <a:pt x="2098" y="1012"/>
                  <a:pt x="2095" y="1008"/>
                  <a:pt x="2090" y="1011"/>
                </a:cubicBezTo>
                <a:cubicBezTo>
                  <a:pt x="2090" y="1012"/>
                  <a:pt x="2090" y="1012"/>
                  <a:pt x="2090" y="1013"/>
                </a:cubicBezTo>
                <a:cubicBezTo>
                  <a:pt x="2090" y="1013"/>
                  <a:pt x="2090" y="1013"/>
                  <a:pt x="2089" y="1013"/>
                </a:cubicBezTo>
                <a:cubicBezTo>
                  <a:pt x="2090" y="1012"/>
                  <a:pt x="2090" y="1012"/>
                  <a:pt x="2090" y="1011"/>
                </a:cubicBezTo>
                <a:cubicBezTo>
                  <a:pt x="2086" y="1011"/>
                  <a:pt x="2082" y="1012"/>
                  <a:pt x="2079" y="1010"/>
                </a:cubicBezTo>
                <a:cubicBezTo>
                  <a:pt x="2077" y="1002"/>
                  <a:pt x="2071" y="1001"/>
                  <a:pt x="2064" y="1000"/>
                </a:cubicBezTo>
                <a:cubicBezTo>
                  <a:pt x="2063" y="999"/>
                  <a:pt x="2061" y="998"/>
                  <a:pt x="2059" y="998"/>
                </a:cubicBezTo>
                <a:cubicBezTo>
                  <a:pt x="2058" y="997"/>
                  <a:pt x="2057" y="997"/>
                  <a:pt x="2057" y="996"/>
                </a:cubicBezTo>
                <a:cubicBezTo>
                  <a:pt x="2059" y="994"/>
                  <a:pt x="2061" y="995"/>
                  <a:pt x="2063" y="996"/>
                </a:cubicBezTo>
                <a:cubicBezTo>
                  <a:pt x="2071" y="998"/>
                  <a:pt x="2078" y="1000"/>
                  <a:pt x="2086" y="1002"/>
                </a:cubicBezTo>
                <a:cubicBezTo>
                  <a:pt x="2086" y="1002"/>
                  <a:pt x="2086" y="1002"/>
                  <a:pt x="2086" y="1002"/>
                </a:cubicBezTo>
                <a:cubicBezTo>
                  <a:pt x="2086" y="1003"/>
                  <a:pt x="2086" y="1003"/>
                  <a:pt x="2086" y="1004"/>
                </a:cubicBezTo>
                <a:cubicBezTo>
                  <a:pt x="2090" y="1006"/>
                  <a:pt x="2094" y="1008"/>
                  <a:pt x="2099" y="1008"/>
                </a:cubicBezTo>
                <a:cubicBezTo>
                  <a:pt x="2100" y="1009"/>
                  <a:pt x="2101" y="1008"/>
                  <a:pt x="2102" y="1009"/>
                </a:cubicBezTo>
                <a:cubicBezTo>
                  <a:pt x="2103" y="1010"/>
                  <a:pt x="2105" y="1010"/>
                  <a:pt x="2106" y="1011"/>
                </a:cubicBezTo>
                <a:cubicBezTo>
                  <a:pt x="2108" y="1012"/>
                  <a:pt x="2110" y="1012"/>
                  <a:pt x="2113" y="1011"/>
                </a:cubicBezTo>
                <a:cubicBezTo>
                  <a:pt x="2118" y="1010"/>
                  <a:pt x="2122" y="1013"/>
                  <a:pt x="2127" y="1013"/>
                </a:cubicBezTo>
                <a:cubicBezTo>
                  <a:pt x="2128" y="1015"/>
                  <a:pt x="2131" y="1013"/>
                  <a:pt x="2133" y="1015"/>
                </a:cubicBezTo>
                <a:cubicBezTo>
                  <a:pt x="2131" y="1013"/>
                  <a:pt x="2129" y="1013"/>
                  <a:pt x="2127" y="1013"/>
                </a:cubicBezTo>
                <a:cubicBezTo>
                  <a:pt x="2127" y="1014"/>
                  <a:pt x="2127" y="1014"/>
                  <a:pt x="2127" y="1015"/>
                </a:cubicBezTo>
                <a:cubicBezTo>
                  <a:pt x="2129" y="1015"/>
                  <a:pt x="2131" y="1015"/>
                  <a:pt x="2132" y="1015"/>
                </a:cubicBezTo>
                <a:cubicBezTo>
                  <a:pt x="2133" y="1016"/>
                  <a:pt x="2135" y="1016"/>
                  <a:pt x="2136" y="1016"/>
                </a:cubicBezTo>
                <a:cubicBezTo>
                  <a:pt x="2137" y="1016"/>
                  <a:pt x="2138" y="1016"/>
                  <a:pt x="2139" y="1017"/>
                </a:cubicBezTo>
                <a:cubicBezTo>
                  <a:pt x="2140" y="1017"/>
                  <a:pt x="2141" y="1017"/>
                  <a:pt x="2141" y="1018"/>
                </a:cubicBezTo>
                <a:cubicBezTo>
                  <a:pt x="2142" y="1018"/>
                  <a:pt x="2142" y="1019"/>
                  <a:pt x="2143" y="1019"/>
                </a:cubicBezTo>
                <a:cubicBezTo>
                  <a:pt x="2144" y="1020"/>
                  <a:pt x="2145" y="1020"/>
                  <a:pt x="2147" y="1020"/>
                </a:cubicBezTo>
                <a:cubicBezTo>
                  <a:pt x="2150" y="1022"/>
                  <a:pt x="2154" y="1022"/>
                  <a:pt x="2157" y="1024"/>
                </a:cubicBezTo>
                <a:cubicBezTo>
                  <a:pt x="2165" y="1029"/>
                  <a:pt x="2173" y="1035"/>
                  <a:pt x="2183" y="1031"/>
                </a:cubicBezTo>
                <a:cubicBezTo>
                  <a:pt x="2183" y="1031"/>
                  <a:pt x="2184" y="1031"/>
                  <a:pt x="2184" y="1031"/>
                </a:cubicBezTo>
                <a:cubicBezTo>
                  <a:pt x="2184" y="1031"/>
                  <a:pt x="2184" y="1031"/>
                  <a:pt x="2184" y="1031"/>
                </a:cubicBezTo>
                <a:cubicBezTo>
                  <a:pt x="2184" y="1032"/>
                  <a:pt x="2184" y="1033"/>
                  <a:pt x="2185" y="1034"/>
                </a:cubicBezTo>
                <a:cubicBezTo>
                  <a:pt x="2188" y="1035"/>
                  <a:pt x="2192" y="1036"/>
                  <a:pt x="2195" y="1037"/>
                </a:cubicBezTo>
                <a:cubicBezTo>
                  <a:pt x="2196" y="1037"/>
                  <a:pt x="2196" y="1037"/>
                  <a:pt x="2197" y="1036"/>
                </a:cubicBezTo>
                <a:cubicBezTo>
                  <a:pt x="2199" y="1036"/>
                  <a:pt x="2201" y="1035"/>
                  <a:pt x="2202" y="1033"/>
                </a:cubicBezTo>
                <a:cubicBezTo>
                  <a:pt x="2202" y="1028"/>
                  <a:pt x="2204" y="1024"/>
                  <a:pt x="2201" y="1019"/>
                </a:cubicBezTo>
                <a:cubicBezTo>
                  <a:pt x="2197" y="1011"/>
                  <a:pt x="2199" y="1007"/>
                  <a:pt x="2207" y="1003"/>
                </a:cubicBezTo>
                <a:cubicBezTo>
                  <a:pt x="2209" y="1002"/>
                  <a:pt x="2213" y="1002"/>
                  <a:pt x="2213" y="999"/>
                </a:cubicBezTo>
                <a:cubicBezTo>
                  <a:pt x="2210" y="999"/>
                  <a:pt x="2207" y="995"/>
                  <a:pt x="2204" y="995"/>
                </a:cubicBezTo>
                <a:cubicBezTo>
                  <a:pt x="2204" y="994"/>
                  <a:pt x="2203" y="993"/>
                  <a:pt x="2202" y="992"/>
                </a:cubicBezTo>
                <a:cubicBezTo>
                  <a:pt x="2201" y="992"/>
                  <a:pt x="2200" y="991"/>
                  <a:pt x="2199" y="991"/>
                </a:cubicBezTo>
                <a:cubicBezTo>
                  <a:pt x="2197" y="988"/>
                  <a:pt x="2196" y="984"/>
                  <a:pt x="2195" y="980"/>
                </a:cubicBezTo>
                <a:cubicBezTo>
                  <a:pt x="2195" y="977"/>
                  <a:pt x="2196" y="974"/>
                  <a:pt x="2200" y="975"/>
                </a:cubicBezTo>
                <a:cubicBezTo>
                  <a:pt x="2203" y="975"/>
                  <a:pt x="2207" y="974"/>
                  <a:pt x="2210" y="973"/>
                </a:cubicBezTo>
                <a:cubicBezTo>
                  <a:pt x="2212" y="973"/>
                  <a:pt x="2212" y="972"/>
                  <a:pt x="2211" y="970"/>
                </a:cubicBezTo>
                <a:cubicBezTo>
                  <a:pt x="2211" y="970"/>
                  <a:pt x="2210" y="970"/>
                  <a:pt x="2210" y="970"/>
                </a:cubicBezTo>
                <a:cubicBezTo>
                  <a:pt x="2209" y="969"/>
                  <a:pt x="2209" y="967"/>
                  <a:pt x="2208" y="966"/>
                </a:cubicBezTo>
                <a:cubicBezTo>
                  <a:pt x="2214" y="965"/>
                  <a:pt x="2219" y="964"/>
                  <a:pt x="2225" y="965"/>
                </a:cubicBezTo>
                <a:cubicBezTo>
                  <a:pt x="2230" y="966"/>
                  <a:pt x="2236" y="966"/>
                  <a:pt x="2237" y="973"/>
                </a:cubicBezTo>
                <a:cubicBezTo>
                  <a:pt x="2238" y="974"/>
                  <a:pt x="2240" y="975"/>
                  <a:pt x="2242" y="976"/>
                </a:cubicBezTo>
                <a:cubicBezTo>
                  <a:pt x="2242" y="976"/>
                  <a:pt x="2242" y="977"/>
                  <a:pt x="2242" y="977"/>
                </a:cubicBezTo>
                <a:cubicBezTo>
                  <a:pt x="2242" y="977"/>
                  <a:pt x="2243" y="977"/>
                  <a:pt x="2243" y="977"/>
                </a:cubicBezTo>
                <a:cubicBezTo>
                  <a:pt x="2247" y="977"/>
                  <a:pt x="2251" y="977"/>
                  <a:pt x="2254" y="977"/>
                </a:cubicBezTo>
                <a:cubicBezTo>
                  <a:pt x="2256" y="979"/>
                  <a:pt x="2259" y="979"/>
                  <a:pt x="2261" y="979"/>
                </a:cubicBezTo>
                <a:cubicBezTo>
                  <a:pt x="2261" y="980"/>
                  <a:pt x="2260" y="981"/>
                  <a:pt x="2260" y="982"/>
                </a:cubicBezTo>
                <a:cubicBezTo>
                  <a:pt x="2260" y="983"/>
                  <a:pt x="2261" y="984"/>
                  <a:pt x="2261" y="984"/>
                </a:cubicBezTo>
                <a:cubicBezTo>
                  <a:pt x="2262" y="985"/>
                  <a:pt x="2263" y="985"/>
                  <a:pt x="2263" y="986"/>
                </a:cubicBezTo>
                <a:cubicBezTo>
                  <a:pt x="2269" y="987"/>
                  <a:pt x="2274" y="985"/>
                  <a:pt x="2280" y="987"/>
                </a:cubicBezTo>
                <a:cubicBezTo>
                  <a:pt x="2284" y="988"/>
                  <a:pt x="2286" y="987"/>
                  <a:pt x="2286" y="982"/>
                </a:cubicBezTo>
                <a:cubicBezTo>
                  <a:pt x="2285" y="981"/>
                  <a:pt x="2286" y="980"/>
                  <a:pt x="2287" y="980"/>
                </a:cubicBezTo>
                <a:cubicBezTo>
                  <a:pt x="2289" y="980"/>
                  <a:pt x="2289" y="984"/>
                  <a:pt x="2292" y="983"/>
                </a:cubicBezTo>
                <a:cubicBezTo>
                  <a:pt x="2293" y="982"/>
                  <a:pt x="2290" y="979"/>
                  <a:pt x="2293" y="978"/>
                </a:cubicBezTo>
                <a:cubicBezTo>
                  <a:pt x="2295" y="977"/>
                  <a:pt x="2297" y="977"/>
                  <a:pt x="2299" y="979"/>
                </a:cubicBezTo>
                <a:cubicBezTo>
                  <a:pt x="2300" y="980"/>
                  <a:pt x="2300" y="981"/>
                  <a:pt x="2301" y="982"/>
                </a:cubicBezTo>
                <a:cubicBezTo>
                  <a:pt x="2304" y="985"/>
                  <a:pt x="2309" y="987"/>
                  <a:pt x="2310" y="984"/>
                </a:cubicBezTo>
                <a:cubicBezTo>
                  <a:pt x="2314" y="980"/>
                  <a:pt x="2317" y="981"/>
                  <a:pt x="2321" y="984"/>
                </a:cubicBezTo>
                <a:cubicBezTo>
                  <a:pt x="2323" y="985"/>
                  <a:pt x="2325" y="986"/>
                  <a:pt x="2328" y="985"/>
                </a:cubicBezTo>
                <a:cubicBezTo>
                  <a:pt x="2327" y="981"/>
                  <a:pt x="2322" y="981"/>
                  <a:pt x="2322" y="977"/>
                </a:cubicBezTo>
                <a:cubicBezTo>
                  <a:pt x="2324" y="974"/>
                  <a:pt x="2327" y="976"/>
                  <a:pt x="2329" y="975"/>
                </a:cubicBezTo>
                <a:cubicBezTo>
                  <a:pt x="2333" y="977"/>
                  <a:pt x="2337" y="980"/>
                  <a:pt x="2340" y="975"/>
                </a:cubicBezTo>
                <a:cubicBezTo>
                  <a:pt x="2343" y="972"/>
                  <a:pt x="2340" y="970"/>
                  <a:pt x="2337" y="968"/>
                </a:cubicBezTo>
                <a:cubicBezTo>
                  <a:pt x="2347" y="970"/>
                  <a:pt x="2349" y="963"/>
                  <a:pt x="2351" y="956"/>
                </a:cubicBezTo>
                <a:cubicBezTo>
                  <a:pt x="2356" y="958"/>
                  <a:pt x="2359" y="962"/>
                  <a:pt x="2364" y="963"/>
                </a:cubicBezTo>
                <a:cubicBezTo>
                  <a:pt x="2365" y="964"/>
                  <a:pt x="2366" y="965"/>
                  <a:pt x="2365" y="966"/>
                </a:cubicBezTo>
                <a:cubicBezTo>
                  <a:pt x="2363" y="970"/>
                  <a:pt x="2366" y="970"/>
                  <a:pt x="2369" y="970"/>
                </a:cubicBezTo>
                <a:cubicBezTo>
                  <a:pt x="2375" y="969"/>
                  <a:pt x="2382" y="971"/>
                  <a:pt x="2388" y="973"/>
                </a:cubicBezTo>
                <a:cubicBezTo>
                  <a:pt x="2388" y="973"/>
                  <a:pt x="2389" y="973"/>
                  <a:pt x="2390" y="973"/>
                </a:cubicBezTo>
                <a:cubicBezTo>
                  <a:pt x="2385" y="971"/>
                  <a:pt x="2386" y="962"/>
                  <a:pt x="2377" y="965"/>
                </a:cubicBezTo>
                <a:cubicBezTo>
                  <a:pt x="2381" y="962"/>
                  <a:pt x="2384" y="961"/>
                  <a:pt x="2387" y="961"/>
                </a:cubicBezTo>
                <a:cubicBezTo>
                  <a:pt x="2389" y="964"/>
                  <a:pt x="2393" y="963"/>
                  <a:pt x="2396" y="963"/>
                </a:cubicBezTo>
                <a:cubicBezTo>
                  <a:pt x="2396" y="963"/>
                  <a:pt x="2397" y="963"/>
                  <a:pt x="2397" y="963"/>
                </a:cubicBezTo>
                <a:cubicBezTo>
                  <a:pt x="2397" y="963"/>
                  <a:pt x="2397" y="964"/>
                  <a:pt x="2397" y="965"/>
                </a:cubicBezTo>
                <a:cubicBezTo>
                  <a:pt x="2400" y="965"/>
                  <a:pt x="2403" y="965"/>
                  <a:pt x="2401" y="969"/>
                </a:cubicBezTo>
                <a:cubicBezTo>
                  <a:pt x="2400" y="971"/>
                  <a:pt x="2401" y="971"/>
                  <a:pt x="2403" y="972"/>
                </a:cubicBezTo>
                <a:cubicBezTo>
                  <a:pt x="2405" y="975"/>
                  <a:pt x="2408" y="979"/>
                  <a:pt x="2412" y="980"/>
                </a:cubicBezTo>
                <a:cubicBezTo>
                  <a:pt x="2418" y="981"/>
                  <a:pt x="2424" y="983"/>
                  <a:pt x="2430" y="986"/>
                </a:cubicBezTo>
                <a:cubicBezTo>
                  <a:pt x="2430" y="982"/>
                  <a:pt x="2427" y="979"/>
                  <a:pt x="2431" y="977"/>
                </a:cubicBezTo>
                <a:cubicBezTo>
                  <a:pt x="2432" y="975"/>
                  <a:pt x="2434" y="975"/>
                  <a:pt x="2435" y="973"/>
                </a:cubicBezTo>
                <a:cubicBezTo>
                  <a:pt x="2436" y="973"/>
                  <a:pt x="2436" y="973"/>
                  <a:pt x="2437" y="973"/>
                </a:cubicBezTo>
                <a:cubicBezTo>
                  <a:pt x="2438" y="968"/>
                  <a:pt x="2434" y="971"/>
                  <a:pt x="2431" y="970"/>
                </a:cubicBezTo>
                <a:cubicBezTo>
                  <a:pt x="2430" y="970"/>
                  <a:pt x="2428" y="970"/>
                  <a:pt x="2427" y="969"/>
                </a:cubicBezTo>
                <a:cubicBezTo>
                  <a:pt x="2423" y="961"/>
                  <a:pt x="2415" y="960"/>
                  <a:pt x="2407" y="960"/>
                </a:cubicBezTo>
                <a:cubicBezTo>
                  <a:pt x="2407" y="960"/>
                  <a:pt x="2407" y="959"/>
                  <a:pt x="2407" y="959"/>
                </a:cubicBezTo>
                <a:cubicBezTo>
                  <a:pt x="2407" y="957"/>
                  <a:pt x="2406" y="954"/>
                  <a:pt x="2408" y="952"/>
                </a:cubicBezTo>
                <a:cubicBezTo>
                  <a:pt x="2414" y="955"/>
                  <a:pt x="2419" y="957"/>
                  <a:pt x="2424" y="951"/>
                </a:cubicBezTo>
                <a:cubicBezTo>
                  <a:pt x="2425" y="950"/>
                  <a:pt x="2426" y="950"/>
                  <a:pt x="2426" y="950"/>
                </a:cubicBezTo>
                <a:cubicBezTo>
                  <a:pt x="2427" y="951"/>
                  <a:pt x="2427" y="951"/>
                  <a:pt x="2428" y="952"/>
                </a:cubicBezTo>
                <a:cubicBezTo>
                  <a:pt x="2429" y="952"/>
                  <a:pt x="2429" y="952"/>
                  <a:pt x="2430" y="952"/>
                </a:cubicBezTo>
                <a:cubicBezTo>
                  <a:pt x="2431" y="953"/>
                  <a:pt x="2432" y="953"/>
                  <a:pt x="2433" y="954"/>
                </a:cubicBezTo>
                <a:cubicBezTo>
                  <a:pt x="2437" y="954"/>
                  <a:pt x="2442" y="953"/>
                  <a:pt x="2445" y="958"/>
                </a:cubicBezTo>
                <a:cubicBezTo>
                  <a:pt x="2446" y="960"/>
                  <a:pt x="2450" y="960"/>
                  <a:pt x="2453" y="957"/>
                </a:cubicBezTo>
                <a:cubicBezTo>
                  <a:pt x="2458" y="956"/>
                  <a:pt x="2464" y="960"/>
                  <a:pt x="2469" y="956"/>
                </a:cubicBezTo>
                <a:cubicBezTo>
                  <a:pt x="2470" y="955"/>
                  <a:pt x="2470" y="954"/>
                  <a:pt x="2469" y="954"/>
                </a:cubicBezTo>
                <a:cubicBezTo>
                  <a:pt x="2468" y="953"/>
                  <a:pt x="2468" y="953"/>
                  <a:pt x="2467" y="953"/>
                </a:cubicBezTo>
                <a:cubicBezTo>
                  <a:pt x="2462" y="952"/>
                  <a:pt x="2465" y="946"/>
                  <a:pt x="2462" y="944"/>
                </a:cubicBezTo>
                <a:cubicBezTo>
                  <a:pt x="2462" y="943"/>
                  <a:pt x="2462" y="942"/>
                  <a:pt x="2462" y="941"/>
                </a:cubicBezTo>
                <a:cubicBezTo>
                  <a:pt x="2463" y="941"/>
                  <a:pt x="2463" y="940"/>
                  <a:pt x="2462" y="940"/>
                </a:cubicBezTo>
                <a:cubicBezTo>
                  <a:pt x="2462" y="937"/>
                  <a:pt x="2460" y="935"/>
                  <a:pt x="2462" y="932"/>
                </a:cubicBezTo>
                <a:cubicBezTo>
                  <a:pt x="2467" y="930"/>
                  <a:pt x="2472" y="928"/>
                  <a:pt x="2478" y="932"/>
                </a:cubicBezTo>
                <a:cubicBezTo>
                  <a:pt x="2479" y="927"/>
                  <a:pt x="2479" y="922"/>
                  <a:pt x="2480" y="918"/>
                </a:cubicBezTo>
                <a:cubicBezTo>
                  <a:pt x="2485" y="915"/>
                  <a:pt x="2489" y="916"/>
                  <a:pt x="2494" y="918"/>
                </a:cubicBezTo>
                <a:cubicBezTo>
                  <a:pt x="2494" y="919"/>
                  <a:pt x="2494" y="921"/>
                  <a:pt x="2492" y="921"/>
                </a:cubicBezTo>
                <a:cubicBezTo>
                  <a:pt x="2490" y="922"/>
                  <a:pt x="2490" y="924"/>
                  <a:pt x="2491" y="925"/>
                </a:cubicBezTo>
                <a:cubicBezTo>
                  <a:pt x="2492" y="925"/>
                  <a:pt x="2494" y="925"/>
                  <a:pt x="2495" y="926"/>
                </a:cubicBezTo>
                <a:cubicBezTo>
                  <a:pt x="2499" y="930"/>
                  <a:pt x="2504" y="929"/>
                  <a:pt x="2508" y="929"/>
                </a:cubicBezTo>
                <a:cubicBezTo>
                  <a:pt x="2511" y="927"/>
                  <a:pt x="2511" y="920"/>
                  <a:pt x="2517" y="924"/>
                </a:cubicBezTo>
                <a:cubicBezTo>
                  <a:pt x="2525" y="923"/>
                  <a:pt x="2526" y="922"/>
                  <a:pt x="2527" y="918"/>
                </a:cubicBezTo>
                <a:cubicBezTo>
                  <a:pt x="2528" y="918"/>
                  <a:pt x="2528" y="918"/>
                  <a:pt x="2529" y="918"/>
                </a:cubicBezTo>
                <a:cubicBezTo>
                  <a:pt x="2532" y="917"/>
                  <a:pt x="2536" y="917"/>
                  <a:pt x="2539" y="916"/>
                </a:cubicBezTo>
                <a:cubicBezTo>
                  <a:pt x="2543" y="914"/>
                  <a:pt x="2547" y="912"/>
                  <a:pt x="2546" y="908"/>
                </a:cubicBezTo>
                <a:cubicBezTo>
                  <a:pt x="2544" y="903"/>
                  <a:pt x="2540" y="907"/>
                  <a:pt x="2537" y="908"/>
                </a:cubicBezTo>
                <a:cubicBezTo>
                  <a:pt x="2536" y="908"/>
                  <a:pt x="2536" y="908"/>
                  <a:pt x="2535" y="907"/>
                </a:cubicBezTo>
                <a:cubicBezTo>
                  <a:pt x="2534" y="906"/>
                  <a:pt x="2533" y="907"/>
                  <a:pt x="2532" y="906"/>
                </a:cubicBezTo>
                <a:cubicBezTo>
                  <a:pt x="2528" y="899"/>
                  <a:pt x="2530" y="895"/>
                  <a:pt x="2537" y="893"/>
                </a:cubicBezTo>
                <a:cubicBezTo>
                  <a:pt x="2540" y="891"/>
                  <a:pt x="2543" y="888"/>
                  <a:pt x="2546" y="888"/>
                </a:cubicBezTo>
                <a:cubicBezTo>
                  <a:pt x="2546" y="890"/>
                  <a:pt x="2546" y="891"/>
                  <a:pt x="2548" y="892"/>
                </a:cubicBezTo>
                <a:cubicBezTo>
                  <a:pt x="2548" y="893"/>
                  <a:pt x="2548" y="893"/>
                  <a:pt x="2548" y="894"/>
                </a:cubicBezTo>
                <a:cubicBezTo>
                  <a:pt x="2551" y="897"/>
                  <a:pt x="2555" y="896"/>
                  <a:pt x="2559" y="897"/>
                </a:cubicBezTo>
                <a:cubicBezTo>
                  <a:pt x="2567" y="903"/>
                  <a:pt x="2577" y="904"/>
                  <a:pt x="2586" y="907"/>
                </a:cubicBezTo>
                <a:cubicBezTo>
                  <a:pt x="2589" y="907"/>
                  <a:pt x="2594" y="909"/>
                  <a:pt x="2593" y="902"/>
                </a:cubicBezTo>
                <a:cubicBezTo>
                  <a:pt x="2592" y="901"/>
                  <a:pt x="2591" y="901"/>
                  <a:pt x="2591" y="900"/>
                </a:cubicBezTo>
                <a:close/>
              </a:path>
            </a:pathLst>
          </a:custGeom>
          <a:solidFill>
            <a:srgbClr val="1F2126">
              <a:alpha val="28627"/>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Open Sans"/>
              <a:ea typeface="Open Sans"/>
              <a:cs typeface="Open Sans"/>
              <a:sym typeface="Open Sans"/>
            </a:endParaRPr>
          </a:p>
        </p:txBody>
      </p:sp>
      <p:sp>
        <p:nvSpPr>
          <p:cNvPr id="256" name="Google Shape;256;p19"/>
          <p:cNvSpPr>
            <a:spLocks noGrp="1"/>
          </p:cNvSpPr>
          <p:nvPr>
            <p:ph type="pic" idx="2"/>
          </p:nvPr>
        </p:nvSpPr>
        <p:spPr>
          <a:xfrm>
            <a:off x="-594389" y="-321122"/>
            <a:ext cx="11228315" cy="3275219"/>
          </a:xfrm>
          <a:prstGeom prst="rect">
            <a:avLst/>
          </a:prstGeom>
          <a:solidFill>
            <a:srgbClr val="D8D8D8"/>
          </a:solidFill>
          <a:ln>
            <a:noFill/>
          </a:ln>
        </p:spPr>
      </p:sp>
      <p:sp>
        <p:nvSpPr>
          <p:cNvPr id="257" name="Google Shape;257;p19"/>
          <p:cNvSpPr/>
          <p:nvPr/>
        </p:nvSpPr>
        <p:spPr>
          <a:xfrm>
            <a:off x="363649" y="4663861"/>
            <a:ext cx="1628972" cy="1962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675"/>
              <a:buFont typeface="Arial"/>
              <a:buNone/>
            </a:pPr>
            <a:r>
              <a:rPr lang="zh-TW" sz="675" b="0" i="0" u="none" strike="noStrike" cap="none">
                <a:solidFill>
                  <a:srgbClr val="FFFFFF"/>
                </a:solidFill>
                <a:latin typeface="Open Sans"/>
                <a:ea typeface="Open Sans"/>
                <a:cs typeface="Open Sans"/>
                <a:sym typeface="Open Sans"/>
              </a:rPr>
              <a:t>© 2018 </a:t>
            </a:r>
            <a:r>
              <a:rPr lang="zh-TW" sz="675" b="1" i="0" u="none" strike="noStrike" cap="none">
                <a:solidFill>
                  <a:srgbClr val="FFFFFF"/>
                </a:solidFill>
                <a:latin typeface="Open Sans"/>
                <a:ea typeface="Open Sans"/>
                <a:cs typeface="Open Sans"/>
                <a:sym typeface="Open Sans"/>
              </a:rPr>
              <a:t>Slidefabric.com</a:t>
            </a:r>
            <a:r>
              <a:rPr lang="zh-TW" sz="675" b="0" i="0" u="none" strike="noStrike" cap="none">
                <a:solidFill>
                  <a:srgbClr val="FFFFFF"/>
                </a:solidFill>
                <a:latin typeface="Open Sans"/>
                <a:ea typeface="Open Sans"/>
                <a:cs typeface="Open Sans"/>
                <a:sym typeface="Open Sans"/>
              </a:rPr>
              <a:t> All rights reserved.</a:t>
            </a:r>
            <a:endParaRPr sz="675" b="0" i="0" u="none" strike="noStrike" cap="none">
              <a:solidFill>
                <a:srgbClr val="FFFFFF"/>
              </a:solidFill>
              <a:latin typeface="Open Sans"/>
              <a:ea typeface="Open Sans"/>
              <a:cs typeface="Open Sans"/>
              <a:sym typeface="Open Sans"/>
            </a:endParaRPr>
          </a:p>
        </p:txBody>
      </p:sp>
      <p:sp>
        <p:nvSpPr>
          <p:cNvPr id="258" name="Google Shape;258;p19"/>
          <p:cNvSpPr/>
          <p:nvPr/>
        </p:nvSpPr>
        <p:spPr>
          <a:xfrm>
            <a:off x="8118752" y="4646549"/>
            <a:ext cx="792205"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25"/>
              <a:buFont typeface="Arial"/>
              <a:buNone/>
            </a:pPr>
            <a:r>
              <a:rPr lang="zh-TW" sz="525" b="0" i="0" u="none" strike="noStrike" cap="none">
                <a:solidFill>
                  <a:srgbClr val="FFFFFF"/>
                </a:solidFill>
                <a:latin typeface="Arial"/>
                <a:ea typeface="Arial"/>
                <a:cs typeface="Arial"/>
                <a:sym typeface="Arial"/>
              </a:rPr>
              <a:t>SLIDE</a:t>
            </a:r>
            <a:fld id="{00000000-1234-1234-1234-123412341234}" type="slidenum">
              <a:rPr lang="zh-TW" sz="900" b="0" i="0" u="none" strike="noStrike" cap="none">
                <a:solidFill>
                  <a:srgbClr val="FFFFFF"/>
                </a:solidFill>
                <a:latin typeface="Arial"/>
                <a:ea typeface="Arial"/>
                <a:cs typeface="Arial"/>
                <a:sym typeface="Arial"/>
              </a:rPr>
              <a:t>‹#›</a:t>
            </a:fld>
            <a:endParaRPr sz="825"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0"/>
        <p:cNvGrpSpPr/>
        <p:nvPr/>
      </p:nvGrpSpPr>
      <p:grpSpPr>
        <a:xfrm>
          <a:off x="0" y="0"/>
          <a:ext cx="0" cy="0"/>
          <a:chOff x="0" y="0"/>
          <a:chExt cx="0" cy="0"/>
        </a:xfrm>
      </p:grpSpPr>
      <p:sp>
        <p:nvSpPr>
          <p:cNvPr id="281" name="Google Shape;281;p24"/>
          <p:cNvSpPr/>
          <p:nvPr/>
        </p:nvSpPr>
        <p:spPr>
          <a:xfrm>
            <a:off x="4875" y="2967675"/>
            <a:ext cx="9144000" cy="222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4"/>
          <p:cNvSpPr/>
          <p:nvPr/>
        </p:nvSpPr>
        <p:spPr>
          <a:xfrm flipH="1">
            <a:off x="4308450" y="2753483"/>
            <a:ext cx="527100" cy="2142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9F3"/>
              </a:solidFill>
              <a:latin typeface="Lexend Deca SemiBold"/>
              <a:ea typeface="Lexend Deca SemiBold"/>
              <a:cs typeface="Lexend Deca SemiBold"/>
              <a:sym typeface="Lexend Deca SemiBold"/>
            </a:endParaRPr>
          </a:p>
        </p:txBody>
      </p:sp>
      <p:sp>
        <p:nvSpPr>
          <p:cNvPr id="283" name="Google Shape;283;p24"/>
          <p:cNvSpPr txBox="1">
            <a:spLocks noGrp="1"/>
          </p:cNvSpPr>
          <p:nvPr>
            <p:ph type="ctrTitle"/>
          </p:nvPr>
        </p:nvSpPr>
        <p:spPr>
          <a:xfrm>
            <a:off x="720000" y="1492875"/>
            <a:ext cx="7704000" cy="126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73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84" name="Google Shape;284;p24"/>
          <p:cNvSpPr txBox="1">
            <a:spLocks noGrp="1"/>
          </p:cNvSpPr>
          <p:nvPr>
            <p:ph type="subTitle" idx="1"/>
          </p:nvPr>
        </p:nvSpPr>
        <p:spPr>
          <a:xfrm>
            <a:off x="2413800" y="3233925"/>
            <a:ext cx="4539000" cy="410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5"/>
        <p:cNvGrpSpPr/>
        <p:nvPr/>
      </p:nvGrpSpPr>
      <p:grpSpPr>
        <a:xfrm>
          <a:off x="0" y="0"/>
          <a:ext cx="0" cy="0"/>
          <a:chOff x="0" y="0"/>
          <a:chExt cx="0" cy="0"/>
        </a:xfrm>
      </p:grpSpPr>
      <p:sp>
        <p:nvSpPr>
          <p:cNvPr id="286" name="Google Shape;286;p25"/>
          <p:cNvSpPr/>
          <p:nvPr/>
        </p:nvSpPr>
        <p:spPr>
          <a:xfrm>
            <a:off x="4875" y="0"/>
            <a:ext cx="39381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5"/>
          <p:cNvSpPr/>
          <p:nvPr/>
        </p:nvSpPr>
        <p:spPr>
          <a:xfrm rot="5400000">
            <a:off x="3759050" y="1720860"/>
            <a:ext cx="646500" cy="278400"/>
          </a:xfrm>
          <a:prstGeom prst="triangle">
            <a:avLst>
              <a:gd name="adj"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5"/>
          <p:cNvSpPr txBox="1">
            <a:spLocks noGrp="1"/>
          </p:cNvSpPr>
          <p:nvPr>
            <p:ph type="title"/>
          </p:nvPr>
        </p:nvSpPr>
        <p:spPr>
          <a:xfrm>
            <a:off x="4298875" y="2624535"/>
            <a:ext cx="4125000" cy="85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89" name="Google Shape;289;p25"/>
          <p:cNvSpPr txBox="1">
            <a:spLocks noGrp="1"/>
          </p:cNvSpPr>
          <p:nvPr>
            <p:ph type="title" idx="2"/>
          </p:nvPr>
        </p:nvSpPr>
        <p:spPr>
          <a:xfrm>
            <a:off x="720000" y="948160"/>
            <a:ext cx="24444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0" name="Google Shape;290;p25"/>
          <p:cNvSpPr txBox="1">
            <a:spLocks noGrp="1"/>
          </p:cNvSpPr>
          <p:nvPr>
            <p:ph type="subTitle" idx="1"/>
          </p:nvPr>
        </p:nvSpPr>
        <p:spPr>
          <a:xfrm>
            <a:off x="4298875" y="3479540"/>
            <a:ext cx="2719800" cy="71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3"/>
        <p:cNvGrpSpPr/>
        <p:nvPr/>
      </p:nvGrpSpPr>
      <p:grpSpPr>
        <a:xfrm>
          <a:off x="0" y="0"/>
          <a:ext cx="0" cy="0"/>
          <a:chOff x="0" y="0"/>
          <a:chExt cx="0" cy="0"/>
        </a:xfrm>
      </p:grpSpPr>
      <p:sp>
        <p:nvSpPr>
          <p:cNvPr id="14" name="Google Shape;14;p3"/>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7" name="Google Shape;17;p3"/>
          <p:cNvSpPr txBox="1">
            <a:spLocks noGrp="1"/>
          </p:cNvSpPr>
          <p:nvPr>
            <p:ph type="subTitle" idx="1"/>
          </p:nvPr>
        </p:nvSpPr>
        <p:spPr>
          <a:xfrm>
            <a:off x="1924550" y="173485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18" name="Google Shape;18;p3"/>
          <p:cNvSpPr txBox="1">
            <a:spLocks noGrp="1"/>
          </p:cNvSpPr>
          <p:nvPr>
            <p:ph type="subTitle" idx="2"/>
          </p:nvPr>
        </p:nvSpPr>
        <p:spPr>
          <a:xfrm>
            <a:off x="1924550" y="138245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19" name="Google Shape;19;p3"/>
          <p:cNvSpPr txBox="1">
            <a:spLocks noGrp="1"/>
          </p:cNvSpPr>
          <p:nvPr>
            <p:ph type="subTitle" idx="3"/>
          </p:nvPr>
        </p:nvSpPr>
        <p:spPr>
          <a:xfrm>
            <a:off x="5855025" y="173485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20" name="Google Shape;20;p3"/>
          <p:cNvSpPr txBox="1">
            <a:spLocks noGrp="1"/>
          </p:cNvSpPr>
          <p:nvPr>
            <p:ph type="subTitle" idx="4"/>
          </p:nvPr>
        </p:nvSpPr>
        <p:spPr>
          <a:xfrm>
            <a:off x="5855025" y="138245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21" name="Google Shape;21;p3"/>
          <p:cNvSpPr txBox="1">
            <a:spLocks noGrp="1"/>
          </p:cNvSpPr>
          <p:nvPr>
            <p:ph type="subTitle" idx="5"/>
          </p:nvPr>
        </p:nvSpPr>
        <p:spPr>
          <a:xfrm>
            <a:off x="1924550" y="285870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22" name="Google Shape;22;p3"/>
          <p:cNvSpPr txBox="1">
            <a:spLocks noGrp="1"/>
          </p:cNvSpPr>
          <p:nvPr>
            <p:ph type="subTitle" idx="6"/>
          </p:nvPr>
        </p:nvSpPr>
        <p:spPr>
          <a:xfrm>
            <a:off x="1924550" y="250630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23" name="Google Shape;23;p3"/>
          <p:cNvSpPr txBox="1">
            <a:spLocks noGrp="1"/>
          </p:cNvSpPr>
          <p:nvPr>
            <p:ph type="subTitle" idx="7"/>
          </p:nvPr>
        </p:nvSpPr>
        <p:spPr>
          <a:xfrm>
            <a:off x="5855025" y="285870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24" name="Google Shape;24;p3"/>
          <p:cNvSpPr txBox="1">
            <a:spLocks noGrp="1"/>
          </p:cNvSpPr>
          <p:nvPr>
            <p:ph type="subTitle" idx="8"/>
          </p:nvPr>
        </p:nvSpPr>
        <p:spPr>
          <a:xfrm>
            <a:off x="5855025" y="250630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25" name="Google Shape;25;p3"/>
          <p:cNvSpPr txBox="1">
            <a:spLocks noGrp="1"/>
          </p:cNvSpPr>
          <p:nvPr>
            <p:ph type="title" idx="9"/>
          </p:nvPr>
        </p:nvSpPr>
        <p:spPr>
          <a:xfrm>
            <a:off x="720000" y="1581088"/>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6" name="Google Shape;26;p3"/>
          <p:cNvSpPr txBox="1">
            <a:spLocks noGrp="1"/>
          </p:cNvSpPr>
          <p:nvPr>
            <p:ph type="title" idx="13"/>
          </p:nvPr>
        </p:nvSpPr>
        <p:spPr>
          <a:xfrm>
            <a:off x="720000" y="2687000"/>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7" name="Google Shape;27;p3"/>
          <p:cNvSpPr txBox="1">
            <a:spLocks noGrp="1"/>
          </p:cNvSpPr>
          <p:nvPr>
            <p:ph type="title" idx="14"/>
          </p:nvPr>
        </p:nvSpPr>
        <p:spPr>
          <a:xfrm>
            <a:off x="4657250" y="1581088"/>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8" name="Google Shape;28;p3"/>
          <p:cNvSpPr txBox="1">
            <a:spLocks noGrp="1"/>
          </p:cNvSpPr>
          <p:nvPr>
            <p:ph type="title" idx="15"/>
          </p:nvPr>
        </p:nvSpPr>
        <p:spPr>
          <a:xfrm>
            <a:off x="4657250" y="2687000"/>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9" name="Google Shape;29;p3"/>
          <p:cNvSpPr txBox="1">
            <a:spLocks noGrp="1"/>
          </p:cNvSpPr>
          <p:nvPr>
            <p:ph type="subTitle" idx="16"/>
          </p:nvPr>
        </p:nvSpPr>
        <p:spPr>
          <a:xfrm>
            <a:off x="1924550" y="398255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0" name="Google Shape;30;p3"/>
          <p:cNvSpPr txBox="1">
            <a:spLocks noGrp="1"/>
          </p:cNvSpPr>
          <p:nvPr>
            <p:ph type="subTitle" idx="17"/>
          </p:nvPr>
        </p:nvSpPr>
        <p:spPr>
          <a:xfrm>
            <a:off x="1924550" y="363015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1" name="Google Shape;31;p3"/>
          <p:cNvSpPr txBox="1">
            <a:spLocks noGrp="1"/>
          </p:cNvSpPr>
          <p:nvPr>
            <p:ph type="title" idx="18"/>
          </p:nvPr>
        </p:nvSpPr>
        <p:spPr>
          <a:xfrm>
            <a:off x="720000" y="3792900"/>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6"/>
        <p:cNvGrpSpPr/>
        <p:nvPr/>
      </p:nvGrpSpPr>
      <p:grpSpPr>
        <a:xfrm>
          <a:off x="0" y="0"/>
          <a:ext cx="0" cy="0"/>
          <a:chOff x="0" y="0"/>
          <a:chExt cx="0" cy="0"/>
        </a:xfrm>
      </p:grpSpPr>
      <p:sp>
        <p:nvSpPr>
          <p:cNvPr id="297" name="Google Shape;297;p27"/>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7"/>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2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0" name="Google Shape;300;p27"/>
          <p:cNvSpPr txBox="1">
            <a:spLocks noGrp="1"/>
          </p:cNvSpPr>
          <p:nvPr>
            <p:ph type="subTitle" idx="1"/>
          </p:nvPr>
        </p:nvSpPr>
        <p:spPr>
          <a:xfrm>
            <a:off x="1585575" y="3376600"/>
            <a:ext cx="27132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301" name="Google Shape;301;p27"/>
          <p:cNvSpPr txBox="1">
            <a:spLocks noGrp="1"/>
          </p:cNvSpPr>
          <p:nvPr>
            <p:ph type="subTitle" idx="2"/>
          </p:nvPr>
        </p:nvSpPr>
        <p:spPr>
          <a:xfrm>
            <a:off x="1585575" y="2871800"/>
            <a:ext cx="27132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02" name="Google Shape;302;p27"/>
          <p:cNvSpPr txBox="1">
            <a:spLocks noGrp="1"/>
          </p:cNvSpPr>
          <p:nvPr>
            <p:ph type="subTitle" idx="3"/>
          </p:nvPr>
        </p:nvSpPr>
        <p:spPr>
          <a:xfrm>
            <a:off x="4845225" y="3376600"/>
            <a:ext cx="27132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303" name="Google Shape;303;p27"/>
          <p:cNvSpPr txBox="1">
            <a:spLocks noGrp="1"/>
          </p:cNvSpPr>
          <p:nvPr>
            <p:ph type="subTitle" idx="4"/>
          </p:nvPr>
        </p:nvSpPr>
        <p:spPr>
          <a:xfrm>
            <a:off x="4845225" y="2871800"/>
            <a:ext cx="27132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4"/>
        <p:cNvGrpSpPr/>
        <p:nvPr/>
      </p:nvGrpSpPr>
      <p:grpSpPr>
        <a:xfrm>
          <a:off x="0" y="0"/>
          <a:ext cx="0" cy="0"/>
          <a:chOff x="0" y="0"/>
          <a:chExt cx="0" cy="0"/>
        </a:xfrm>
      </p:grpSpPr>
      <p:sp>
        <p:nvSpPr>
          <p:cNvPr id="305" name="Google Shape;305;p28"/>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8"/>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8"/>
        <p:cNvGrpSpPr/>
        <p:nvPr/>
      </p:nvGrpSpPr>
      <p:grpSpPr>
        <a:xfrm>
          <a:off x="0" y="0"/>
          <a:ext cx="0" cy="0"/>
          <a:chOff x="0" y="0"/>
          <a:chExt cx="0" cy="0"/>
        </a:xfrm>
      </p:grpSpPr>
      <p:sp>
        <p:nvSpPr>
          <p:cNvPr id="309" name="Google Shape;309;p29"/>
          <p:cNvSpPr/>
          <p:nvPr/>
        </p:nvSpPr>
        <p:spPr>
          <a:xfrm flipH="1">
            <a:off x="4332600" y="0"/>
            <a:ext cx="48114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9"/>
          <p:cNvSpPr/>
          <p:nvPr/>
        </p:nvSpPr>
        <p:spPr>
          <a:xfrm rot="-5400000" flipH="1">
            <a:off x="4078050" y="249510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9"/>
          <p:cNvSpPr txBox="1">
            <a:spLocks noGrp="1"/>
          </p:cNvSpPr>
          <p:nvPr>
            <p:ph type="title"/>
          </p:nvPr>
        </p:nvSpPr>
        <p:spPr>
          <a:xfrm>
            <a:off x="5014800" y="1426250"/>
            <a:ext cx="3409200" cy="782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2" name="Google Shape;312;p29"/>
          <p:cNvSpPr txBox="1">
            <a:spLocks noGrp="1"/>
          </p:cNvSpPr>
          <p:nvPr>
            <p:ph type="subTitle" idx="1"/>
          </p:nvPr>
        </p:nvSpPr>
        <p:spPr>
          <a:xfrm>
            <a:off x="5015250" y="2296450"/>
            <a:ext cx="3408600" cy="142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13"/>
        <p:cNvGrpSpPr/>
        <p:nvPr/>
      </p:nvGrpSpPr>
      <p:grpSpPr>
        <a:xfrm>
          <a:off x="0" y="0"/>
          <a:ext cx="0" cy="0"/>
          <a:chOff x="0" y="0"/>
          <a:chExt cx="0" cy="0"/>
        </a:xfrm>
      </p:grpSpPr>
      <p:sp>
        <p:nvSpPr>
          <p:cNvPr id="314" name="Google Shape;314;p30"/>
          <p:cNvSpPr/>
          <p:nvPr/>
        </p:nvSpPr>
        <p:spPr>
          <a:xfrm rot="-5400000" flipH="1">
            <a:off x="2853000" y="-2880100"/>
            <a:ext cx="3449400" cy="9155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0"/>
          <p:cNvSpPr txBox="1">
            <a:spLocks noGrp="1"/>
          </p:cNvSpPr>
          <p:nvPr>
            <p:ph type="title"/>
          </p:nvPr>
        </p:nvSpPr>
        <p:spPr>
          <a:xfrm>
            <a:off x="720100" y="1106125"/>
            <a:ext cx="77040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2000"/>
              <a:buNone/>
              <a:defRPr sz="120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a:endParaRPr/>
          </a:p>
        </p:txBody>
      </p:sp>
      <p:sp>
        <p:nvSpPr>
          <p:cNvPr id="316" name="Google Shape;316;p30"/>
          <p:cNvSpPr txBox="1">
            <a:spLocks noGrp="1"/>
          </p:cNvSpPr>
          <p:nvPr>
            <p:ph type="subTitle" idx="1"/>
          </p:nvPr>
        </p:nvSpPr>
        <p:spPr>
          <a:xfrm>
            <a:off x="1424100" y="3775775"/>
            <a:ext cx="6295800" cy="47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317" name="Google Shape;317;p30"/>
          <p:cNvSpPr/>
          <p:nvPr/>
        </p:nvSpPr>
        <p:spPr>
          <a:xfrm rot="10800000" flipH="1">
            <a:off x="4394100" y="34222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9"/>
        <p:cNvGrpSpPr/>
        <p:nvPr/>
      </p:nvGrpSpPr>
      <p:grpSpPr>
        <a:xfrm>
          <a:off x="0" y="0"/>
          <a:ext cx="0" cy="0"/>
          <a:chOff x="0" y="0"/>
          <a:chExt cx="0" cy="0"/>
        </a:xfrm>
      </p:grpSpPr>
      <p:sp>
        <p:nvSpPr>
          <p:cNvPr id="320" name="Google Shape;320;p32"/>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32"/>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23" name="Google Shape;323;p32"/>
          <p:cNvSpPr txBox="1">
            <a:spLocks noGrp="1"/>
          </p:cNvSpPr>
          <p:nvPr>
            <p:ph type="subTitle" idx="1"/>
          </p:nvPr>
        </p:nvSpPr>
        <p:spPr>
          <a:xfrm>
            <a:off x="1924550" y="173485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24" name="Google Shape;324;p32"/>
          <p:cNvSpPr txBox="1">
            <a:spLocks noGrp="1"/>
          </p:cNvSpPr>
          <p:nvPr>
            <p:ph type="subTitle" idx="2"/>
          </p:nvPr>
        </p:nvSpPr>
        <p:spPr>
          <a:xfrm>
            <a:off x="1924550" y="138245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25" name="Google Shape;325;p32"/>
          <p:cNvSpPr txBox="1">
            <a:spLocks noGrp="1"/>
          </p:cNvSpPr>
          <p:nvPr>
            <p:ph type="subTitle" idx="3"/>
          </p:nvPr>
        </p:nvSpPr>
        <p:spPr>
          <a:xfrm>
            <a:off x="5855025" y="173485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26" name="Google Shape;326;p32"/>
          <p:cNvSpPr txBox="1">
            <a:spLocks noGrp="1"/>
          </p:cNvSpPr>
          <p:nvPr>
            <p:ph type="subTitle" idx="4"/>
          </p:nvPr>
        </p:nvSpPr>
        <p:spPr>
          <a:xfrm>
            <a:off x="5855025" y="138245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27" name="Google Shape;327;p32"/>
          <p:cNvSpPr txBox="1">
            <a:spLocks noGrp="1"/>
          </p:cNvSpPr>
          <p:nvPr>
            <p:ph type="subTitle" idx="5"/>
          </p:nvPr>
        </p:nvSpPr>
        <p:spPr>
          <a:xfrm>
            <a:off x="1924550" y="285870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28" name="Google Shape;328;p32"/>
          <p:cNvSpPr txBox="1">
            <a:spLocks noGrp="1"/>
          </p:cNvSpPr>
          <p:nvPr>
            <p:ph type="subTitle" idx="6"/>
          </p:nvPr>
        </p:nvSpPr>
        <p:spPr>
          <a:xfrm>
            <a:off x="1924550" y="250630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29" name="Google Shape;329;p32"/>
          <p:cNvSpPr txBox="1">
            <a:spLocks noGrp="1"/>
          </p:cNvSpPr>
          <p:nvPr>
            <p:ph type="subTitle" idx="7"/>
          </p:nvPr>
        </p:nvSpPr>
        <p:spPr>
          <a:xfrm>
            <a:off x="5855025" y="285870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30" name="Google Shape;330;p32"/>
          <p:cNvSpPr txBox="1">
            <a:spLocks noGrp="1"/>
          </p:cNvSpPr>
          <p:nvPr>
            <p:ph type="subTitle" idx="8"/>
          </p:nvPr>
        </p:nvSpPr>
        <p:spPr>
          <a:xfrm>
            <a:off x="5855025" y="250630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31" name="Google Shape;331;p32"/>
          <p:cNvSpPr txBox="1">
            <a:spLocks noGrp="1"/>
          </p:cNvSpPr>
          <p:nvPr>
            <p:ph type="title" idx="9"/>
          </p:nvPr>
        </p:nvSpPr>
        <p:spPr>
          <a:xfrm>
            <a:off x="720000" y="1581088"/>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32" name="Google Shape;332;p32"/>
          <p:cNvSpPr txBox="1">
            <a:spLocks noGrp="1"/>
          </p:cNvSpPr>
          <p:nvPr>
            <p:ph type="title" idx="13"/>
          </p:nvPr>
        </p:nvSpPr>
        <p:spPr>
          <a:xfrm>
            <a:off x="720000" y="2687000"/>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33" name="Google Shape;333;p32"/>
          <p:cNvSpPr txBox="1">
            <a:spLocks noGrp="1"/>
          </p:cNvSpPr>
          <p:nvPr>
            <p:ph type="title" idx="14"/>
          </p:nvPr>
        </p:nvSpPr>
        <p:spPr>
          <a:xfrm>
            <a:off x="4657250" y="1581088"/>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34" name="Google Shape;334;p32"/>
          <p:cNvSpPr txBox="1">
            <a:spLocks noGrp="1"/>
          </p:cNvSpPr>
          <p:nvPr>
            <p:ph type="title" idx="15"/>
          </p:nvPr>
        </p:nvSpPr>
        <p:spPr>
          <a:xfrm>
            <a:off x="4657250" y="2687000"/>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35" name="Google Shape;335;p32"/>
          <p:cNvSpPr txBox="1">
            <a:spLocks noGrp="1"/>
          </p:cNvSpPr>
          <p:nvPr>
            <p:ph type="subTitle" idx="16"/>
          </p:nvPr>
        </p:nvSpPr>
        <p:spPr>
          <a:xfrm>
            <a:off x="1924550" y="3982550"/>
            <a:ext cx="2557500" cy="63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36" name="Google Shape;336;p32"/>
          <p:cNvSpPr txBox="1">
            <a:spLocks noGrp="1"/>
          </p:cNvSpPr>
          <p:nvPr>
            <p:ph type="subTitle" idx="17"/>
          </p:nvPr>
        </p:nvSpPr>
        <p:spPr>
          <a:xfrm>
            <a:off x="1924550" y="3630150"/>
            <a:ext cx="2557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37" name="Google Shape;337;p32"/>
          <p:cNvSpPr txBox="1">
            <a:spLocks noGrp="1"/>
          </p:cNvSpPr>
          <p:nvPr>
            <p:ph type="title" idx="18"/>
          </p:nvPr>
        </p:nvSpPr>
        <p:spPr>
          <a:xfrm>
            <a:off x="720000" y="3792900"/>
            <a:ext cx="1152000" cy="65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3200">
                <a:solidFill>
                  <a:schemeClr val="lt1"/>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38"/>
        <p:cNvGrpSpPr/>
        <p:nvPr/>
      </p:nvGrpSpPr>
      <p:grpSpPr>
        <a:xfrm>
          <a:off x="0" y="0"/>
          <a:ext cx="0" cy="0"/>
          <a:chOff x="0" y="0"/>
          <a:chExt cx="0" cy="0"/>
        </a:xfrm>
      </p:grpSpPr>
      <p:sp>
        <p:nvSpPr>
          <p:cNvPr id="339" name="Google Shape;339;p33"/>
          <p:cNvSpPr/>
          <p:nvPr/>
        </p:nvSpPr>
        <p:spPr>
          <a:xfrm rot="-5400000" flipH="1">
            <a:off x="3186160" y="-3186154"/>
            <a:ext cx="2789700" cy="9162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33"/>
          <p:cNvSpPr/>
          <p:nvPr/>
        </p:nvSpPr>
        <p:spPr>
          <a:xfrm rot="10800000" flipH="1">
            <a:off x="2473322" y="2789688"/>
            <a:ext cx="646500" cy="278400"/>
          </a:xfrm>
          <a:prstGeom prst="triangle">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33"/>
          <p:cNvSpPr txBox="1">
            <a:spLocks noGrp="1"/>
          </p:cNvSpPr>
          <p:nvPr>
            <p:ph type="title"/>
          </p:nvPr>
        </p:nvSpPr>
        <p:spPr>
          <a:xfrm flipH="1">
            <a:off x="4081138" y="3004025"/>
            <a:ext cx="2969100" cy="85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42" name="Google Shape;342;p33"/>
          <p:cNvSpPr txBox="1">
            <a:spLocks noGrp="1"/>
          </p:cNvSpPr>
          <p:nvPr>
            <p:ph type="title" idx="2"/>
          </p:nvPr>
        </p:nvSpPr>
        <p:spPr>
          <a:xfrm flipH="1">
            <a:off x="1574375" y="661035"/>
            <a:ext cx="24444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343" name="Google Shape;343;p33"/>
          <p:cNvSpPr txBox="1">
            <a:spLocks noGrp="1"/>
          </p:cNvSpPr>
          <p:nvPr>
            <p:ph type="subTitle" idx="1"/>
          </p:nvPr>
        </p:nvSpPr>
        <p:spPr>
          <a:xfrm flipH="1">
            <a:off x="4081163" y="3859040"/>
            <a:ext cx="2719800" cy="71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4"/>
        <p:cNvGrpSpPr/>
        <p:nvPr/>
      </p:nvGrpSpPr>
      <p:grpSpPr>
        <a:xfrm>
          <a:off x="0" y="0"/>
          <a:ext cx="0" cy="0"/>
          <a:chOff x="0" y="0"/>
          <a:chExt cx="0" cy="0"/>
        </a:xfrm>
      </p:grpSpPr>
      <p:sp>
        <p:nvSpPr>
          <p:cNvPr id="345" name="Google Shape;345;p34"/>
          <p:cNvSpPr/>
          <p:nvPr/>
        </p:nvSpPr>
        <p:spPr>
          <a:xfrm rot="5400000">
            <a:off x="3186160" y="-3186154"/>
            <a:ext cx="2789700" cy="91620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34"/>
          <p:cNvSpPr/>
          <p:nvPr/>
        </p:nvSpPr>
        <p:spPr>
          <a:xfrm rot="10800000">
            <a:off x="6042197" y="2789688"/>
            <a:ext cx="646500" cy="278400"/>
          </a:xfrm>
          <a:prstGeom prst="triangle">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4"/>
          <p:cNvSpPr txBox="1">
            <a:spLocks noGrp="1"/>
          </p:cNvSpPr>
          <p:nvPr>
            <p:ph type="title"/>
          </p:nvPr>
        </p:nvSpPr>
        <p:spPr>
          <a:xfrm>
            <a:off x="2111782" y="3004025"/>
            <a:ext cx="2969100" cy="855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a:endParaRPr/>
          </a:p>
        </p:txBody>
      </p:sp>
      <p:sp>
        <p:nvSpPr>
          <p:cNvPr id="348" name="Google Shape;348;p34"/>
          <p:cNvSpPr txBox="1">
            <a:spLocks noGrp="1"/>
          </p:cNvSpPr>
          <p:nvPr>
            <p:ph type="title" idx="2"/>
          </p:nvPr>
        </p:nvSpPr>
        <p:spPr>
          <a:xfrm>
            <a:off x="5143245" y="661035"/>
            <a:ext cx="24444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349" name="Google Shape;349;p34"/>
          <p:cNvSpPr txBox="1">
            <a:spLocks noGrp="1"/>
          </p:cNvSpPr>
          <p:nvPr>
            <p:ph type="subTitle" idx="1"/>
          </p:nvPr>
        </p:nvSpPr>
        <p:spPr>
          <a:xfrm>
            <a:off x="2361057" y="3859040"/>
            <a:ext cx="2719800" cy="715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50"/>
        <p:cNvGrpSpPr/>
        <p:nvPr/>
      </p:nvGrpSpPr>
      <p:grpSpPr>
        <a:xfrm>
          <a:off x="0" y="0"/>
          <a:ext cx="0" cy="0"/>
          <a:chOff x="0" y="0"/>
          <a:chExt cx="0" cy="0"/>
        </a:xfrm>
      </p:grpSpPr>
      <p:sp>
        <p:nvSpPr>
          <p:cNvPr id="351" name="Google Shape;351;p35"/>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5"/>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54" name="Google Shape;354;p35"/>
          <p:cNvSpPr txBox="1">
            <a:spLocks noGrp="1"/>
          </p:cNvSpPr>
          <p:nvPr>
            <p:ph type="subTitle" idx="1"/>
          </p:nvPr>
        </p:nvSpPr>
        <p:spPr>
          <a:xfrm>
            <a:off x="1935000" y="3726000"/>
            <a:ext cx="2485500" cy="64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55" name="Google Shape;355;p35"/>
          <p:cNvSpPr txBox="1">
            <a:spLocks noGrp="1"/>
          </p:cNvSpPr>
          <p:nvPr>
            <p:ph type="subTitle" idx="2"/>
          </p:nvPr>
        </p:nvSpPr>
        <p:spPr>
          <a:xfrm>
            <a:off x="1935000" y="3221200"/>
            <a:ext cx="2485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56" name="Google Shape;356;p35"/>
          <p:cNvSpPr txBox="1">
            <a:spLocks noGrp="1"/>
          </p:cNvSpPr>
          <p:nvPr>
            <p:ph type="subTitle" idx="3"/>
          </p:nvPr>
        </p:nvSpPr>
        <p:spPr>
          <a:xfrm>
            <a:off x="5865475" y="3726000"/>
            <a:ext cx="2485500" cy="64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57" name="Google Shape;357;p35"/>
          <p:cNvSpPr txBox="1">
            <a:spLocks noGrp="1"/>
          </p:cNvSpPr>
          <p:nvPr>
            <p:ph type="subTitle" idx="4"/>
          </p:nvPr>
        </p:nvSpPr>
        <p:spPr>
          <a:xfrm>
            <a:off x="5865475" y="3221200"/>
            <a:ext cx="2485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58" name="Google Shape;358;p35"/>
          <p:cNvSpPr txBox="1">
            <a:spLocks noGrp="1"/>
          </p:cNvSpPr>
          <p:nvPr>
            <p:ph type="subTitle" idx="5"/>
          </p:nvPr>
        </p:nvSpPr>
        <p:spPr>
          <a:xfrm>
            <a:off x="1935000" y="2126700"/>
            <a:ext cx="2485500" cy="64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59" name="Google Shape;359;p35"/>
          <p:cNvSpPr txBox="1">
            <a:spLocks noGrp="1"/>
          </p:cNvSpPr>
          <p:nvPr>
            <p:ph type="subTitle" idx="6"/>
          </p:nvPr>
        </p:nvSpPr>
        <p:spPr>
          <a:xfrm>
            <a:off x="1935000" y="1621900"/>
            <a:ext cx="2485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60" name="Google Shape;360;p35"/>
          <p:cNvSpPr txBox="1">
            <a:spLocks noGrp="1"/>
          </p:cNvSpPr>
          <p:nvPr>
            <p:ph type="subTitle" idx="7"/>
          </p:nvPr>
        </p:nvSpPr>
        <p:spPr>
          <a:xfrm>
            <a:off x="5865475" y="2126700"/>
            <a:ext cx="2485500" cy="64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61" name="Google Shape;361;p35"/>
          <p:cNvSpPr txBox="1">
            <a:spLocks noGrp="1"/>
          </p:cNvSpPr>
          <p:nvPr>
            <p:ph type="subTitle" idx="8"/>
          </p:nvPr>
        </p:nvSpPr>
        <p:spPr>
          <a:xfrm>
            <a:off x="5865475" y="1621900"/>
            <a:ext cx="2485500" cy="42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l">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2"/>
        <p:cNvGrpSpPr/>
        <p:nvPr/>
      </p:nvGrpSpPr>
      <p:grpSpPr>
        <a:xfrm>
          <a:off x="0" y="0"/>
          <a:ext cx="0" cy="0"/>
          <a:chOff x="0" y="0"/>
          <a:chExt cx="0" cy="0"/>
        </a:xfrm>
      </p:grpSpPr>
      <p:sp>
        <p:nvSpPr>
          <p:cNvPr id="363" name="Google Shape;363;p36"/>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6"/>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66" name="Google Shape;366;p36"/>
          <p:cNvSpPr txBox="1">
            <a:spLocks noGrp="1"/>
          </p:cNvSpPr>
          <p:nvPr>
            <p:ph type="subTitle" idx="1"/>
          </p:nvPr>
        </p:nvSpPr>
        <p:spPr>
          <a:xfrm>
            <a:off x="720000" y="3300400"/>
            <a:ext cx="22581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367" name="Google Shape;367;p36"/>
          <p:cNvSpPr txBox="1">
            <a:spLocks noGrp="1"/>
          </p:cNvSpPr>
          <p:nvPr>
            <p:ph type="subTitle" idx="2"/>
          </p:nvPr>
        </p:nvSpPr>
        <p:spPr>
          <a:xfrm>
            <a:off x="720000" y="2795600"/>
            <a:ext cx="22581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68" name="Google Shape;368;p36"/>
          <p:cNvSpPr txBox="1">
            <a:spLocks noGrp="1"/>
          </p:cNvSpPr>
          <p:nvPr>
            <p:ph type="subTitle" idx="3"/>
          </p:nvPr>
        </p:nvSpPr>
        <p:spPr>
          <a:xfrm>
            <a:off x="3442950" y="3300400"/>
            <a:ext cx="22581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369" name="Google Shape;369;p36"/>
          <p:cNvSpPr txBox="1">
            <a:spLocks noGrp="1"/>
          </p:cNvSpPr>
          <p:nvPr>
            <p:ph type="subTitle" idx="4"/>
          </p:nvPr>
        </p:nvSpPr>
        <p:spPr>
          <a:xfrm>
            <a:off x="3442950" y="2795600"/>
            <a:ext cx="22581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70" name="Google Shape;370;p36"/>
          <p:cNvSpPr txBox="1">
            <a:spLocks noGrp="1"/>
          </p:cNvSpPr>
          <p:nvPr>
            <p:ph type="subTitle" idx="5"/>
          </p:nvPr>
        </p:nvSpPr>
        <p:spPr>
          <a:xfrm>
            <a:off x="6165900" y="3300400"/>
            <a:ext cx="22581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371" name="Google Shape;371;p36"/>
          <p:cNvSpPr txBox="1">
            <a:spLocks noGrp="1"/>
          </p:cNvSpPr>
          <p:nvPr>
            <p:ph type="subTitle" idx="6"/>
          </p:nvPr>
        </p:nvSpPr>
        <p:spPr>
          <a:xfrm>
            <a:off x="6165900" y="2795600"/>
            <a:ext cx="22581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372" name="Google Shape;372;p36"/>
          <p:cNvSpPr txBox="1">
            <a:spLocks noGrp="1"/>
          </p:cNvSpPr>
          <p:nvPr>
            <p:ph type="title" idx="7"/>
          </p:nvPr>
        </p:nvSpPr>
        <p:spPr>
          <a:xfrm>
            <a:off x="934050" y="1722425"/>
            <a:ext cx="1830000" cy="1054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6000">
                <a:solidFill>
                  <a:schemeClr val="accent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373" name="Google Shape;373;p36"/>
          <p:cNvSpPr txBox="1">
            <a:spLocks noGrp="1"/>
          </p:cNvSpPr>
          <p:nvPr>
            <p:ph type="title" idx="8"/>
          </p:nvPr>
        </p:nvSpPr>
        <p:spPr>
          <a:xfrm>
            <a:off x="3657000" y="1722425"/>
            <a:ext cx="1830000" cy="1054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6000">
                <a:solidFill>
                  <a:schemeClr val="accen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374" name="Google Shape;374;p36"/>
          <p:cNvSpPr txBox="1">
            <a:spLocks noGrp="1"/>
          </p:cNvSpPr>
          <p:nvPr>
            <p:ph type="title" idx="9"/>
          </p:nvPr>
        </p:nvSpPr>
        <p:spPr>
          <a:xfrm>
            <a:off x="6379950" y="1722425"/>
            <a:ext cx="1830000" cy="1054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6000">
                <a:solidFill>
                  <a:schemeClr val="lt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75"/>
        <p:cNvGrpSpPr/>
        <p:nvPr/>
      </p:nvGrpSpPr>
      <p:grpSpPr>
        <a:xfrm>
          <a:off x="0" y="0"/>
          <a:ext cx="0" cy="0"/>
          <a:chOff x="0" y="0"/>
          <a:chExt cx="0" cy="0"/>
        </a:xfrm>
      </p:grpSpPr>
      <p:sp>
        <p:nvSpPr>
          <p:cNvPr id="376" name="Google Shape;376;p37"/>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37"/>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3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79" name="Google Shape;379;p37"/>
          <p:cNvSpPr txBox="1">
            <a:spLocks noGrp="1"/>
          </p:cNvSpPr>
          <p:nvPr>
            <p:ph type="subTitle" idx="1"/>
          </p:nvPr>
        </p:nvSpPr>
        <p:spPr>
          <a:xfrm>
            <a:off x="5099888" y="2308100"/>
            <a:ext cx="3050400" cy="121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4"/>
          <p:cNvSpPr/>
          <p:nvPr/>
        </p:nvSpPr>
        <p:spPr>
          <a:xfrm>
            <a:off x="4875" y="0"/>
            <a:ext cx="39381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4"/>
          <p:cNvSpPr/>
          <p:nvPr/>
        </p:nvSpPr>
        <p:spPr>
          <a:xfrm rot="5400000">
            <a:off x="3759050" y="1720860"/>
            <a:ext cx="646500" cy="278400"/>
          </a:xfrm>
          <a:prstGeom prst="triangle">
            <a:avLst>
              <a:gd name="adj"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4"/>
          <p:cNvSpPr txBox="1">
            <a:spLocks noGrp="1"/>
          </p:cNvSpPr>
          <p:nvPr>
            <p:ph type="title"/>
          </p:nvPr>
        </p:nvSpPr>
        <p:spPr>
          <a:xfrm>
            <a:off x="4298875" y="2624535"/>
            <a:ext cx="4125000" cy="85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6" name="Google Shape;36;p4"/>
          <p:cNvSpPr txBox="1">
            <a:spLocks noGrp="1"/>
          </p:cNvSpPr>
          <p:nvPr>
            <p:ph type="title" idx="2"/>
          </p:nvPr>
        </p:nvSpPr>
        <p:spPr>
          <a:xfrm>
            <a:off x="720000" y="948160"/>
            <a:ext cx="24444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37" name="Google Shape;37;p4"/>
          <p:cNvSpPr txBox="1">
            <a:spLocks noGrp="1"/>
          </p:cNvSpPr>
          <p:nvPr>
            <p:ph type="subTitle" idx="1"/>
          </p:nvPr>
        </p:nvSpPr>
        <p:spPr>
          <a:xfrm>
            <a:off x="4298875" y="3479540"/>
            <a:ext cx="2719800" cy="71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0"/>
        <p:cNvGrpSpPr/>
        <p:nvPr/>
      </p:nvGrpSpPr>
      <p:grpSpPr>
        <a:xfrm>
          <a:off x="0" y="0"/>
          <a:ext cx="0" cy="0"/>
          <a:chOff x="0" y="0"/>
          <a:chExt cx="0" cy="0"/>
        </a:xfrm>
      </p:grpSpPr>
      <p:sp>
        <p:nvSpPr>
          <p:cNvPr id="381" name="Google Shape;381;p38"/>
          <p:cNvSpPr/>
          <p:nvPr/>
        </p:nvSpPr>
        <p:spPr>
          <a:xfrm>
            <a:off x="4875" y="2424900"/>
            <a:ext cx="9144000" cy="2752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38"/>
          <p:cNvSpPr/>
          <p:nvPr/>
        </p:nvSpPr>
        <p:spPr>
          <a:xfrm flipH="1">
            <a:off x="4308450" y="2210708"/>
            <a:ext cx="527100" cy="2142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9F3"/>
              </a:solidFill>
              <a:latin typeface="Lexend Deca SemiBold"/>
              <a:ea typeface="Lexend Deca SemiBold"/>
              <a:cs typeface="Lexend Deca SemiBold"/>
              <a:sym typeface="Lexend Deca SemiBold"/>
            </a:endParaRPr>
          </a:p>
        </p:txBody>
      </p:sp>
      <p:sp>
        <p:nvSpPr>
          <p:cNvPr id="383" name="Google Shape;383;p38"/>
          <p:cNvSpPr txBox="1">
            <a:spLocks noGrp="1"/>
          </p:cNvSpPr>
          <p:nvPr>
            <p:ph type="ctrTitle"/>
          </p:nvPr>
        </p:nvSpPr>
        <p:spPr>
          <a:xfrm>
            <a:off x="720000" y="540000"/>
            <a:ext cx="7704000" cy="126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81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84" name="Google Shape;384;p38"/>
          <p:cNvSpPr txBox="1">
            <a:spLocks noGrp="1"/>
          </p:cNvSpPr>
          <p:nvPr>
            <p:ph type="subTitle" idx="1"/>
          </p:nvPr>
        </p:nvSpPr>
        <p:spPr>
          <a:xfrm>
            <a:off x="2302500" y="2579091"/>
            <a:ext cx="4539000" cy="945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5" name="Google Shape;385;p38"/>
          <p:cNvSpPr txBox="1">
            <a:spLocks noGrp="1"/>
          </p:cNvSpPr>
          <p:nvPr>
            <p:ph type="subTitle" idx="2"/>
          </p:nvPr>
        </p:nvSpPr>
        <p:spPr>
          <a:xfrm>
            <a:off x="2302500" y="1618900"/>
            <a:ext cx="4539000" cy="410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800"/>
              <a:buFont typeface="Lexend Deca SemiBold"/>
              <a:buNone/>
              <a:defRPr sz="28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800"/>
              <a:buFont typeface="Lexend Deca SemiBold"/>
              <a:buNone/>
              <a:defRPr sz="28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800"/>
              <a:buFont typeface="Lexend Deca SemiBold"/>
              <a:buNone/>
              <a:defRPr sz="28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800"/>
              <a:buFont typeface="Lexend Deca SemiBold"/>
              <a:buNone/>
              <a:defRPr sz="28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800"/>
              <a:buFont typeface="Lexend Deca SemiBold"/>
              <a:buNone/>
              <a:defRPr sz="28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800"/>
              <a:buFont typeface="Lexend Deca SemiBold"/>
              <a:buNone/>
              <a:defRPr sz="28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800"/>
              <a:buFont typeface="Lexend Deca SemiBold"/>
              <a:buNone/>
              <a:defRPr sz="28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800"/>
              <a:buFont typeface="Lexend Deca SemiBold"/>
              <a:buNone/>
              <a:defRPr sz="2800">
                <a:latin typeface="Lexend Deca SemiBold"/>
                <a:ea typeface="Lexend Deca SemiBold"/>
                <a:cs typeface="Lexend Deca SemiBold"/>
                <a:sym typeface="Lexend Deca SemiBold"/>
              </a:defRPr>
            </a:lvl9pPr>
          </a:lstStyle>
          <a:p>
            <a:endParaRPr/>
          </a:p>
        </p:txBody>
      </p:sp>
      <p:sp>
        <p:nvSpPr>
          <p:cNvPr id="386" name="Google Shape;386;p38"/>
          <p:cNvSpPr txBox="1"/>
          <p:nvPr/>
        </p:nvSpPr>
        <p:spPr>
          <a:xfrm>
            <a:off x="720000" y="4066025"/>
            <a:ext cx="7704000" cy="326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300"/>
              </a:spcBef>
              <a:spcAft>
                <a:spcPts val="0"/>
              </a:spcAft>
              <a:buClr>
                <a:srgbClr val="000000"/>
              </a:buClr>
              <a:buSzPts val="1000"/>
              <a:buFont typeface="Arial"/>
              <a:buNone/>
            </a:pPr>
            <a:r>
              <a:rPr lang="zh-TW" sz="1000" b="1" i="0" u="none" strike="noStrike" cap="none">
                <a:solidFill>
                  <a:srgbClr val="FFF9F3"/>
                </a:solidFill>
                <a:latin typeface="Nanum Gothic"/>
                <a:ea typeface="Nanum Gothic"/>
                <a:cs typeface="Nanum Gothic"/>
                <a:sym typeface="Nanum Gothic"/>
              </a:rPr>
              <a:t>CREDITS: </a:t>
            </a:r>
            <a:r>
              <a:rPr lang="zh-TW" sz="1000" b="0" i="0" u="none" strike="noStrike" cap="none">
                <a:solidFill>
                  <a:srgbClr val="FFF9F3"/>
                </a:solidFill>
                <a:latin typeface="Nanum Gothic"/>
                <a:ea typeface="Nanum Gothic"/>
                <a:cs typeface="Nanum Gothic"/>
                <a:sym typeface="Nanum Gothic"/>
              </a:rPr>
              <a:t>This presentation template was created by </a:t>
            </a:r>
            <a:r>
              <a:rPr lang="zh-TW" sz="1000" b="1" i="0" u="none" strike="noStrike" cap="none">
                <a:solidFill>
                  <a:schemeClr val="hlink"/>
                </a:solidFill>
                <a:uFill>
                  <a:noFill/>
                </a:uFill>
                <a:latin typeface="Nanum Gothic"/>
                <a:ea typeface="Nanum Gothic"/>
                <a:cs typeface="Nanum Gothic"/>
                <a:sym typeface="Nanum Gothic"/>
                <a:hlinkClick r:id="rId2"/>
              </a:rPr>
              <a:t>Slidesgo</a:t>
            </a:r>
            <a:r>
              <a:rPr lang="zh-TW" sz="1000" b="0" i="0" u="none" strike="noStrike" cap="none">
                <a:solidFill>
                  <a:srgbClr val="FFF9F3"/>
                </a:solidFill>
                <a:latin typeface="Nanum Gothic"/>
                <a:ea typeface="Nanum Gothic"/>
                <a:cs typeface="Nanum Gothic"/>
                <a:sym typeface="Nanum Gothic"/>
              </a:rPr>
              <a:t>, including icons by </a:t>
            </a:r>
            <a:r>
              <a:rPr lang="zh-TW" sz="1000" b="1" i="0" u="none" strike="noStrike" cap="none">
                <a:solidFill>
                  <a:schemeClr val="hlink"/>
                </a:solidFill>
                <a:uFill>
                  <a:noFill/>
                </a:uFill>
                <a:latin typeface="Nanum Gothic"/>
                <a:ea typeface="Nanum Gothic"/>
                <a:cs typeface="Nanum Gothic"/>
                <a:sym typeface="Nanum Gothic"/>
                <a:hlinkClick r:id="rId3"/>
              </a:rPr>
              <a:t>Flaticon</a:t>
            </a:r>
            <a:r>
              <a:rPr lang="zh-TW" sz="1000" b="0" i="0" u="none" strike="noStrike" cap="none">
                <a:solidFill>
                  <a:srgbClr val="FFF9F3"/>
                </a:solidFill>
                <a:latin typeface="Nanum Gothic"/>
                <a:ea typeface="Nanum Gothic"/>
                <a:cs typeface="Nanum Gothic"/>
                <a:sym typeface="Nanum Gothic"/>
              </a:rPr>
              <a:t> and infographics &amp; images by </a:t>
            </a:r>
            <a:r>
              <a:rPr lang="zh-TW" sz="1000" b="1" i="0" u="none" strike="noStrike" cap="none">
                <a:solidFill>
                  <a:schemeClr val="hlink"/>
                </a:solidFill>
                <a:uFill>
                  <a:noFill/>
                </a:uFill>
                <a:latin typeface="Nanum Gothic"/>
                <a:ea typeface="Nanum Gothic"/>
                <a:cs typeface="Nanum Gothic"/>
                <a:sym typeface="Nanum Gothic"/>
                <a:hlinkClick r:id="rId4"/>
              </a:rPr>
              <a:t>Freepik</a:t>
            </a:r>
            <a:endParaRPr sz="1000" b="1" i="0" u="none" strike="noStrike" cap="none">
              <a:solidFill>
                <a:srgbClr val="FFF9F3"/>
              </a:solidFill>
              <a:latin typeface="Nanum Gothic"/>
              <a:ea typeface="Nanum Gothic"/>
              <a:cs typeface="Nanum Gothic"/>
              <a:sym typeface="Nanum Gothic"/>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7"/>
        <p:cNvGrpSpPr/>
        <p:nvPr/>
      </p:nvGrpSpPr>
      <p:grpSpPr>
        <a:xfrm>
          <a:off x="0" y="0"/>
          <a:ext cx="0" cy="0"/>
          <a:chOff x="0" y="0"/>
          <a:chExt cx="0" cy="0"/>
        </a:xfrm>
      </p:grpSpPr>
      <p:sp>
        <p:nvSpPr>
          <p:cNvPr id="388" name="Google Shape;388;p39"/>
          <p:cNvSpPr/>
          <p:nvPr/>
        </p:nvSpPr>
        <p:spPr>
          <a:xfrm>
            <a:off x="4875" y="2424900"/>
            <a:ext cx="9144000" cy="2752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39"/>
          <p:cNvSpPr/>
          <p:nvPr/>
        </p:nvSpPr>
        <p:spPr>
          <a:xfrm flipH="1">
            <a:off x="4308450" y="2210708"/>
            <a:ext cx="527100" cy="2142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9F3"/>
              </a:solidFill>
              <a:latin typeface="Lexend Deca SemiBold"/>
              <a:ea typeface="Lexend Deca SemiBold"/>
              <a:cs typeface="Lexend Deca SemiBold"/>
              <a:sym typeface="Lexend Deca SemiBo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90"/>
        <p:cNvGrpSpPr/>
        <p:nvPr/>
      </p:nvGrpSpPr>
      <p:grpSpPr>
        <a:xfrm>
          <a:off x="0" y="0"/>
          <a:ext cx="0" cy="0"/>
          <a:chOff x="0" y="0"/>
          <a:chExt cx="0" cy="0"/>
        </a:xfrm>
      </p:grpSpPr>
      <p:sp>
        <p:nvSpPr>
          <p:cNvPr id="391" name="Google Shape;391;p40"/>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40"/>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7"/>
        <p:cNvGrpSpPr/>
        <p:nvPr/>
      </p:nvGrpSpPr>
      <p:grpSpPr>
        <a:xfrm>
          <a:off x="0" y="0"/>
          <a:ext cx="0" cy="0"/>
          <a:chOff x="0" y="0"/>
          <a:chExt cx="0" cy="0"/>
        </a:xfrm>
      </p:grpSpPr>
      <p:sp>
        <p:nvSpPr>
          <p:cNvPr id="238" name="Google Shape;238;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29949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13"/>
        <p:cNvGrpSpPr/>
        <p:nvPr/>
      </p:nvGrpSpPr>
      <p:grpSpPr>
        <a:xfrm>
          <a:off x="0" y="0"/>
          <a:ext cx="0" cy="0"/>
          <a:chOff x="0" y="0"/>
          <a:chExt cx="0" cy="0"/>
        </a:xfrm>
      </p:grpSpPr>
      <p:sp>
        <p:nvSpPr>
          <p:cNvPr id="218" name="Google Shape;218;p7"/>
          <p:cNvSpPr txBox="1">
            <a:spLocks noGrp="1"/>
          </p:cNvSpPr>
          <p:nvPr>
            <p:ph type="body" idx="1"/>
          </p:nvPr>
        </p:nvSpPr>
        <p:spPr>
          <a:xfrm>
            <a:off x="5901650" y="2286075"/>
            <a:ext cx="1902600" cy="2463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19" name="Google Shape;219;p7"/>
          <p:cNvSpPr txBox="1">
            <a:spLocks noGrp="1"/>
          </p:cNvSpPr>
          <p:nvPr>
            <p:ph type="body" idx="2"/>
          </p:nvPr>
        </p:nvSpPr>
        <p:spPr>
          <a:xfrm>
            <a:off x="3601975" y="2286075"/>
            <a:ext cx="2081100" cy="2463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20" name="Google Shape;220;p7"/>
          <p:cNvSpPr txBox="1">
            <a:spLocks noGrp="1"/>
          </p:cNvSpPr>
          <p:nvPr>
            <p:ph type="body" idx="3"/>
          </p:nvPr>
        </p:nvSpPr>
        <p:spPr>
          <a:xfrm>
            <a:off x="1292050" y="2286075"/>
            <a:ext cx="2081100" cy="21420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21" name="Google Shape;221;p7"/>
          <p:cNvSpPr txBox="1">
            <a:spLocks noGrp="1"/>
          </p:cNvSpPr>
          <p:nvPr>
            <p:ph type="title"/>
          </p:nvPr>
        </p:nvSpPr>
        <p:spPr>
          <a:xfrm>
            <a:off x="1266300" y="661000"/>
            <a:ext cx="6611700" cy="396300"/>
          </a:xfrm>
          <a:prstGeom prst="rect">
            <a:avLst/>
          </a:prstGeom>
        </p:spPr>
        <p:txBody>
          <a:bodyPr spcFirstLastPara="1" wrap="square" lIns="0" tIns="0" rIns="0" bIns="0" anchor="b" anchorCtr="0">
            <a:noAutofit/>
          </a:bodyPr>
          <a:lstStyle>
            <a:lvl1pPr lvl="0" algn="ctr" rtl="0">
              <a:spcBef>
                <a:spcPts val="0"/>
              </a:spcBef>
              <a:spcAft>
                <a:spcPts val="0"/>
              </a:spcAft>
              <a:buSzPts val="3500"/>
              <a:buNone/>
              <a:defRPr sz="35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2" name="Google Shape;222;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4136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720000" y="2590195"/>
            <a:ext cx="7704000" cy="1743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6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1"/>
        <p:cNvGrpSpPr/>
        <p:nvPr/>
      </p:nvGrpSpPr>
      <p:grpSpPr>
        <a:xfrm>
          <a:off x="0" y="0"/>
          <a:ext cx="0" cy="0"/>
          <a:chOff x="0" y="0"/>
          <a:chExt cx="0" cy="0"/>
        </a:xfrm>
      </p:grpSpPr>
      <p:sp>
        <p:nvSpPr>
          <p:cNvPr id="42" name="Google Shape;42;p6"/>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6"/>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5" name="Google Shape;45;p6"/>
          <p:cNvSpPr txBox="1">
            <a:spLocks noGrp="1"/>
          </p:cNvSpPr>
          <p:nvPr>
            <p:ph type="subTitle" idx="1"/>
          </p:nvPr>
        </p:nvSpPr>
        <p:spPr>
          <a:xfrm>
            <a:off x="720000" y="3300400"/>
            <a:ext cx="22581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46" name="Google Shape;46;p6"/>
          <p:cNvSpPr txBox="1">
            <a:spLocks noGrp="1"/>
          </p:cNvSpPr>
          <p:nvPr>
            <p:ph type="subTitle" idx="2"/>
          </p:nvPr>
        </p:nvSpPr>
        <p:spPr>
          <a:xfrm>
            <a:off x="720000" y="2795600"/>
            <a:ext cx="22581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47" name="Google Shape;47;p6"/>
          <p:cNvSpPr txBox="1">
            <a:spLocks noGrp="1"/>
          </p:cNvSpPr>
          <p:nvPr>
            <p:ph type="subTitle" idx="3"/>
          </p:nvPr>
        </p:nvSpPr>
        <p:spPr>
          <a:xfrm>
            <a:off x="3442950" y="3300400"/>
            <a:ext cx="22581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48" name="Google Shape;48;p6"/>
          <p:cNvSpPr txBox="1">
            <a:spLocks noGrp="1"/>
          </p:cNvSpPr>
          <p:nvPr>
            <p:ph type="subTitle" idx="4"/>
          </p:nvPr>
        </p:nvSpPr>
        <p:spPr>
          <a:xfrm>
            <a:off x="3442950" y="2795600"/>
            <a:ext cx="22581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49" name="Google Shape;49;p6"/>
          <p:cNvSpPr txBox="1">
            <a:spLocks noGrp="1"/>
          </p:cNvSpPr>
          <p:nvPr>
            <p:ph type="subTitle" idx="5"/>
          </p:nvPr>
        </p:nvSpPr>
        <p:spPr>
          <a:xfrm>
            <a:off x="6165900" y="3300400"/>
            <a:ext cx="22581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50" name="Google Shape;50;p6"/>
          <p:cNvSpPr txBox="1">
            <a:spLocks noGrp="1"/>
          </p:cNvSpPr>
          <p:nvPr>
            <p:ph type="subTitle" idx="6"/>
          </p:nvPr>
        </p:nvSpPr>
        <p:spPr>
          <a:xfrm>
            <a:off x="6165900" y="2795600"/>
            <a:ext cx="22581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51" name="Google Shape;51;p6"/>
          <p:cNvSpPr txBox="1">
            <a:spLocks noGrp="1"/>
          </p:cNvSpPr>
          <p:nvPr>
            <p:ph type="title" idx="7"/>
          </p:nvPr>
        </p:nvSpPr>
        <p:spPr>
          <a:xfrm>
            <a:off x="934050" y="1722425"/>
            <a:ext cx="1830000" cy="1054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6000">
                <a:solidFill>
                  <a:schemeClr val="accent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52" name="Google Shape;52;p6"/>
          <p:cNvSpPr txBox="1">
            <a:spLocks noGrp="1"/>
          </p:cNvSpPr>
          <p:nvPr>
            <p:ph type="title" idx="8"/>
          </p:nvPr>
        </p:nvSpPr>
        <p:spPr>
          <a:xfrm>
            <a:off x="3657000" y="1722425"/>
            <a:ext cx="1830000" cy="1054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6000">
                <a:solidFill>
                  <a:schemeClr val="accen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53" name="Google Shape;53;p6"/>
          <p:cNvSpPr txBox="1">
            <a:spLocks noGrp="1"/>
          </p:cNvSpPr>
          <p:nvPr>
            <p:ph type="title" idx="9"/>
          </p:nvPr>
        </p:nvSpPr>
        <p:spPr>
          <a:xfrm>
            <a:off x="6379950" y="1722425"/>
            <a:ext cx="1830000" cy="1054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6000">
                <a:solidFill>
                  <a:schemeClr val="lt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p7"/>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7"/>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8" name="Google Shape;58;p7"/>
          <p:cNvSpPr txBox="1">
            <a:spLocks noGrp="1"/>
          </p:cNvSpPr>
          <p:nvPr>
            <p:ph type="subTitle" idx="1"/>
          </p:nvPr>
        </p:nvSpPr>
        <p:spPr>
          <a:xfrm>
            <a:off x="1585575" y="3376600"/>
            <a:ext cx="27132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59" name="Google Shape;59;p7"/>
          <p:cNvSpPr txBox="1">
            <a:spLocks noGrp="1"/>
          </p:cNvSpPr>
          <p:nvPr>
            <p:ph type="subTitle" idx="2"/>
          </p:nvPr>
        </p:nvSpPr>
        <p:spPr>
          <a:xfrm>
            <a:off x="1585575" y="2871800"/>
            <a:ext cx="27132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
        <p:nvSpPr>
          <p:cNvPr id="60" name="Google Shape;60;p7"/>
          <p:cNvSpPr txBox="1">
            <a:spLocks noGrp="1"/>
          </p:cNvSpPr>
          <p:nvPr>
            <p:ph type="subTitle" idx="3"/>
          </p:nvPr>
        </p:nvSpPr>
        <p:spPr>
          <a:xfrm>
            <a:off x="4845225" y="3376600"/>
            <a:ext cx="2713200" cy="91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61" name="Google Shape;61;p7"/>
          <p:cNvSpPr txBox="1">
            <a:spLocks noGrp="1"/>
          </p:cNvSpPr>
          <p:nvPr>
            <p:ph type="subTitle" idx="4"/>
          </p:nvPr>
        </p:nvSpPr>
        <p:spPr>
          <a:xfrm>
            <a:off x="4845225" y="2871800"/>
            <a:ext cx="2713200" cy="420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1pPr>
            <a:lvl2pPr lvl="1"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2pPr>
            <a:lvl3pPr lvl="2"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3pPr>
            <a:lvl4pPr lvl="3"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4pPr>
            <a:lvl5pPr lvl="4"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5pPr>
            <a:lvl6pPr lvl="5"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6pPr>
            <a:lvl7pPr lvl="6"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7pPr>
            <a:lvl8pPr lvl="7"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8pPr>
            <a:lvl9pPr lvl="8" algn="ctr">
              <a:lnSpc>
                <a:spcPct val="100000"/>
              </a:lnSpc>
              <a:spcBef>
                <a:spcPts val="0"/>
              </a:spcBef>
              <a:spcAft>
                <a:spcPts val="0"/>
              </a:spcAft>
              <a:buSzPts val="2000"/>
              <a:buFont typeface="Lexend Deca SemiBold"/>
              <a:buNone/>
              <a:defRPr sz="2000">
                <a:latin typeface="Lexend Deca SemiBold"/>
                <a:ea typeface="Lexend Deca SemiBold"/>
                <a:cs typeface="Lexend Deca SemiBold"/>
                <a:sym typeface="Lexend Deca SemiBol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8"/>
          <p:cNvSpPr/>
          <p:nvPr/>
        </p:nvSpPr>
        <p:spPr>
          <a:xfrm>
            <a:off x="-40650" y="0"/>
            <a:ext cx="9230100" cy="105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8"/>
          <p:cNvSpPr/>
          <p:nvPr/>
        </p:nvSpPr>
        <p:spPr>
          <a:xfrm rot="10800000">
            <a:off x="720000" y="104455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4577775" y="1246950"/>
            <a:ext cx="3863100" cy="26496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rgbClr val="595959"/>
              </a:buClr>
              <a:buSzPts val="1400"/>
              <a:buFont typeface="Anaheim"/>
              <a:buAutoNum type="arabicPeriod"/>
              <a:defRPr/>
            </a:lvl1pPr>
            <a:lvl2pPr marL="914400" lvl="1" indent="-317500" algn="l">
              <a:lnSpc>
                <a:spcPct val="100000"/>
              </a:lnSpc>
              <a:spcBef>
                <a:spcPts val="0"/>
              </a:spcBef>
              <a:spcAft>
                <a:spcPts val="0"/>
              </a:spcAft>
              <a:buClr>
                <a:srgbClr val="595959"/>
              </a:buClr>
              <a:buSzPts val="1400"/>
              <a:buFont typeface="Anaheim"/>
              <a:buAutoNum type="alphaLcPeriod"/>
              <a:defRPr/>
            </a:lvl2pPr>
            <a:lvl3pPr marL="1371600" lvl="2" indent="-317500" algn="l">
              <a:lnSpc>
                <a:spcPct val="100000"/>
              </a:lnSpc>
              <a:spcBef>
                <a:spcPts val="0"/>
              </a:spcBef>
              <a:spcAft>
                <a:spcPts val="0"/>
              </a:spcAft>
              <a:buClr>
                <a:srgbClr val="595959"/>
              </a:buClr>
              <a:buSzPts val="1400"/>
              <a:buFont typeface="Anaheim"/>
              <a:buAutoNum type="romanLcPeriod"/>
              <a:defRPr/>
            </a:lvl3pPr>
            <a:lvl4pPr marL="1828800" lvl="3" indent="-317500" algn="l">
              <a:lnSpc>
                <a:spcPct val="100000"/>
              </a:lnSpc>
              <a:spcBef>
                <a:spcPts val="0"/>
              </a:spcBef>
              <a:spcAft>
                <a:spcPts val="0"/>
              </a:spcAft>
              <a:buClr>
                <a:srgbClr val="595959"/>
              </a:buClr>
              <a:buSzPts val="1400"/>
              <a:buFont typeface="Anaheim"/>
              <a:buAutoNum type="arabicPeriod"/>
              <a:defRPr/>
            </a:lvl4pPr>
            <a:lvl5pPr marL="2286000" lvl="4" indent="-317500" algn="l">
              <a:lnSpc>
                <a:spcPct val="100000"/>
              </a:lnSpc>
              <a:spcBef>
                <a:spcPts val="0"/>
              </a:spcBef>
              <a:spcAft>
                <a:spcPts val="0"/>
              </a:spcAft>
              <a:buClr>
                <a:srgbClr val="595959"/>
              </a:buClr>
              <a:buSzPts val="1400"/>
              <a:buFont typeface="Anaheim"/>
              <a:buAutoNum type="alphaLcPeriod"/>
              <a:defRPr/>
            </a:lvl5pPr>
            <a:lvl6pPr marL="2743200" lvl="5" indent="-317500" algn="l">
              <a:lnSpc>
                <a:spcPct val="100000"/>
              </a:lnSpc>
              <a:spcBef>
                <a:spcPts val="0"/>
              </a:spcBef>
              <a:spcAft>
                <a:spcPts val="0"/>
              </a:spcAft>
              <a:buClr>
                <a:srgbClr val="595959"/>
              </a:buClr>
              <a:buSzPts val="1400"/>
              <a:buFont typeface="Anaheim"/>
              <a:buAutoNum type="romanLcPeriod"/>
              <a:defRPr/>
            </a:lvl6pPr>
            <a:lvl7pPr marL="3200400" lvl="6" indent="-317500" algn="l">
              <a:lnSpc>
                <a:spcPct val="100000"/>
              </a:lnSpc>
              <a:spcBef>
                <a:spcPts val="0"/>
              </a:spcBef>
              <a:spcAft>
                <a:spcPts val="0"/>
              </a:spcAft>
              <a:buClr>
                <a:srgbClr val="595959"/>
              </a:buClr>
              <a:buSzPts val="1400"/>
              <a:buFont typeface="Anaheim"/>
              <a:buAutoNum type="arabicPeriod"/>
              <a:defRPr/>
            </a:lvl7pPr>
            <a:lvl8pPr marL="3657600" lvl="7" indent="-317500" algn="l">
              <a:lnSpc>
                <a:spcPct val="100000"/>
              </a:lnSpc>
              <a:spcBef>
                <a:spcPts val="0"/>
              </a:spcBef>
              <a:spcAft>
                <a:spcPts val="0"/>
              </a:spcAft>
              <a:buClr>
                <a:srgbClr val="595959"/>
              </a:buClr>
              <a:buSzPts val="1400"/>
              <a:buFont typeface="Anaheim"/>
              <a:buAutoNum type="alphaLcPeriod"/>
              <a:defRPr/>
            </a:lvl8pPr>
            <a:lvl9pPr marL="4114800" lvl="8" indent="-317500" algn="l">
              <a:lnSpc>
                <a:spcPct val="100000"/>
              </a:lnSpc>
              <a:spcBef>
                <a:spcPts val="0"/>
              </a:spcBef>
              <a:spcAft>
                <a:spcPts val="0"/>
              </a:spcAft>
              <a:buClr>
                <a:srgbClr val="595959"/>
              </a:buClr>
              <a:buSzPts val="1400"/>
              <a:buFont typeface="Anaheim"/>
              <a:buAutoNum type="romanLcPeriod"/>
              <a:defRPr/>
            </a:lvl9pPr>
          </a:lstStyle>
          <a:p>
            <a:endParaRPr/>
          </a:p>
        </p:txBody>
      </p:sp>
      <p:sp>
        <p:nvSpPr>
          <p:cNvPr id="73" name="Google Shape;73;p10"/>
          <p:cNvSpPr/>
          <p:nvPr/>
        </p:nvSpPr>
        <p:spPr>
          <a:xfrm>
            <a:off x="0" y="0"/>
            <a:ext cx="41709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0"/>
          <p:cNvSpPr/>
          <p:nvPr/>
        </p:nvSpPr>
        <p:spPr>
          <a:xfrm rot="5400000">
            <a:off x="4069725" y="2495100"/>
            <a:ext cx="355800" cy="1533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0"/>
          <p:cNvSpPr txBox="1">
            <a:spLocks noGrp="1"/>
          </p:cNvSpPr>
          <p:nvPr>
            <p:ph type="title"/>
          </p:nvPr>
        </p:nvSpPr>
        <p:spPr>
          <a:xfrm>
            <a:off x="603775" y="2063400"/>
            <a:ext cx="3105000" cy="1016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TITLE_1_1">
    <p:spTree>
      <p:nvGrpSpPr>
        <p:cNvPr id="1" name="Shape 77"/>
        <p:cNvGrpSpPr/>
        <p:nvPr/>
      </p:nvGrpSpPr>
      <p:grpSpPr>
        <a:xfrm>
          <a:off x="0" y="0"/>
          <a:ext cx="0" cy="0"/>
          <a:chOff x="0" y="0"/>
          <a:chExt cx="0" cy="0"/>
        </a:xfrm>
      </p:grpSpPr>
      <p:sp>
        <p:nvSpPr>
          <p:cNvPr id="78" name="Google Shape;78;p12"/>
          <p:cNvSpPr/>
          <p:nvPr/>
        </p:nvSpPr>
        <p:spPr>
          <a:xfrm>
            <a:off x="4875" y="2424900"/>
            <a:ext cx="9144000" cy="2752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2"/>
          <p:cNvSpPr/>
          <p:nvPr/>
        </p:nvSpPr>
        <p:spPr>
          <a:xfrm flipH="1">
            <a:off x="4308450" y="2210708"/>
            <a:ext cx="527100" cy="2142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exend Deca SemiBold"/>
              <a:ea typeface="Lexend Deca SemiBold"/>
              <a:cs typeface="Lexend Deca SemiBold"/>
              <a:sym typeface="Lexend Deca Semi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2pPr>
            <a:lvl3pPr marR="0" lvl="2"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3pPr>
            <a:lvl4pPr marR="0" lvl="3"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4pPr>
            <a:lvl5pPr marR="0" lvl="4"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5pPr>
            <a:lvl6pPr marR="0" lvl="5"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6pPr>
            <a:lvl7pPr marR="0" lvl="6"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7pPr>
            <a:lvl8pPr marR="0" lvl="7"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8pPr>
            <a:lvl9pPr marR="0" lvl="8"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1pPr>
            <a:lvl2pPr marL="914400" marR="0" lvl="1"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2pPr>
            <a:lvl3pPr marL="1371600" marR="0" lvl="2"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3pPr>
            <a:lvl4pPr marL="1828800" marR="0" lvl="3"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4pPr>
            <a:lvl5pPr marL="2286000" marR="0" lvl="4"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5pPr>
            <a:lvl6pPr marL="2743200" marR="0" lvl="5"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6pPr>
            <a:lvl7pPr marL="3200400" marR="0" lvl="6"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7pPr>
            <a:lvl8pPr marL="3657600" marR="0" lvl="7"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8pPr>
            <a:lvl9pPr marL="4114800" marR="0" lvl="8"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8" r:id="rId9"/>
    <p:sldLayoutId id="2147483659" r:id="rId10"/>
    <p:sldLayoutId id="2147483710" r:id="rId11"/>
    <p:sldLayoutId id="214748371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1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9pPr>
          </a:lstStyle>
          <a:p>
            <a:endParaRPr/>
          </a:p>
        </p:txBody>
      </p:sp>
      <p:sp>
        <p:nvSpPr>
          <p:cNvPr id="86" name="Google Shape;86;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7" name="Google Shape;87;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8" name="Google Shape;88;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2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2pPr>
            <a:lvl3pPr marR="0" lvl="2"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3pPr>
            <a:lvl4pPr marR="0" lvl="3"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4pPr>
            <a:lvl5pPr marR="0" lvl="4"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5pPr>
            <a:lvl6pPr marR="0" lvl="5"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6pPr>
            <a:lvl7pPr marR="0" lvl="6"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7pPr>
            <a:lvl8pPr marR="0" lvl="7"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8pPr>
            <a:lvl9pPr marR="0" lvl="8"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9pPr>
          </a:lstStyle>
          <a:p>
            <a:endParaRPr/>
          </a:p>
        </p:txBody>
      </p:sp>
      <p:sp>
        <p:nvSpPr>
          <p:cNvPr id="267" name="Google Shape;267;p2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1pPr>
            <a:lvl2pPr marL="914400" marR="0" lvl="1"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2pPr>
            <a:lvl3pPr marL="1371600" marR="0" lvl="2"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3pPr>
            <a:lvl4pPr marL="1828800" marR="0" lvl="3"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4pPr>
            <a:lvl5pPr marL="2286000" marR="0" lvl="4"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5pPr>
            <a:lvl6pPr marL="2743200" marR="0" lvl="5"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6pPr>
            <a:lvl7pPr marL="3200400" marR="0" lvl="6"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7pPr>
            <a:lvl8pPr marL="3657600" marR="0" lvl="7"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8pPr>
            <a:lvl9pPr marL="4114800" marR="0" lvl="8" indent="-330200" algn="l" rtl="0">
              <a:lnSpc>
                <a:spcPct val="100000"/>
              </a:lnSpc>
              <a:spcBef>
                <a:spcPts val="0"/>
              </a:spcBef>
              <a:spcAft>
                <a:spcPts val="0"/>
              </a:spcAft>
              <a:buClr>
                <a:schemeClr val="dk1"/>
              </a:buClr>
              <a:buSzPts val="1600"/>
              <a:buFont typeface="Nanum Gothic"/>
              <a:buChar char="■"/>
              <a:defRPr sz="1600" b="0" i="0" u="none" strike="noStrike" cap="none">
                <a:solidFill>
                  <a:schemeClr val="dk1"/>
                </a:solidFill>
                <a:latin typeface="Nanum Gothic"/>
                <a:ea typeface="Nanum Gothic"/>
                <a:cs typeface="Nanum Gothic"/>
                <a:sym typeface="Nanum Gothic"/>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712" r:id="rId16"/>
    <p:sldLayoutId id="214748371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8.gif"/><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5.png"/><Relationship Id="rId4" Type="http://schemas.openxmlformats.org/officeDocument/2006/relationships/image" Target="../media/image20.jp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gif"/><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gif"/><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jp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diagramColors" Target="../diagrams/colors1.xml"/><Relationship Id="rId18" Type="http://schemas.openxmlformats.org/officeDocument/2006/relationships/diagramColors" Target="../diagrams/colors2.xml"/><Relationship Id="rId3" Type="http://schemas.openxmlformats.org/officeDocument/2006/relationships/image" Target="../media/image92.png"/><Relationship Id="rId7" Type="http://schemas.openxmlformats.org/officeDocument/2006/relationships/image" Target="../media/image179.svg"/><Relationship Id="rId12" Type="http://schemas.openxmlformats.org/officeDocument/2006/relationships/diagramQuickStyle" Target="../diagrams/quickStyle1.xml"/><Relationship Id="rId17" Type="http://schemas.openxmlformats.org/officeDocument/2006/relationships/diagramQuickStyle" Target="../diagrams/quickStyle2.xml"/><Relationship Id="rId2" Type="http://schemas.openxmlformats.org/officeDocument/2006/relationships/notesSlide" Target="../notesSlides/notesSlide27.xml"/><Relationship Id="rId16" Type="http://schemas.openxmlformats.org/officeDocument/2006/relationships/diagramLayout" Target="../diagrams/layout2.xml"/><Relationship Id="rId1" Type="http://schemas.openxmlformats.org/officeDocument/2006/relationships/slideLayout" Target="../slideLayouts/slideLayout33.xml"/><Relationship Id="rId11" Type="http://schemas.openxmlformats.org/officeDocument/2006/relationships/diagramLayout" Target="../diagrams/layout1.xml"/><Relationship Id="rId5" Type="http://schemas.openxmlformats.org/officeDocument/2006/relationships/image" Target="../media/image94.png"/><Relationship Id="rId15" Type="http://schemas.openxmlformats.org/officeDocument/2006/relationships/diagramData" Target="../diagrams/data2.xml"/><Relationship Id="rId10" Type="http://schemas.openxmlformats.org/officeDocument/2006/relationships/diagramData" Target="../diagrams/data1.xml"/><Relationship Id="rId19" Type="http://schemas.microsoft.com/office/2007/relationships/diagramDrawing" Target="../diagrams/drawing2.xml"/><Relationship Id="rId4" Type="http://schemas.openxmlformats.org/officeDocument/2006/relationships/image" Target="../media/image93.png"/><Relationship Id="rId9" Type="http://schemas.openxmlformats.org/officeDocument/2006/relationships/image" Target="../media/image181.svg"/><Relationship Id="rId14" Type="http://schemas.microsoft.com/office/2007/relationships/diagramDrawing" Target="../diagrams/drawing1.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105.JPG"/></Relationships>
</file>

<file path=ppt/slides/_rels/slide38.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6.JPG"/><Relationship Id="rId7" Type="http://schemas.openxmlformats.org/officeDocument/2006/relationships/image" Target="../media/image104.JP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16.png"/><Relationship Id="rId1" Type="http://schemas.openxmlformats.org/officeDocument/2006/relationships/slideLayout" Target="../slideLayouts/slideLayout33.xml"/><Relationship Id="rId5" Type="http://schemas.openxmlformats.org/officeDocument/2006/relationships/image" Target="../media/image25.sv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118.png"/><Relationship Id="rId1" Type="http://schemas.openxmlformats.org/officeDocument/2006/relationships/slideLayout" Target="../slideLayouts/slideLayout33.xml"/><Relationship Id="rId6" Type="http://schemas.openxmlformats.org/officeDocument/2006/relationships/image" Target="../media/image120.png"/><Relationship Id="rId11" Type="http://schemas.openxmlformats.org/officeDocument/2006/relationships/image" Target="../media/image122.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7.svg"/><Relationship Id="rId7" Type="http://schemas.openxmlformats.org/officeDocument/2006/relationships/image" Target="../media/image40.svg"/><Relationship Id="rId2" Type="http://schemas.openxmlformats.org/officeDocument/2006/relationships/image" Target="../media/image118.png"/><Relationship Id="rId1" Type="http://schemas.openxmlformats.org/officeDocument/2006/relationships/slideLayout" Target="../slideLayouts/slideLayout33.xml"/><Relationship Id="rId6" Type="http://schemas.openxmlformats.org/officeDocument/2006/relationships/image" Target="../media/image123.png"/><Relationship Id="rId11" Type="http://schemas.openxmlformats.org/officeDocument/2006/relationships/image" Target="../media/image122.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0528" y="-290568"/>
            <a:ext cx="8466906" cy="4526012"/>
          </a:xfrm>
        </p:spPr>
        <p:txBody>
          <a:bodyPr>
            <a:normAutofit fontScale="90000"/>
          </a:bodyPr>
          <a:lstStyle/>
          <a:p>
            <a:r>
              <a:rPr lang="zh-TW" altLang="en-US" sz="3600" dirty="0"/>
              <a:t>                             </a:t>
            </a:r>
            <a:r>
              <a:rPr lang="en-US" altLang="zh-TW" sz="3600" dirty="0"/>
              <a:t/>
            </a:r>
            <a:br>
              <a:rPr lang="en-US" altLang="zh-TW" sz="3600" dirty="0"/>
            </a:br>
            <a:r>
              <a:rPr lang="en-US" altLang="zh-TW" sz="3600" dirty="0"/>
              <a:t/>
            </a:r>
            <a:br>
              <a:rPr lang="en-US" altLang="zh-TW" sz="3600" dirty="0"/>
            </a:br>
            <a:r>
              <a:rPr lang="zh-TW" altLang="en-US" sz="3600" dirty="0"/>
              <a:t>                                子計畫一</a:t>
            </a:r>
            <a:r>
              <a:rPr lang="en-US" altLang="zh-TW" sz="3600" dirty="0"/>
              <a:t/>
            </a:r>
            <a:br>
              <a:rPr lang="en-US" altLang="zh-TW" sz="3600" dirty="0"/>
            </a:br>
            <a:r>
              <a:rPr lang="zh-TW" altLang="en-US" sz="3600" dirty="0"/>
              <a:t>                  推動教師實踐自主活化教學</a:t>
            </a:r>
            <a:r>
              <a:rPr lang="en-US" altLang="zh-TW" sz="3600" dirty="0"/>
              <a:t/>
            </a:r>
            <a:br>
              <a:rPr lang="en-US" altLang="zh-TW" sz="3600" dirty="0"/>
            </a:br>
            <a:r>
              <a:rPr lang="en-US" altLang="zh-TW" sz="3600" dirty="0"/>
              <a:t/>
            </a:r>
            <a:br>
              <a:rPr lang="en-US" altLang="zh-TW" sz="3600" dirty="0"/>
            </a:br>
            <a:r>
              <a:rPr lang="en-US" altLang="zh-TW" dirty="0" smtClean="0"/>
              <a:t/>
            </a:r>
            <a:br>
              <a:rPr lang="en-US" altLang="zh-TW" dirty="0" smtClean="0"/>
            </a:br>
            <a:r>
              <a:rPr lang="en-US" altLang="zh-TW" dirty="0"/>
              <a:t/>
            </a:r>
            <a:br>
              <a:rPr lang="en-US" altLang="zh-TW" dirty="0"/>
            </a:br>
            <a:r>
              <a:rPr lang="zh-TW" altLang="en-US" dirty="0" smtClean="0"/>
              <a:t>                             </a:t>
            </a:r>
            <a:r>
              <a:rPr lang="zh-TW" altLang="en-US" sz="2700" dirty="0"/>
              <a:t>協作學校</a:t>
            </a:r>
            <a:r>
              <a:rPr lang="en-US" altLang="zh-TW" sz="2700" dirty="0"/>
              <a:t>-</a:t>
            </a:r>
            <a:r>
              <a:rPr lang="zh-TW" altLang="en-US" sz="2700" dirty="0"/>
              <a:t>市立實踐國中</a:t>
            </a:r>
            <a:r>
              <a:rPr lang="en-US" altLang="zh-TW" sz="2700" dirty="0"/>
              <a:t/>
            </a:r>
            <a:br>
              <a:rPr lang="en-US" altLang="zh-TW" sz="2700" dirty="0"/>
            </a:br>
            <a:r>
              <a:rPr lang="zh-TW" altLang="en-US" sz="2700" dirty="0"/>
              <a:t>                                           </a:t>
            </a:r>
            <a:r>
              <a:rPr lang="en-US" altLang="zh-TW" sz="2700" dirty="0" smtClean="0"/>
              <a:t>113.07.09</a:t>
            </a:r>
            <a:endParaRPr lang="zh-TW" altLang="en-US" sz="2700" dirty="0"/>
          </a:p>
        </p:txBody>
      </p:sp>
    </p:spTree>
    <p:extLst>
      <p:ext uri="{BB962C8B-B14F-4D97-AF65-F5344CB8AC3E}">
        <p14:creationId xmlns:p14="http://schemas.microsoft.com/office/powerpoint/2010/main" val="4035653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8A94B9-5D54-4286-9F7E-7B080C01C56C}"/>
              </a:ext>
            </a:extLst>
          </p:cNvPr>
          <p:cNvSpPr>
            <a:spLocks noGrp="1"/>
          </p:cNvSpPr>
          <p:nvPr>
            <p:ph type="ctrTitle"/>
          </p:nvPr>
        </p:nvSpPr>
        <p:spPr>
          <a:xfrm>
            <a:off x="640200" y="1539470"/>
            <a:ext cx="3547200" cy="1260600"/>
          </a:xfrm>
        </p:spPr>
        <p:txBody>
          <a:bodyPr/>
          <a:lstStyle/>
          <a:p>
            <a:pPr>
              <a:buSzPts val="3000"/>
            </a:pPr>
            <a:r>
              <a:rPr lang="zh-TW" altLang="en-US" sz="4000" b="1" dirty="0">
                <a:latin typeface="微軟正黑體" panose="020B0604030504040204" pitchFamily="34" charset="-120"/>
                <a:ea typeface="微軟正黑體" panose="020B0604030504040204" pitchFamily="34" charset="-120"/>
                <a:sym typeface="Arial"/>
              </a:rPr>
              <a:t>公共議題與</a:t>
            </a:r>
            <a:r>
              <a:rPr lang="en-US" altLang="zh-TW" sz="4000" b="1" dirty="0">
                <a:latin typeface="微軟正黑體" panose="020B0604030504040204" pitchFamily="34" charset="-120"/>
                <a:ea typeface="微軟正黑體" panose="020B0604030504040204" pitchFamily="34" charset="-120"/>
                <a:sym typeface="Arial"/>
              </a:rPr>
              <a:t/>
            </a:r>
            <a:br>
              <a:rPr lang="en-US" altLang="zh-TW" sz="4000" b="1" dirty="0">
                <a:latin typeface="微軟正黑體" panose="020B0604030504040204" pitchFamily="34" charset="-120"/>
                <a:ea typeface="微軟正黑體" panose="020B0604030504040204" pitchFamily="34" charset="-120"/>
                <a:sym typeface="Arial"/>
              </a:rPr>
            </a:br>
            <a:r>
              <a:rPr lang="zh-TW" altLang="en-US" sz="4000" b="1" dirty="0">
                <a:latin typeface="微軟正黑體" panose="020B0604030504040204" pitchFamily="34" charset="-120"/>
                <a:ea typeface="微軟正黑體" panose="020B0604030504040204" pitchFamily="34" charset="-120"/>
                <a:sym typeface="Arial"/>
              </a:rPr>
              <a:t>社會探究社群</a:t>
            </a:r>
          </a:p>
        </p:txBody>
      </p:sp>
      <p:sp>
        <p:nvSpPr>
          <p:cNvPr id="3" name="副標題 2">
            <a:extLst>
              <a:ext uri="{FF2B5EF4-FFF2-40B4-BE49-F238E27FC236}">
                <a16:creationId xmlns:a16="http://schemas.microsoft.com/office/drawing/2014/main" id="{311A521B-FB1A-4AFF-A176-A5569D532475}"/>
              </a:ext>
            </a:extLst>
          </p:cNvPr>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2404322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Shape 527"/>
        <p:cNvGrpSpPr/>
        <p:nvPr/>
      </p:nvGrpSpPr>
      <p:grpSpPr>
        <a:xfrm>
          <a:off x="0" y="0"/>
          <a:ext cx="0" cy="0"/>
          <a:chOff x="0" y="0"/>
          <a:chExt cx="0" cy="0"/>
        </a:xfrm>
      </p:grpSpPr>
      <p:sp>
        <p:nvSpPr>
          <p:cNvPr id="528" name="Google Shape;528;p46"/>
          <p:cNvSpPr/>
          <p:nvPr/>
        </p:nvSpPr>
        <p:spPr>
          <a:xfrm>
            <a:off x="-7732" y="-32825"/>
            <a:ext cx="9151732" cy="5176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Open Sans"/>
              <a:ea typeface="Open Sans"/>
              <a:cs typeface="Open Sans"/>
              <a:sym typeface="Open Sans"/>
            </a:endParaRPr>
          </a:p>
        </p:txBody>
      </p:sp>
      <p:sp>
        <p:nvSpPr>
          <p:cNvPr id="529" name="Google Shape;529;p46"/>
          <p:cNvSpPr/>
          <p:nvPr/>
        </p:nvSpPr>
        <p:spPr>
          <a:xfrm>
            <a:off x="303335" y="296741"/>
            <a:ext cx="8585689" cy="4615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pic>
        <p:nvPicPr>
          <p:cNvPr id="530" name="Google Shape;530;p46"/>
          <p:cNvPicPr preferRelativeResize="0"/>
          <p:nvPr/>
        </p:nvPicPr>
        <p:blipFill rotWithShape="1">
          <a:blip r:embed="rId3">
            <a:alphaModFix/>
          </a:blip>
          <a:srcRect t="4676"/>
          <a:stretch/>
        </p:blipFill>
        <p:spPr>
          <a:xfrm>
            <a:off x="2417439" y="512899"/>
            <a:ext cx="6270099" cy="4399803"/>
          </a:xfrm>
          <a:prstGeom prst="rect">
            <a:avLst/>
          </a:prstGeom>
          <a:noFill/>
          <a:ln>
            <a:noFill/>
          </a:ln>
        </p:spPr>
      </p:pic>
      <p:sp>
        <p:nvSpPr>
          <p:cNvPr id="531" name="Google Shape;531;p46"/>
          <p:cNvSpPr/>
          <p:nvPr/>
        </p:nvSpPr>
        <p:spPr>
          <a:xfrm>
            <a:off x="4339525" y="637541"/>
            <a:ext cx="2493075" cy="58181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32" name="Google Shape;532;p46"/>
          <p:cNvSpPr/>
          <p:nvPr/>
        </p:nvSpPr>
        <p:spPr>
          <a:xfrm>
            <a:off x="2620736" y="1445656"/>
            <a:ext cx="1082585" cy="415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1" i="0" u="none" strike="noStrike" cap="none">
              <a:solidFill>
                <a:srgbClr val="FFFFFF"/>
              </a:solidFill>
              <a:latin typeface="Open Sans"/>
              <a:ea typeface="Open Sans"/>
              <a:cs typeface="Open Sans"/>
              <a:sym typeface="Open Sans"/>
            </a:endParaRPr>
          </a:p>
        </p:txBody>
      </p:sp>
      <p:sp>
        <p:nvSpPr>
          <p:cNvPr id="533" name="Google Shape;533;p46"/>
          <p:cNvSpPr/>
          <p:nvPr/>
        </p:nvSpPr>
        <p:spPr>
          <a:xfrm>
            <a:off x="3827418" y="1445656"/>
            <a:ext cx="1082585" cy="415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1" i="0" u="none" strike="noStrike" cap="none">
              <a:solidFill>
                <a:srgbClr val="FFFFFF"/>
              </a:solidFill>
              <a:latin typeface="Open Sans"/>
              <a:ea typeface="Open Sans"/>
              <a:cs typeface="Open Sans"/>
              <a:sym typeface="Open Sans"/>
            </a:endParaRPr>
          </a:p>
        </p:txBody>
      </p:sp>
      <p:sp>
        <p:nvSpPr>
          <p:cNvPr id="534" name="Google Shape;534;p46"/>
          <p:cNvSpPr/>
          <p:nvPr/>
        </p:nvSpPr>
        <p:spPr>
          <a:xfrm>
            <a:off x="5034100" y="1445656"/>
            <a:ext cx="1082585" cy="415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1" i="0" u="none" strike="noStrike" cap="none">
              <a:solidFill>
                <a:srgbClr val="FFFFFF"/>
              </a:solidFill>
              <a:latin typeface="Open Sans"/>
              <a:ea typeface="Open Sans"/>
              <a:cs typeface="Open Sans"/>
              <a:sym typeface="Open Sans"/>
            </a:endParaRPr>
          </a:p>
        </p:txBody>
      </p:sp>
      <p:sp>
        <p:nvSpPr>
          <p:cNvPr id="535" name="Google Shape;535;p46"/>
          <p:cNvSpPr/>
          <p:nvPr/>
        </p:nvSpPr>
        <p:spPr>
          <a:xfrm>
            <a:off x="6249902" y="1445655"/>
            <a:ext cx="1082585" cy="415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1" i="0" u="none" strike="noStrike" cap="none">
              <a:solidFill>
                <a:srgbClr val="FFFFFF"/>
              </a:solidFill>
              <a:latin typeface="Open Sans"/>
              <a:ea typeface="Open Sans"/>
              <a:cs typeface="Open Sans"/>
              <a:sym typeface="Open Sans"/>
            </a:endParaRPr>
          </a:p>
        </p:txBody>
      </p:sp>
      <p:sp>
        <p:nvSpPr>
          <p:cNvPr id="536" name="Google Shape;536;p46"/>
          <p:cNvSpPr/>
          <p:nvPr/>
        </p:nvSpPr>
        <p:spPr>
          <a:xfrm>
            <a:off x="7411517" y="1442826"/>
            <a:ext cx="1082585" cy="415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1" i="0" u="none" strike="noStrike" cap="none">
              <a:solidFill>
                <a:srgbClr val="FFFFFF"/>
              </a:solidFill>
              <a:latin typeface="Open Sans"/>
              <a:ea typeface="Open Sans"/>
              <a:cs typeface="Open Sans"/>
              <a:sym typeface="Open Sans"/>
            </a:endParaRPr>
          </a:p>
        </p:txBody>
      </p:sp>
      <p:sp>
        <p:nvSpPr>
          <p:cNvPr id="537" name="Google Shape;537;p46"/>
          <p:cNvSpPr txBox="1"/>
          <p:nvPr/>
        </p:nvSpPr>
        <p:spPr>
          <a:xfrm>
            <a:off x="3844911" y="1549682"/>
            <a:ext cx="108258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66617"/>
              </a:buClr>
              <a:buSzPts val="900"/>
              <a:buFont typeface="Arial"/>
              <a:buNone/>
            </a:pPr>
            <a:r>
              <a:rPr lang="zh-TW" sz="900" b="1" i="0" u="none" strike="noStrike" cap="none" dirty="0">
                <a:solidFill>
                  <a:srgbClr val="C66617"/>
                </a:solidFill>
                <a:latin typeface="Arial" panose="020B0604020202020204" pitchFamily="34" charset="0"/>
                <a:ea typeface="Microsoft JhengHei"/>
                <a:cs typeface="Arial" panose="020B0604020202020204" pitchFamily="34" charset="0"/>
                <a:sym typeface="Microsoft JhengHei"/>
              </a:rPr>
              <a:t>2.發現與界定問題</a:t>
            </a:r>
            <a:endParaRPr dirty="0">
              <a:latin typeface="Arial" panose="020B0604020202020204" pitchFamily="34" charset="0"/>
              <a:cs typeface="Arial" panose="020B0604020202020204" pitchFamily="34" charset="0"/>
            </a:endParaRPr>
          </a:p>
        </p:txBody>
      </p:sp>
      <p:sp>
        <p:nvSpPr>
          <p:cNvPr id="538" name="Google Shape;538;p46"/>
          <p:cNvSpPr txBox="1"/>
          <p:nvPr/>
        </p:nvSpPr>
        <p:spPr>
          <a:xfrm>
            <a:off x="5051593" y="1546853"/>
            <a:ext cx="108258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66617"/>
              </a:buClr>
              <a:buSzPts val="900"/>
              <a:buFont typeface="Arial"/>
              <a:buNone/>
            </a:pPr>
            <a:r>
              <a:rPr lang="zh-TW" sz="900" b="1" i="0" u="none" strike="noStrike" cap="none" dirty="0">
                <a:solidFill>
                  <a:srgbClr val="C66617"/>
                </a:solidFill>
                <a:latin typeface="Arial" panose="020B0604020202020204" pitchFamily="34" charset="0"/>
                <a:ea typeface="Microsoft JhengHei"/>
                <a:cs typeface="Arial" panose="020B0604020202020204" pitchFamily="34" charset="0"/>
                <a:sym typeface="Microsoft JhengHei"/>
              </a:rPr>
              <a:t>3.觀察與蒐集資料</a:t>
            </a:r>
            <a:endParaRPr dirty="0">
              <a:latin typeface="Arial" panose="020B0604020202020204" pitchFamily="34" charset="0"/>
              <a:cs typeface="Arial" panose="020B0604020202020204" pitchFamily="34" charset="0"/>
            </a:endParaRPr>
          </a:p>
        </p:txBody>
      </p:sp>
      <p:sp>
        <p:nvSpPr>
          <p:cNvPr id="539" name="Google Shape;539;p46"/>
          <p:cNvSpPr txBox="1"/>
          <p:nvPr/>
        </p:nvSpPr>
        <p:spPr>
          <a:xfrm>
            <a:off x="6275785" y="1562216"/>
            <a:ext cx="108258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66617"/>
              </a:buClr>
              <a:buSzPts val="900"/>
              <a:buFont typeface="Arial"/>
              <a:buNone/>
            </a:pPr>
            <a:r>
              <a:rPr lang="zh-TW" sz="900" b="1" i="0" u="none" strike="noStrike" cap="none" dirty="0">
                <a:solidFill>
                  <a:srgbClr val="C66617"/>
                </a:solidFill>
                <a:latin typeface="Arial" panose="020B0604020202020204" pitchFamily="34" charset="0"/>
                <a:ea typeface="Microsoft JhengHei"/>
                <a:cs typeface="Arial" panose="020B0604020202020204" pitchFamily="34" charset="0"/>
                <a:sym typeface="Microsoft JhengHei"/>
              </a:rPr>
              <a:t>4.分析與詮釋資料</a:t>
            </a:r>
            <a:endParaRPr dirty="0">
              <a:latin typeface="Arial" panose="020B0604020202020204" pitchFamily="34" charset="0"/>
              <a:cs typeface="Arial" panose="020B0604020202020204" pitchFamily="34" charset="0"/>
            </a:endParaRPr>
          </a:p>
        </p:txBody>
      </p:sp>
      <p:sp>
        <p:nvSpPr>
          <p:cNvPr id="540" name="Google Shape;540;p46"/>
          <p:cNvSpPr txBox="1"/>
          <p:nvPr/>
        </p:nvSpPr>
        <p:spPr>
          <a:xfrm>
            <a:off x="7435813" y="1562216"/>
            <a:ext cx="108258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66617"/>
              </a:buClr>
              <a:buSzPts val="900"/>
              <a:buFont typeface="Arial"/>
              <a:buNone/>
            </a:pPr>
            <a:r>
              <a:rPr lang="zh-TW" sz="900" b="1" i="0" u="none" strike="noStrike" cap="none" dirty="0">
                <a:solidFill>
                  <a:srgbClr val="C66617"/>
                </a:solidFill>
                <a:latin typeface="Arial" panose="020B0604020202020204" pitchFamily="34" charset="0"/>
                <a:ea typeface="Microsoft JhengHei"/>
                <a:cs typeface="Arial" panose="020B0604020202020204" pitchFamily="34" charset="0"/>
                <a:sym typeface="Microsoft JhengHei"/>
              </a:rPr>
              <a:t>5.總結與反思</a:t>
            </a:r>
            <a:endParaRPr dirty="0">
              <a:latin typeface="Arial" panose="020B0604020202020204" pitchFamily="34" charset="0"/>
              <a:cs typeface="Arial" panose="020B0604020202020204" pitchFamily="34" charset="0"/>
            </a:endParaRPr>
          </a:p>
        </p:txBody>
      </p:sp>
      <p:sp>
        <p:nvSpPr>
          <p:cNvPr id="541" name="Google Shape;541;p46"/>
          <p:cNvSpPr txBox="1"/>
          <p:nvPr/>
        </p:nvSpPr>
        <p:spPr>
          <a:xfrm>
            <a:off x="2767902" y="1546852"/>
            <a:ext cx="108258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900"/>
              <a:buFont typeface="Arial"/>
              <a:buNone/>
            </a:pPr>
            <a:r>
              <a:rPr lang="zh-TW" sz="900" b="1" i="0" u="none" strike="noStrike" cap="none" dirty="0">
                <a:solidFill>
                  <a:srgbClr val="C66617"/>
                </a:solidFill>
                <a:latin typeface="Arial" panose="020B0604020202020204" pitchFamily="34" charset="0"/>
                <a:ea typeface="Arial Black"/>
                <a:cs typeface="Arial" panose="020B0604020202020204" pitchFamily="34" charset="0"/>
                <a:sym typeface="Arial Black"/>
              </a:rPr>
              <a:t>1.SDGs融入</a:t>
            </a:r>
            <a:endParaRPr dirty="0">
              <a:latin typeface="Arial" panose="020B0604020202020204" pitchFamily="34" charset="0"/>
              <a:cs typeface="Arial" panose="020B0604020202020204" pitchFamily="34" charset="0"/>
            </a:endParaRPr>
          </a:p>
        </p:txBody>
      </p:sp>
      <p:sp>
        <p:nvSpPr>
          <p:cNvPr id="542" name="Google Shape;542;p46"/>
          <p:cNvSpPr/>
          <p:nvPr/>
        </p:nvSpPr>
        <p:spPr>
          <a:xfrm>
            <a:off x="4939993" y="748091"/>
            <a:ext cx="1749966" cy="4154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3F3F3F"/>
              </a:buClr>
              <a:buSzPts val="1050"/>
              <a:buFont typeface="Arial"/>
              <a:buNone/>
            </a:pPr>
            <a:r>
              <a:rPr lang="zh-TW" sz="1050" b="0" i="0" u="none" strike="noStrike" cap="none">
                <a:solidFill>
                  <a:srgbClr val="3F3F3F"/>
                </a:solidFill>
                <a:latin typeface="Arial Black"/>
                <a:ea typeface="Arial Black"/>
                <a:cs typeface="Arial Black"/>
                <a:sym typeface="Arial Black"/>
              </a:rPr>
              <a:t>Make a better world! </a:t>
            </a:r>
            <a:endParaRPr/>
          </a:p>
          <a:p>
            <a:pPr marL="0" marR="0" lvl="0" indent="0" algn="ctr" rtl="0">
              <a:lnSpc>
                <a:spcPct val="100000"/>
              </a:lnSpc>
              <a:spcBef>
                <a:spcPts val="0"/>
              </a:spcBef>
              <a:spcAft>
                <a:spcPts val="0"/>
              </a:spcAft>
              <a:buClr>
                <a:srgbClr val="3F3F3F"/>
              </a:buClr>
              <a:buSzPts val="1050"/>
              <a:buFont typeface="Arial"/>
              <a:buNone/>
            </a:pPr>
            <a:r>
              <a:rPr lang="zh-TW" sz="1050" b="0" i="0" u="none" strike="noStrike" cap="none">
                <a:solidFill>
                  <a:srgbClr val="3F3F3F"/>
                </a:solidFill>
                <a:latin typeface="Arial Black"/>
                <a:ea typeface="Arial Black"/>
                <a:cs typeface="Arial Black"/>
                <a:sym typeface="Arial Black"/>
              </a:rPr>
              <a:t>邁向永續實踐的N種可能</a:t>
            </a:r>
            <a:endParaRPr sz="1800" b="0" i="0" u="none" strike="noStrike" cap="none">
              <a:solidFill>
                <a:srgbClr val="3F3F3F"/>
              </a:solidFill>
              <a:latin typeface="Calibri"/>
              <a:ea typeface="Calibri"/>
              <a:cs typeface="Calibri"/>
              <a:sym typeface="Calibri"/>
            </a:endParaRPr>
          </a:p>
        </p:txBody>
      </p:sp>
      <p:pic>
        <p:nvPicPr>
          <p:cNvPr id="543" name="Google Shape;543;p46" descr="Sustainable Development Goals | International Partnerships"/>
          <p:cNvPicPr preferRelativeResize="0"/>
          <p:nvPr/>
        </p:nvPicPr>
        <p:blipFill rotWithShape="1">
          <a:blip r:embed="rId4">
            <a:alphaModFix/>
          </a:blip>
          <a:srcRect/>
          <a:stretch/>
        </p:blipFill>
        <p:spPr>
          <a:xfrm>
            <a:off x="4388467" y="601939"/>
            <a:ext cx="692175" cy="692175"/>
          </a:xfrm>
          <a:prstGeom prst="rect">
            <a:avLst/>
          </a:prstGeom>
          <a:noFill/>
          <a:ln>
            <a:noFill/>
          </a:ln>
        </p:spPr>
      </p:pic>
      <p:sp>
        <p:nvSpPr>
          <p:cNvPr id="544" name="Google Shape;544;p46"/>
          <p:cNvSpPr/>
          <p:nvPr/>
        </p:nvSpPr>
        <p:spPr>
          <a:xfrm>
            <a:off x="2767902" y="1929246"/>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45" name="Google Shape;545;p46"/>
          <p:cNvSpPr/>
          <p:nvPr/>
        </p:nvSpPr>
        <p:spPr>
          <a:xfrm>
            <a:off x="2767902" y="2247653"/>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46" name="Google Shape;546;p46"/>
          <p:cNvSpPr/>
          <p:nvPr/>
        </p:nvSpPr>
        <p:spPr>
          <a:xfrm>
            <a:off x="2767902" y="2561162"/>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47" name="Google Shape;547;p46"/>
          <p:cNvSpPr/>
          <p:nvPr/>
        </p:nvSpPr>
        <p:spPr>
          <a:xfrm>
            <a:off x="2767901" y="2875299"/>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48" name="Google Shape;548;p46"/>
          <p:cNvSpPr/>
          <p:nvPr/>
        </p:nvSpPr>
        <p:spPr>
          <a:xfrm>
            <a:off x="2784044" y="1975324"/>
            <a:ext cx="998991"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800"/>
              <a:buFont typeface="Arial"/>
              <a:buNone/>
            </a:pPr>
            <a:r>
              <a:rPr lang="zh-TW" sz="800" b="1" i="0" u="none" strike="noStrike" cap="none" dirty="0">
                <a:solidFill>
                  <a:srgbClr val="3F3F3F"/>
                </a:solidFill>
                <a:latin typeface="Arial Black"/>
                <a:ea typeface="Arial Black"/>
                <a:cs typeface="Arial Black"/>
                <a:sym typeface="Arial Black"/>
              </a:rPr>
              <a:t>1-1 SDGs的意涵</a:t>
            </a:r>
            <a:endParaRPr sz="1400" b="1" i="0" u="none" strike="noStrike" cap="none" dirty="0">
              <a:solidFill>
                <a:srgbClr val="000000"/>
              </a:solidFill>
              <a:latin typeface="Open Sans"/>
              <a:ea typeface="Open Sans"/>
              <a:cs typeface="Open Sans"/>
              <a:sym typeface="Open Sans"/>
            </a:endParaRPr>
          </a:p>
        </p:txBody>
      </p:sp>
      <p:sp>
        <p:nvSpPr>
          <p:cNvPr id="549" name="Google Shape;549;p46"/>
          <p:cNvSpPr/>
          <p:nvPr/>
        </p:nvSpPr>
        <p:spPr>
          <a:xfrm>
            <a:off x="2783043" y="2305862"/>
            <a:ext cx="1101584" cy="2154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800"/>
              <a:buFont typeface="Arial"/>
              <a:buNone/>
            </a:pPr>
            <a:r>
              <a:rPr lang="zh-TW" sz="800" b="1" i="0" u="none" strike="noStrike" cap="none" dirty="0">
                <a:solidFill>
                  <a:srgbClr val="3F3F3F"/>
                </a:solidFill>
                <a:latin typeface="Arial Black"/>
                <a:ea typeface="Arial Black"/>
                <a:cs typeface="Arial Black"/>
                <a:sym typeface="Arial Black"/>
              </a:rPr>
              <a:t>1-2 SDGs議題探究</a:t>
            </a:r>
            <a:endParaRPr sz="1400" b="1" i="0" u="none" strike="noStrike" cap="none" dirty="0">
              <a:solidFill>
                <a:srgbClr val="000000"/>
              </a:solidFill>
              <a:latin typeface="Open Sans"/>
              <a:ea typeface="Open Sans"/>
              <a:cs typeface="Open Sans"/>
              <a:sym typeface="Open Sans"/>
            </a:endParaRPr>
          </a:p>
        </p:txBody>
      </p:sp>
      <p:sp>
        <p:nvSpPr>
          <p:cNvPr id="550" name="Google Shape;550;p46"/>
          <p:cNvSpPr/>
          <p:nvPr/>
        </p:nvSpPr>
        <p:spPr>
          <a:xfrm>
            <a:off x="2717467" y="2907907"/>
            <a:ext cx="1101584"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800"/>
              <a:buFont typeface="Arial"/>
              <a:buNone/>
            </a:pPr>
            <a:r>
              <a:rPr lang="zh-TW" sz="800" b="1" i="0" u="none" strike="noStrike" cap="none">
                <a:solidFill>
                  <a:srgbClr val="3F3F3F"/>
                </a:solidFill>
                <a:latin typeface="Arial Black"/>
                <a:ea typeface="Arial Black"/>
                <a:cs typeface="Arial Black"/>
                <a:sym typeface="Arial Black"/>
              </a:rPr>
              <a:t>SDGs永續發展實踐</a:t>
            </a:r>
            <a:endParaRPr sz="1400" b="1" i="0" u="none" strike="noStrike" cap="none">
              <a:solidFill>
                <a:srgbClr val="000000"/>
              </a:solidFill>
              <a:latin typeface="Open Sans"/>
              <a:ea typeface="Open Sans"/>
              <a:cs typeface="Open Sans"/>
              <a:sym typeface="Open Sans"/>
            </a:endParaRPr>
          </a:p>
        </p:txBody>
      </p:sp>
      <p:sp>
        <p:nvSpPr>
          <p:cNvPr id="551" name="Google Shape;551;p46"/>
          <p:cNvSpPr/>
          <p:nvPr/>
        </p:nvSpPr>
        <p:spPr>
          <a:xfrm>
            <a:off x="2787403" y="2579630"/>
            <a:ext cx="1005403"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800"/>
              <a:buFont typeface="Arial"/>
              <a:buNone/>
            </a:pPr>
            <a:r>
              <a:rPr lang="zh-TW" sz="800" b="1" i="0" u="none" strike="noStrike" cap="none">
                <a:solidFill>
                  <a:srgbClr val="3F3F3F"/>
                </a:solidFill>
                <a:latin typeface="Arial Black"/>
                <a:ea typeface="Arial Black"/>
                <a:cs typeface="Arial Black"/>
                <a:sym typeface="Arial Black"/>
              </a:rPr>
              <a:t>1-3 永續主題參訪</a:t>
            </a:r>
            <a:endParaRPr sz="1400" b="1" i="0" u="none" strike="noStrike" cap="none">
              <a:solidFill>
                <a:srgbClr val="000000"/>
              </a:solidFill>
              <a:latin typeface="Open Sans"/>
              <a:ea typeface="Open Sans"/>
              <a:cs typeface="Open Sans"/>
              <a:sym typeface="Open Sans"/>
            </a:endParaRPr>
          </a:p>
        </p:txBody>
      </p:sp>
      <p:sp>
        <p:nvSpPr>
          <p:cNvPr id="552" name="Google Shape;552;p46"/>
          <p:cNvSpPr/>
          <p:nvPr/>
        </p:nvSpPr>
        <p:spPr>
          <a:xfrm>
            <a:off x="3974584" y="1929246"/>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53" name="Google Shape;553;p46"/>
          <p:cNvSpPr/>
          <p:nvPr/>
        </p:nvSpPr>
        <p:spPr>
          <a:xfrm>
            <a:off x="3974584" y="2249895"/>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54" name="Google Shape;554;p46"/>
          <p:cNvSpPr/>
          <p:nvPr/>
        </p:nvSpPr>
        <p:spPr>
          <a:xfrm>
            <a:off x="3974584" y="2551830"/>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55" name="Google Shape;555;p46"/>
          <p:cNvSpPr/>
          <p:nvPr/>
        </p:nvSpPr>
        <p:spPr>
          <a:xfrm>
            <a:off x="3974584" y="2872880"/>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56" name="Google Shape;556;p46"/>
          <p:cNvSpPr/>
          <p:nvPr/>
        </p:nvSpPr>
        <p:spPr>
          <a:xfrm>
            <a:off x="3949851" y="1978661"/>
            <a:ext cx="117211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2-1 發現與界定問題意涵</a:t>
            </a:r>
            <a:endParaRPr sz="700" b="1" i="0" u="none" strike="noStrike" cap="none">
              <a:solidFill>
                <a:srgbClr val="000000"/>
              </a:solidFill>
              <a:latin typeface="Open Sans"/>
              <a:ea typeface="Open Sans"/>
              <a:cs typeface="Open Sans"/>
              <a:sym typeface="Open Sans"/>
            </a:endParaRPr>
          </a:p>
        </p:txBody>
      </p:sp>
      <p:sp>
        <p:nvSpPr>
          <p:cNvPr id="557" name="Google Shape;557;p46"/>
          <p:cNvSpPr/>
          <p:nvPr/>
        </p:nvSpPr>
        <p:spPr>
          <a:xfrm>
            <a:off x="3942519" y="2305862"/>
            <a:ext cx="117211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2-2 以時事案例探究問題</a:t>
            </a:r>
            <a:endParaRPr sz="700" b="1" i="0" u="none" strike="noStrike" cap="none">
              <a:solidFill>
                <a:srgbClr val="000000"/>
              </a:solidFill>
              <a:latin typeface="Open Sans"/>
              <a:ea typeface="Open Sans"/>
              <a:cs typeface="Open Sans"/>
              <a:sym typeface="Open Sans"/>
            </a:endParaRPr>
          </a:p>
        </p:txBody>
      </p:sp>
      <p:sp>
        <p:nvSpPr>
          <p:cNvPr id="558" name="Google Shape;558;p46"/>
          <p:cNvSpPr/>
          <p:nvPr/>
        </p:nvSpPr>
        <p:spPr>
          <a:xfrm>
            <a:off x="3949851" y="2610577"/>
            <a:ext cx="917239"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2-3 5W1H思考法</a:t>
            </a:r>
            <a:endParaRPr sz="700" b="1" i="0" u="none" strike="noStrike" cap="none">
              <a:solidFill>
                <a:srgbClr val="000000"/>
              </a:solidFill>
              <a:latin typeface="Open Sans"/>
              <a:ea typeface="Open Sans"/>
              <a:cs typeface="Open Sans"/>
              <a:sym typeface="Open Sans"/>
            </a:endParaRPr>
          </a:p>
        </p:txBody>
      </p:sp>
      <p:sp>
        <p:nvSpPr>
          <p:cNvPr id="559" name="Google Shape;559;p46"/>
          <p:cNvSpPr/>
          <p:nvPr/>
        </p:nvSpPr>
        <p:spPr>
          <a:xfrm>
            <a:off x="3966146" y="2912471"/>
            <a:ext cx="1005403"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800"/>
              <a:buFont typeface="Arial"/>
              <a:buNone/>
            </a:pPr>
            <a:r>
              <a:rPr lang="zh-TW" sz="800" b="1" i="0" u="none" strike="noStrike" cap="none">
                <a:solidFill>
                  <a:srgbClr val="3F3F3F"/>
                </a:solidFill>
                <a:latin typeface="Arial Black"/>
                <a:ea typeface="Arial Black"/>
                <a:cs typeface="Arial Black"/>
                <a:sym typeface="Arial Black"/>
              </a:rPr>
              <a:t>擬定小組探究問題</a:t>
            </a:r>
            <a:endParaRPr sz="1400" b="1" i="0" u="none" strike="noStrike" cap="none">
              <a:solidFill>
                <a:srgbClr val="000000"/>
              </a:solidFill>
              <a:latin typeface="Open Sans"/>
              <a:ea typeface="Open Sans"/>
              <a:cs typeface="Open Sans"/>
              <a:sym typeface="Open Sans"/>
            </a:endParaRPr>
          </a:p>
        </p:txBody>
      </p:sp>
      <p:sp>
        <p:nvSpPr>
          <p:cNvPr id="560" name="Google Shape;560;p46"/>
          <p:cNvSpPr/>
          <p:nvPr/>
        </p:nvSpPr>
        <p:spPr>
          <a:xfrm>
            <a:off x="5181805" y="1933744"/>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61" name="Google Shape;561;p46"/>
          <p:cNvSpPr/>
          <p:nvPr/>
        </p:nvSpPr>
        <p:spPr>
          <a:xfrm>
            <a:off x="5181804" y="2244167"/>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62" name="Google Shape;562;p46"/>
          <p:cNvSpPr/>
          <p:nvPr/>
        </p:nvSpPr>
        <p:spPr>
          <a:xfrm>
            <a:off x="5181903" y="2567565"/>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63" name="Google Shape;563;p46"/>
          <p:cNvSpPr/>
          <p:nvPr/>
        </p:nvSpPr>
        <p:spPr>
          <a:xfrm>
            <a:off x="5181804" y="2875298"/>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64" name="Google Shape;564;p46"/>
          <p:cNvSpPr/>
          <p:nvPr/>
        </p:nvSpPr>
        <p:spPr>
          <a:xfrm>
            <a:off x="5210944" y="1981094"/>
            <a:ext cx="992579"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3-1 資料蒐集的管道</a:t>
            </a:r>
            <a:endParaRPr sz="700" b="1" i="0" u="none" strike="noStrike" cap="none">
              <a:solidFill>
                <a:srgbClr val="000000"/>
              </a:solidFill>
              <a:latin typeface="Open Sans"/>
              <a:ea typeface="Open Sans"/>
              <a:cs typeface="Open Sans"/>
              <a:sym typeface="Open Sans"/>
            </a:endParaRPr>
          </a:p>
        </p:txBody>
      </p:sp>
      <p:sp>
        <p:nvSpPr>
          <p:cNvPr id="565" name="Google Shape;565;p46"/>
          <p:cNvSpPr/>
          <p:nvPr/>
        </p:nvSpPr>
        <p:spPr>
          <a:xfrm>
            <a:off x="5210944" y="2305862"/>
            <a:ext cx="902811"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3-2 如何引用資料</a:t>
            </a:r>
            <a:endParaRPr sz="700" b="1" i="0" u="none" strike="noStrike" cap="none">
              <a:solidFill>
                <a:srgbClr val="000000"/>
              </a:solidFill>
              <a:latin typeface="Open Sans"/>
              <a:ea typeface="Open Sans"/>
              <a:cs typeface="Open Sans"/>
              <a:sym typeface="Open Sans"/>
            </a:endParaRPr>
          </a:p>
        </p:txBody>
      </p:sp>
      <p:sp>
        <p:nvSpPr>
          <p:cNvPr id="566" name="Google Shape;566;p46"/>
          <p:cNvSpPr/>
          <p:nvPr/>
        </p:nvSpPr>
        <p:spPr>
          <a:xfrm>
            <a:off x="5114635" y="2912692"/>
            <a:ext cx="1082348"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蒐集小組報告相關資料</a:t>
            </a:r>
            <a:endParaRPr sz="700" b="1" i="0" u="none" strike="noStrike" cap="none">
              <a:solidFill>
                <a:srgbClr val="000000"/>
              </a:solidFill>
              <a:latin typeface="Open Sans"/>
              <a:ea typeface="Open Sans"/>
              <a:cs typeface="Open Sans"/>
              <a:sym typeface="Open Sans"/>
            </a:endParaRPr>
          </a:p>
        </p:txBody>
      </p:sp>
      <p:sp>
        <p:nvSpPr>
          <p:cNvPr id="567" name="Google Shape;567;p46"/>
          <p:cNvSpPr/>
          <p:nvPr/>
        </p:nvSpPr>
        <p:spPr>
          <a:xfrm>
            <a:off x="6397068" y="1924440"/>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68" name="Google Shape;568;p46"/>
          <p:cNvSpPr/>
          <p:nvPr/>
        </p:nvSpPr>
        <p:spPr>
          <a:xfrm>
            <a:off x="6397068" y="2249895"/>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69" name="Google Shape;569;p46"/>
          <p:cNvSpPr/>
          <p:nvPr/>
        </p:nvSpPr>
        <p:spPr>
          <a:xfrm>
            <a:off x="6409746" y="2563253"/>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70" name="Google Shape;570;p46"/>
          <p:cNvSpPr/>
          <p:nvPr/>
        </p:nvSpPr>
        <p:spPr>
          <a:xfrm>
            <a:off x="6409746" y="1969864"/>
            <a:ext cx="1082348"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4-1 如何進行文獻探討</a:t>
            </a:r>
            <a:endParaRPr sz="700" b="1" i="0" u="none" strike="noStrike" cap="none">
              <a:solidFill>
                <a:srgbClr val="000000"/>
              </a:solidFill>
              <a:latin typeface="Open Sans"/>
              <a:ea typeface="Open Sans"/>
              <a:cs typeface="Open Sans"/>
              <a:sym typeface="Open Sans"/>
            </a:endParaRPr>
          </a:p>
        </p:txBody>
      </p:sp>
      <p:sp>
        <p:nvSpPr>
          <p:cNvPr id="571" name="Google Shape;571;p46"/>
          <p:cNvSpPr/>
          <p:nvPr/>
        </p:nvSpPr>
        <p:spPr>
          <a:xfrm>
            <a:off x="5223148" y="2632009"/>
            <a:ext cx="902811"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3-3 初探研究方法</a:t>
            </a:r>
            <a:endParaRPr sz="700" b="1" i="0" u="none" strike="noStrike" cap="none">
              <a:solidFill>
                <a:srgbClr val="000000"/>
              </a:solidFill>
              <a:latin typeface="Open Sans"/>
              <a:ea typeface="Open Sans"/>
              <a:cs typeface="Open Sans"/>
              <a:sym typeface="Open Sans"/>
            </a:endParaRPr>
          </a:p>
        </p:txBody>
      </p:sp>
      <p:sp>
        <p:nvSpPr>
          <p:cNvPr id="572" name="Google Shape;572;p46"/>
          <p:cNvSpPr/>
          <p:nvPr/>
        </p:nvSpPr>
        <p:spPr>
          <a:xfrm>
            <a:off x="6401997" y="2609232"/>
            <a:ext cx="992579"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小組報告實作及檢討</a:t>
            </a:r>
            <a:endParaRPr sz="700" b="1" i="0" u="none" strike="noStrike" cap="none">
              <a:solidFill>
                <a:srgbClr val="000000"/>
              </a:solidFill>
              <a:latin typeface="Open Sans"/>
              <a:ea typeface="Open Sans"/>
              <a:cs typeface="Open Sans"/>
              <a:sym typeface="Open Sans"/>
            </a:endParaRPr>
          </a:p>
        </p:txBody>
      </p:sp>
      <p:sp>
        <p:nvSpPr>
          <p:cNvPr id="573" name="Google Shape;573;p46"/>
          <p:cNvSpPr/>
          <p:nvPr/>
        </p:nvSpPr>
        <p:spPr>
          <a:xfrm>
            <a:off x="6397068" y="2288324"/>
            <a:ext cx="992579"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zh-TW" sz="700" b="1" i="0" u="none" strike="noStrike" cap="none">
                <a:solidFill>
                  <a:srgbClr val="000000"/>
                </a:solidFill>
                <a:latin typeface="Arial Black"/>
                <a:ea typeface="Arial Black"/>
                <a:cs typeface="Arial Black"/>
                <a:sym typeface="Arial Black"/>
              </a:rPr>
              <a:t>4-2 論證寫作的方法</a:t>
            </a:r>
            <a:endParaRPr/>
          </a:p>
        </p:txBody>
      </p:sp>
      <p:sp>
        <p:nvSpPr>
          <p:cNvPr id="574" name="Google Shape;574;p46"/>
          <p:cNvSpPr/>
          <p:nvPr/>
        </p:nvSpPr>
        <p:spPr>
          <a:xfrm>
            <a:off x="7572195" y="1924302"/>
            <a:ext cx="935419" cy="260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75" name="Google Shape;575;p46"/>
          <p:cNvSpPr/>
          <p:nvPr/>
        </p:nvSpPr>
        <p:spPr>
          <a:xfrm>
            <a:off x="7572195" y="2249896"/>
            <a:ext cx="935419" cy="56035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576" name="Google Shape;576;p46"/>
          <p:cNvSpPr/>
          <p:nvPr/>
        </p:nvSpPr>
        <p:spPr>
          <a:xfrm>
            <a:off x="7579550" y="2374375"/>
            <a:ext cx="90281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統整、反思與發表</a:t>
            </a:r>
            <a:endParaRPr sz="700" b="1" i="0" u="none" strike="noStrike" cap="none">
              <a:solidFill>
                <a:srgbClr val="3F3F3F"/>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製作學習歷程檔案</a:t>
            </a:r>
            <a:endParaRPr sz="700" b="1" i="0" u="none" strike="noStrike" cap="none">
              <a:solidFill>
                <a:srgbClr val="3F3F3F"/>
              </a:solidFill>
              <a:latin typeface="Arial Black"/>
              <a:ea typeface="Arial Black"/>
              <a:cs typeface="Arial Black"/>
              <a:sym typeface="Arial Black"/>
            </a:endParaRPr>
          </a:p>
        </p:txBody>
      </p:sp>
      <p:sp>
        <p:nvSpPr>
          <p:cNvPr id="577" name="Google Shape;577;p46"/>
          <p:cNvSpPr/>
          <p:nvPr/>
        </p:nvSpPr>
        <p:spPr>
          <a:xfrm>
            <a:off x="7626817" y="1976131"/>
            <a:ext cx="902811"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700"/>
              <a:buFont typeface="Arial"/>
              <a:buNone/>
            </a:pPr>
            <a:r>
              <a:rPr lang="zh-TW" sz="700" b="1" i="0" u="none" strike="noStrike" cap="none">
                <a:solidFill>
                  <a:srgbClr val="3F3F3F"/>
                </a:solidFill>
                <a:latin typeface="Arial Black"/>
                <a:ea typeface="Arial Black"/>
                <a:cs typeface="Arial Black"/>
                <a:sym typeface="Arial Black"/>
              </a:rPr>
              <a:t>5-1 探究成果彙整</a:t>
            </a:r>
            <a:endParaRPr sz="700" b="1" i="0" u="none" strike="noStrike" cap="none">
              <a:solidFill>
                <a:srgbClr val="000000"/>
              </a:solidFill>
              <a:latin typeface="Open Sans"/>
              <a:ea typeface="Open Sans"/>
              <a:cs typeface="Open Sans"/>
              <a:sym typeface="Open Sans"/>
            </a:endParaRPr>
          </a:p>
        </p:txBody>
      </p:sp>
      <p:sp>
        <p:nvSpPr>
          <p:cNvPr id="578" name="Google Shape;578;p46"/>
          <p:cNvSpPr/>
          <p:nvPr/>
        </p:nvSpPr>
        <p:spPr>
          <a:xfrm>
            <a:off x="5034100" y="3438798"/>
            <a:ext cx="1082585" cy="40302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79" name="Google Shape;579;p46"/>
          <p:cNvSpPr/>
          <p:nvPr/>
        </p:nvSpPr>
        <p:spPr>
          <a:xfrm>
            <a:off x="7789003" y="3463790"/>
            <a:ext cx="666185" cy="32770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80" name="Google Shape;580;p46"/>
          <p:cNvSpPr/>
          <p:nvPr/>
        </p:nvSpPr>
        <p:spPr>
          <a:xfrm>
            <a:off x="6650004" y="3485770"/>
            <a:ext cx="666185" cy="32770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81" name="Google Shape;581;p46"/>
          <p:cNvSpPr/>
          <p:nvPr/>
        </p:nvSpPr>
        <p:spPr>
          <a:xfrm>
            <a:off x="3059584" y="3469985"/>
            <a:ext cx="666185" cy="32770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82" name="Google Shape;582;p46"/>
          <p:cNvSpPr/>
          <p:nvPr/>
        </p:nvSpPr>
        <p:spPr>
          <a:xfrm>
            <a:off x="4189756" y="3463790"/>
            <a:ext cx="666185" cy="32770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83" name="Google Shape;583;p46"/>
          <p:cNvSpPr txBox="1"/>
          <p:nvPr/>
        </p:nvSpPr>
        <p:spPr>
          <a:xfrm>
            <a:off x="3048905" y="3534074"/>
            <a:ext cx="108258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1050"/>
              <a:buFont typeface="Arial"/>
              <a:buNone/>
            </a:pPr>
            <a:r>
              <a:rPr lang="zh-TW" sz="1050" b="1" i="0" u="none" strike="noStrike" cap="none">
                <a:solidFill>
                  <a:srgbClr val="C66617"/>
                </a:solidFill>
                <a:latin typeface="Microsoft JhengHei"/>
                <a:ea typeface="Microsoft JhengHei"/>
                <a:cs typeface="Microsoft JhengHei"/>
                <a:sym typeface="Microsoft JhengHei"/>
              </a:rPr>
              <a:t>合作學習</a:t>
            </a:r>
            <a:endParaRPr/>
          </a:p>
        </p:txBody>
      </p:sp>
      <p:sp>
        <p:nvSpPr>
          <p:cNvPr id="584" name="Google Shape;584;p46"/>
          <p:cNvSpPr txBox="1"/>
          <p:nvPr/>
        </p:nvSpPr>
        <p:spPr>
          <a:xfrm>
            <a:off x="4154308" y="3536168"/>
            <a:ext cx="108258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1050"/>
              <a:buFont typeface="Arial"/>
              <a:buNone/>
            </a:pPr>
            <a:r>
              <a:rPr lang="zh-TW" sz="1050" b="1" i="0" u="none" strike="noStrike" cap="none">
                <a:solidFill>
                  <a:srgbClr val="C66617"/>
                </a:solidFill>
                <a:latin typeface="Microsoft JhengHei"/>
                <a:ea typeface="Microsoft JhengHei"/>
                <a:cs typeface="Microsoft JhengHei"/>
                <a:sym typeface="Microsoft JhengHei"/>
              </a:rPr>
              <a:t>議題融入</a:t>
            </a:r>
            <a:endParaRPr/>
          </a:p>
        </p:txBody>
      </p:sp>
      <p:sp>
        <p:nvSpPr>
          <p:cNvPr id="585" name="Google Shape;585;p46"/>
          <p:cNvSpPr txBox="1"/>
          <p:nvPr/>
        </p:nvSpPr>
        <p:spPr>
          <a:xfrm>
            <a:off x="6581399" y="3536194"/>
            <a:ext cx="108258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1050"/>
              <a:buFont typeface="Arial"/>
              <a:buNone/>
            </a:pPr>
            <a:r>
              <a:rPr lang="zh-TW" sz="1050" b="1" i="0" u="none" strike="noStrike" cap="none">
                <a:solidFill>
                  <a:srgbClr val="C66617"/>
                </a:solidFill>
                <a:latin typeface="Microsoft JhengHei"/>
                <a:ea typeface="Microsoft JhengHei"/>
                <a:cs typeface="Microsoft JhengHei"/>
                <a:sym typeface="Microsoft JhengHei"/>
              </a:rPr>
              <a:t>國際教育</a:t>
            </a:r>
            <a:endParaRPr/>
          </a:p>
        </p:txBody>
      </p:sp>
      <p:sp>
        <p:nvSpPr>
          <p:cNvPr id="586" name="Google Shape;586;p46"/>
          <p:cNvSpPr txBox="1"/>
          <p:nvPr/>
        </p:nvSpPr>
        <p:spPr>
          <a:xfrm>
            <a:off x="7732588" y="3534198"/>
            <a:ext cx="108258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1050"/>
              <a:buFont typeface="Arial"/>
              <a:buNone/>
            </a:pPr>
            <a:r>
              <a:rPr lang="zh-TW" sz="1050" b="1" i="0" u="none" strike="noStrike" cap="none">
                <a:solidFill>
                  <a:srgbClr val="C66617"/>
                </a:solidFill>
                <a:latin typeface="Microsoft JhengHei"/>
                <a:ea typeface="Microsoft JhengHei"/>
                <a:cs typeface="Microsoft JhengHei"/>
                <a:sym typeface="Microsoft JhengHei"/>
              </a:rPr>
              <a:t>數位學習</a:t>
            </a:r>
            <a:endParaRPr sz="1050" b="1" i="0" u="none" strike="noStrike" cap="none">
              <a:solidFill>
                <a:srgbClr val="C66617"/>
              </a:solidFill>
              <a:latin typeface="Microsoft JhengHei"/>
              <a:ea typeface="Microsoft JhengHei"/>
              <a:cs typeface="Microsoft JhengHei"/>
              <a:sym typeface="Microsoft JhengHei"/>
            </a:endParaRPr>
          </a:p>
        </p:txBody>
      </p:sp>
      <p:sp>
        <p:nvSpPr>
          <p:cNvPr id="587" name="Google Shape;587;p46"/>
          <p:cNvSpPr txBox="1"/>
          <p:nvPr/>
        </p:nvSpPr>
        <p:spPr>
          <a:xfrm>
            <a:off x="5388493" y="3540667"/>
            <a:ext cx="108258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1050"/>
              <a:buFont typeface="Arial"/>
              <a:buNone/>
            </a:pPr>
            <a:r>
              <a:rPr lang="zh-TW" sz="1050" b="1" i="0" u="none" strike="noStrike" cap="none">
                <a:solidFill>
                  <a:srgbClr val="C66617"/>
                </a:solidFill>
                <a:latin typeface="Microsoft JhengHei"/>
                <a:ea typeface="Microsoft JhengHei"/>
                <a:cs typeface="Microsoft JhengHei"/>
                <a:sym typeface="Microsoft JhengHei"/>
              </a:rPr>
              <a:t>探究學習</a:t>
            </a:r>
            <a:endParaRPr/>
          </a:p>
        </p:txBody>
      </p:sp>
      <p:pic>
        <p:nvPicPr>
          <p:cNvPr id="588" name="Google Shape;588;p46" descr="Explore Icon - Download in Line Style"/>
          <p:cNvPicPr preferRelativeResize="0"/>
          <p:nvPr/>
        </p:nvPicPr>
        <p:blipFill rotWithShape="1">
          <a:blip r:embed="rId5">
            <a:alphaModFix/>
          </a:blip>
          <a:srcRect/>
          <a:stretch/>
        </p:blipFill>
        <p:spPr>
          <a:xfrm>
            <a:off x="5127136" y="3485509"/>
            <a:ext cx="296656" cy="296656"/>
          </a:xfrm>
          <a:prstGeom prst="rect">
            <a:avLst/>
          </a:prstGeom>
          <a:noFill/>
          <a:ln>
            <a:noFill/>
          </a:ln>
        </p:spPr>
      </p:pic>
      <p:pic>
        <p:nvPicPr>
          <p:cNvPr id="589" name="Google Shape;589;p46" descr="Harder but not impossible: COVID-19 and the Sustainable Development Goals |  Greenbiz"/>
          <p:cNvPicPr preferRelativeResize="0"/>
          <p:nvPr/>
        </p:nvPicPr>
        <p:blipFill rotWithShape="1">
          <a:blip r:embed="rId6">
            <a:alphaModFix/>
          </a:blip>
          <a:srcRect/>
          <a:stretch/>
        </p:blipFill>
        <p:spPr>
          <a:xfrm>
            <a:off x="-1164124" y="2661067"/>
            <a:ext cx="4756726" cy="2894093"/>
          </a:xfrm>
          <a:prstGeom prst="rect">
            <a:avLst/>
          </a:prstGeom>
          <a:noFill/>
          <a:ln>
            <a:noFill/>
          </a:ln>
        </p:spPr>
      </p:pic>
      <p:sp>
        <p:nvSpPr>
          <p:cNvPr id="590" name="Google Shape;590;p46"/>
          <p:cNvSpPr/>
          <p:nvPr/>
        </p:nvSpPr>
        <p:spPr>
          <a:xfrm>
            <a:off x="4609074" y="4045814"/>
            <a:ext cx="2040930" cy="5408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91" name="Google Shape;591;p46"/>
          <p:cNvSpPr/>
          <p:nvPr/>
        </p:nvSpPr>
        <p:spPr>
          <a:xfrm>
            <a:off x="2686703" y="4117556"/>
            <a:ext cx="1561251" cy="42783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92" name="Google Shape;592;p46"/>
          <p:cNvSpPr/>
          <p:nvPr/>
        </p:nvSpPr>
        <p:spPr>
          <a:xfrm>
            <a:off x="4517219" y="4125803"/>
            <a:ext cx="1844840" cy="42675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sp>
        <p:nvSpPr>
          <p:cNvPr id="593" name="Google Shape;593;p46"/>
          <p:cNvSpPr txBox="1"/>
          <p:nvPr/>
        </p:nvSpPr>
        <p:spPr>
          <a:xfrm>
            <a:off x="3051318" y="4232584"/>
            <a:ext cx="138364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1100"/>
              <a:buFont typeface="Arial"/>
              <a:buNone/>
            </a:pPr>
            <a:r>
              <a:rPr lang="zh-TW" sz="1100" b="1" i="0" u="none" strike="noStrike" cap="none">
                <a:solidFill>
                  <a:srgbClr val="C66617"/>
                </a:solidFill>
                <a:latin typeface="Microsoft JhengHei"/>
                <a:ea typeface="Microsoft JhengHei"/>
                <a:cs typeface="Microsoft JhengHei"/>
                <a:sym typeface="Microsoft JhengHei"/>
              </a:rPr>
              <a:t>公共議題小論文</a:t>
            </a:r>
            <a:endParaRPr sz="1100" b="1" i="0" u="none" strike="noStrike" cap="none">
              <a:solidFill>
                <a:srgbClr val="C66617"/>
              </a:solidFill>
              <a:latin typeface="Microsoft JhengHei"/>
              <a:ea typeface="Microsoft JhengHei"/>
              <a:cs typeface="Microsoft JhengHei"/>
              <a:sym typeface="Microsoft JhengHei"/>
            </a:endParaRPr>
          </a:p>
        </p:txBody>
      </p:sp>
      <p:sp>
        <p:nvSpPr>
          <p:cNvPr id="594" name="Google Shape;594;p46"/>
          <p:cNvSpPr txBox="1"/>
          <p:nvPr/>
        </p:nvSpPr>
        <p:spPr>
          <a:xfrm>
            <a:off x="4924569" y="4228767"/>
            <a:ext cx="175480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1100"/>
              <a:buFont typeface="Arial"/>
              <a:buNone/>
            </a:pPr>
            <a:r>
              <a:rPr lang="zh-TW" sz="1100" b="1" i="0" u="none" strike="noStrike" cap="none">
                <a:solidFill>
                  <a:srgbClr val="C66617"/>
                </a:solidFill>
                <a:latin typeface="Microsoft JhengHei"/>
                <a:ea typeface="Microsoft JhengHei"/>
                <a:cs typeface="Microsoft JhengHei"/>
                <a:sym typeface="Microsoft JhengHei"/>
              </a:rPr>
              <a:t>永續發展倡議行動</a:t>
            </a:r>
            <a:endParaRPr sz="1100" b="1" i="0" u="none" strike="noStrike" cap="none">
              <a:solidFill>
                <a:srgbClr val="C66617"/>
              </a:solidFill>
              <a:latin typeface="Microsoft JhengHei"/>
              <a:ea typeface="Microsoft JhengHei"/>
              <a:cs typeface="Microsoft JhengHei"/>
              <a:sym typeface="Microsoft JhengHei"/>
            </a:endParaRPr>
          </a:p>
        </p:txBody>
      </p:sp>
      <p:pic>
        <p:nvPicPr>
          <p:cNvPr id="595" name="Google Shape;595;p46" descr="Pencil and Paper Icon, Outline Style Stock Vector - Illustration of book,  element: 180465225"/>
          <p:cNvPicPr preferRelativeResize="0"/>
          <p:nvPr/>
        </p:nvPicPr>
        <p:blipFill rotWithShape="1">
          <a:blip r:embed="rId7">
            <a:alphaModFix/>
          </a:blip>
          <a:srcRect/>
          <a:stretch/>
        </p:blipFill>
        <p:spPr>
          <a:xfrm>
            <a:off x="2751071" y="4171240"/>
            <a:ext cx="350872" cy="350872"/>
          </a:xfrm>
          <a:prstGeom prst="rect">
            <a:avLst/>
          </a:prstGeom>
          <a:noFill/>
          <a:ln>
            <a:noFill/>
          </a:ln>
        </p:spPr>
      </p:pic>
      <p:pic>
        <p:nvPicPr>
          <p:cNvPr id="596" name="Google Shape;596;p46" descr="SDG icon-01 - GraceKennedy Group - GraceKennedy Financial Services &amp; Grace  Foods in Jamaica"/>
          <p:cNvPicPr preferRelativeResize="0"/>
          <p:nvPr/>
        </p:nvPicPr>
        <p:blipFill rotWithShape="1">
          <a:blip r:embed="rId8">
            <a:alphaModFix/>
          </a:blip>
          <a:srcRect/>
          <a:stretch/>
        </p:blipFill>
        <p:spPr>
          <a:xfrm>
            <a:off x="4609074" y="4207035"/>
            <a:ext cx="305532" cy="290676"/>
          </a:xfrm>
          <a:prstGeom prst="rect">
            <a:avLst/>
          </a:prstGeom>
          <a:noFill/>
          <a:ln>
            <a:noFill/>
          </a:ln>
        </p:spPr>
      </p:pic>
      <p:sp>
        <p:nvSpPr>
          <p:cNvPr id="597" name="Google Shape;597;p46"/>
          <p:cNvSpPr/>
          <p:nvPr/>
        </p:nvSpPr>
        <p:spPr>
          <a:xfrm>
            <a:off x="6471078" y="4117557"/>
            <a:ext cx="2023025" cy="435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Open Sans"/>
              <a:ea typeface="Open Sans"/>
              <a:cs typeface="Open Sans"/>
              <a:sym typeface="Open Sans"/>
            </a:endParaRPr>
          </a:p>
        </p:txBody>
      </p:sp>
      <p:pic>
        <p:nvPicPr>
          <p:cNvPr id="598" name="Google Shape;598;p46" descr="17 Printing On Box Icons - Free in SVG, PNG, ICO - IconScout"/>
          <p:cNvPicPr preferRelativeResize="0"/>
          <p:nvPr/>
        </p:nvPicPr>
        <p:blipFill rotWithShape="1">
          <a:blip r:embed="rId9">
            <a:alphaModFix/>
          </a:blip>
          <a:srcRect/>
          <a:stretch/>
        </p:blipFill>
        <p:spPr>
          <a:xfrm>
            <a:off x="6640880" y="4174747"/>
            <a:ext cx="354444" cy="354444"/>
          </a:xfrm>
          <a:prstGeom prst="rect">
            <a:avLst/>
          </a:prstGeom>
          <a:noFill/>
          <a:ln>
            <a:noFill/>
          </a:ln>
        </p:spPr>
      </p:pic>
      <p:sp>
        <p:nvSpPr>
          <p:cNvPr id="599" name="Google Shape;599;p46"/>
          <p:cNvSpPr txBox="1"/>
          <p:nvPr/>
        </p:nvSpPr>
        <p:spPr>
          <a:xfrm>
            <a:off x="7091408" y="4228767"/>
            <a:ext cx="130661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6617"/>
              </a:buClr>
              <a:buSzPts val="1100"/>
              <a:buFont typeface="Arial"/>
              <a:buNone/>
            </a:pPr>
            <a:r>
              <a:rPr lang="zh-TW" sz="1100" b="1" i="0" u="none" strike="noStrike" cap="none">
                <a:solidFill>
                  <a:srgbClr val="C66617"/>
                </a:solidFill>
                <a:latin typeface="Microsoft JhengHei"/>
                <a:ea typeface="Microsoft JhengHei"/>
                <a:cs typeface="Microsoft JhengHei"/>
                <a:sym typeface="Microsoft JhengHei"/>
              </a:rPr>
              <a:t>永續議題展示箱</a:t>
            </a:r>
            <a:endParaRPr sz="1100" b="1" i="0" u="none" strike="noStrike" cap="none">
              <a:solidFill>
                <a:srgbClr val="C66617"/>
              </a:solidFill>
              <a:latin typeface="Microsoft JhengHei"/>
              <a:ea typeface="Microsoft JhengHei"/>
              <a:cs typeface="Microsoft JhengHei"/>
              <a:sym typeface="Microsoft JhengHei"/>
            </a:endParaRPr>
          </a:p>
        </p:txBody>
      </p:sp>
      <p:sp>
        <p:nvSpPr>
          <p:cNvPr id="600" name="Google Shape;600;p46"/>
          <p:cNvSpPr txBox="1">
            <a:spLocks noGrp="1"/>
          </p:cNvSpPr>
          <p:nvPr>
            <p:ph type="title" idx="4294967295"/>
          </p:nvPr>
        </p:nvSpPr>
        <p:spPr>
          <a:xfrm>
            <a:off x="504125" y="558800"/>
            <a:ext cx="4013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zh-TW" sz="2100" b="1" dirty="0">
                <a:latin typeface="Arial Narrow"/>
                <a:ea typeface="Arial Narrow"/>
                <a:cs typeface="Arial Narrow"/>
                <a:sym typeface="Arial Narrow"/>
              </a:rPr>
              <a:t>永續發展課程方案的架構</a:t>
            </a:r>
            <a:endParaRPr sz="2100" dirty="0"/>
          </a:p>
        </p:txBody>
      </p:sp>
    </p:spTree>
  </p:cSld>
  <p:clrMapOvr>
    <a:masterClrMapping/>
  </p:clrMapOvr>
  <p:transition spd="med">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47" descr="https://lh6.googleusercontent.com/s6CAiS3a16_Nyx0x1ZyIAS8jUm90DHvt3-pRdpyGTrK0e1YNjMd-sCbVEajrkc4EzvvPQQCp9yLEKEjQhwJozhdrQLkEU8iM-g5MvWLpu3gzvUv-OKQscwJ9QZ2Msb7TsEXZ3pITlKZ4YaiajN614yE"/>
          <p:cNvPicPr preferRelativeResize="0"/>
          <p:nvPr/>
        </p:nvPicPr>
        <p:blipFill rotWithShape="1">
          <a:blip r:embed="rId3">
            <a:alphaModFix/>
          </a:blip>
          <a:srcRect/>
          <a:stretch/>
        </p:blipFill>
        <p:spPr>
          <a:xfrm>
            <a:off x="1822160" y="739280"/>
            <a:ext cx="5430167" cy="4119438"/>
          </a:xfrm>
          <a:prstGeom prst="rect">
            <a:avLst/>
          </a:prstGeom>
          <a:noFill/>
          <a:ln>
            <a:noFill/>
          </a:ln>
        </p:spPr>
      </p:pic>
      <p:graphicFrame>
        <p:nvGraphicFramePr>
          <p:cNvPr id="606" name="Google Shape;606;p47"/>
          <p:cNvGraphicFramePr/>
          <p:nvPr/>
        </p:nvGraphicFramePr>
        <p:xfrm>
          <a:off x="392622" y="2795020"/>
          <a:ext cx="1908875" cy="1618000"/>
        </p:xfrm>
        <a:graphic>
          <a:graphicData uri="http://schemas.openxmlformats.org/drawingml/2006/table">
            <a:tbl>
              <a:tblPr firstRow="1" bandRow="1">
                <a:noFill/>
                <a:tableStyleId>{53363233-CF57-447F-920A-639AA579F900}</a:tableStyleId>
              </a:tblPr>
              <a:tblGrid>
                <a:gridCol w="1908875">
                  <a:extLst>
                    <a:ext uri="{9D8B030D-6E8A-4147-A177-3AD203B41FA5}">
                      <a16:colId xmlns:a16="http://schemas.microsoft.com/office/drawing/2014/main" val="20000"/>
                    </a:ext>
                  </a:extLst>
                </a:gridCol>
              </a:tblGrid>
              <a:tr h="321700">
                <a:tc>
                  <a:txBody>
                    <a:bodyPr/>
                    <a:lstStyle/>
                    <a:p>
                      <a:pPr marL="0" marR="0" lvl="0" indent="0" algn="ctr" rtl="0">
                        <a:lnSpc>
                          <a:spcPct val="100000"/>
                        </a:lnSpc>
                        <a:spcBef>
                          <a:spcPts val="0"/>
                        </a:spcBef>
                        <a:spcAft>
                          <a:spcPts val="0"/>
                        </a:spcAft>
                        <a:buClr>
                          <a:srgbClr val="000000"/>
                        </a:buClr>
                        <a:buSzPts val="1350"/>
                        <a:buFont typeface="Arial"/>
                        <a:buNone/>
                      </a:pPr>
                      <a:r>
                        <a:rPr lang="zh-TW" sz="1350" b="1" i="0" u="none" strike="noStrike" cap="none">
                          <a:solidFill>
                            <a:schemeClr val="dk1"/>
                          </a:solidFill>
                          <a:latin typeface="Arial"/>
                          <a:ea typeface="Arial"/>
                          <a:cs typeface="Arial"/>
                          <a:sym typeface="Arial"/>
                        </a:rPr>
                        <a:t>月經貧窮</a:t>
                      </a:r>
                      <a:r>
                        <a:rPr lang="zh-TW" sz="1350" b="1" u="none" strike="noStrike" cap="none">
                          <a:solidFill>
                            <a:schemeClr val="dk1"/>
                          </a:solidFill>
                        </a:rPr>
                        <a:t>跨國比較</a:t>
                      </a:r>
                      <a:endParaRPr>
                        <a:solidFill>
                          <a:schemeClr val="dk1"/>
                        </a:solidFill>
                      </a:endParaRPr>
                    </a:p>
                  </a:txBody>
                  <a:tcPr marL="91450" marR="91450" marT="45725" marB="45725" anchor="ctr">
                    <a:solidFill>
                      <a:srgbClr val="A6B9DE"/>
                    </a:solidFill>
                  </a:tcPr>
                </a:tc>
                <a:extLst>
                  <a:ext uri="{0D108BD9-81ED-4DB2-BD59-A6C34878D82A}">
                    <a16:rowId xmlns:a16="http://schemas.microsoft.com/office/drawing/2014/main" val="10000"/>
                  </a:ext>
                </a:extLst>
              </a:tr>
              <a:tr h="324075">
                <a:tc>
                  <a:txBody>
                    <a:bodyPr/>
                    <a:lstStyle/>
                    <a:p>
                      <a:pPr marL="0" marR="0" lvl="0" indent="0" algn="ctr" rtl="0">
                        <a:lnSpc>
                          <a:spcPct val="100000"/>
                        </a:lnSpc>
                        <a:spcBef>
                          <a:spcPts val="0"/>
                        </a:spcBef>
                        <a:spcAft>
                          <a:spcPts val="0"/>
                        </a:spcAft>
                        <a:buNone/>
                      </a:pPr>
                      <a:r>
                        <a:rPr lang="zh-TW" sz="1350" b="1" i="0" u="none" strike="noStrike" cap="none">
                          <a:solidFill>
                            <a:schemeClr val="dk1"/>
                          </a:solidFill>
                          <a:latin typeface="Arial"/>
                          <a:ea typeface="Arial"/>
                          <a:cs typeface="Arial"/>
                          <a:sym typeface="Arial"/>
                        </a:rPr>
                        <a:t>脫口秀的內容歧視</a:t>
                      </a:r>
                      <a:endParaRPr sz="1350" b="1" u="none" strike="noStrike" cap="none">
                        <a:solidFill>
                          <a:schemeClr val="dk1"/>
                        </a:solidFill>
                      </a:endParaRPr>
                    </a:p>
                  </a:txBody>
                  <a:tcPr marL="91450" marR="91450" marT="45725" marB="45725" anchor="ctr">
                    <a:solidFill>
                      <a:srgbClr val="A6B9DE"/>
                    </a:solidFill>
                  </a:tcPr>
                </a:tc>
                <a:extLst>
                  <a:ext uri="{0D108BD9-81ED-4DB2-BD59-A6C34878D82A}">
                    <a16:rowId xmlns:a16="http://schemas.microsoft.com/office/drawing/2014/main" val="10001"/>
                  </a:ext>
                </a:extLst>
              </a:tr>
              <a:tr h="324075">
                <a:tc>
                  <a:txBody>
                    <a:bodyPr/>
                    <a:lstStyle/>
                    <a:p>
                      <a:pPr marL="0" marR="0" lvl="0" indent="0" algn="ctr" rtl="0">
                        <a:lnSpc>
                          <a:spcPct val="100000"/>
                        </a:lnSpc>
                        <a:spcBef>
                          <a:spcPts val="0"/>
                        </a:spcBef>
                        <a:spcAft>
                          <a:spcPts val="0"/>
                        </a:spcAft>
                        <a:buNone/>
                      </a:pPr>
                      <a:r>
                        <a:rPr lang="zh-TW" sz="1350" b="1" i="0" u="none" strike="noStrike" cap="none">
                          <a:solidFill>
                            <a:schemeClr val="dk1"/>
                          </a:solidFill>
                          <a:latin typeface="Arial"/>
                          <a:ea typeface="Arial"/>
                          <a:cs typeface="Arial"/>
                          <a:sym typeface="Arial"/>
                        </a:rPr>
                        <a:t>猴痘的性傾向汙名</a:t>
                      </a:r>
                      <a:endParaRPr sz="1350" b="1" u="none" strike="noStrike" cap="none">
                        <a:solidFill>
                          <a:schemeClr val="dk1"/>
                        </a:solidFill>
                      </a:endParaRPr>
                    </a:p>
                  </a:txBody>
                  <a:tcPr marL="91450" marR="91450" marT="45725" marB="45725" anchor="ctr">
                    <a:solidFill>
                      <a:srgbClr val="A6B9DE"/>
                    </a:solidFill>
                  </a:tcPr>
                </a:tc>
                <a:extLst>
                  <a:ext uri="{0D108BD9-81ED-4DB2-BD59-A6C34878D82A}">
                    <a16:rowId xmlns:a16="http://schemas.microsoft.com/office/drawing/2014/main" val="10002"/>
                  </a:ext>
                </a:extLst>
              </a:tr>
              <a:tr h="324075">
                <a:tc>
                  <a:txBody>
                    <a:bodyPr/>
                    <a:lstStyle/>
                    <a:p>
                      <a:pPr marL="0" marR="0" lvl="0" indent="0" algn="ctr" rtl="0">
                        <a:lnSpc>
                          <a:spcPct val="100000"/>
                        </a:lnSpc>
                        <a:spcBef>
                          <a:spcPts val="0"/>
                        </a:spcBef>
                        <a:spcAft>
                          <a:spcPts val="0"/>
                        </a:spcAft>
                        <a:buClr>
                          <a:srgbClr val="000000"/>
                        </a:buClr>
                        <a:buSzPts val="1350"/>
                        <a:buFont typeface="Arial"/>
                        <a:buNone/>
                      </a:pPr>
                      <a:r>
                        <a:rPr lang="zh-TW" sz="1350" b="1" u="none" strike="noStrike" cap="none">
                          <a:solidFill>
                            <a:schemeClr val="dk1"/>
                          </a:solidFill>
                        </a:rPr>
                        <a:t>跨國同婚權益困境</a:t>
                      </a:r>
                      <a:endParaRPr>
                        <a:solidFill>
                          <a:schemeClr val="dk1"/>
                        </a:solidFill>
                      </a:endParaRPr>
                    </a:p>
                  </a:txBody>
                  <a:tcPr marL="91450" marR="91450" marT="45725" marB="45725" anchor="ctr">
                    <a:solidFill>
                      <a:srgbClr val="A6B9DE"/>
                    </a:solidFill>
                  </a:tcPr>
                </a:tc>
                <a:extLst>
                  <a:ext uri="{0D108BD9-81ED-4DB2-BD59-A6C34878D82A}">
                    <a16:rowId xmlns:a16="http://schemas.microsoft.com/office/drawing/2014/main" val="10003"/>
                  </a:ext>
                </a:extLst>
              </a:tr>
              <a:tr h="324075">
                <a:tc>
                  <a:txBody>
                    <a:bodyPr/>
                    <a:lstStyle/>
                    <a:p>
                      <a:pPr marL="0" marR="0" lvl="0" indent="0" algn="ctr" rtl="0">
                        <a:lnSpc>
                          <a:spcPct val="100000"/>
                        </a:lnSpc>
                        <a:spcBef>
                          <a:spcPts val="0"/>
                        </a:spcBef>
                        <a:spcAft>
                          <a:spcPts val="0"/>
                        </a:spcAft>
                        <a:buClr>
                          <a:srgbClr val="000000"/>
                        </a:buClr>
                        <a:buSzPts val="1350"/>
                        <a:buFont typeface="Arial"/>
                        <a:buNone/>
                      </a:pPr>
                      <a:r>
                        <a:rPr lang="zh-TW" sz="1350" b="1" i="0" u="none" strike="noStrike" cap="none">
                          <a:solidFill>
                            <a:schemeClr val="dk1"/>
                          </a:solidFill>
                          <a:latin typeface="Arial"/>
                          <a:ea typeface="Arial"/>
                          <a:cs typeface="Arial"/>
                          <a:sym typeface="Arial"/>
                        </a:rPr>
                        <a:t>無國籍兒童</a:t>
                      </a:r>
                      <a:r>
                        <a:rPr lang="zh-TW" sz="1350" b="1" u="none" strike="noStrike" cap="none">
                          <a:solidFill>
                            <a:schemeClr val="dk1"/>
                          </a:solidFill>
                        </a:rPr>
                        <a:t>的困境</a:t>
                      </a:r>
                      <a:endParaRPr>
                        <a:solidFill>
                          <a:schemeClr val="dk1"/>
                        </a:solidFill>
                      </a:endParaRPr>
                    </a:p>
                  </a:txBody>
                  <a:tcPr marL="91450" marR="91450" marT="45725" marB="45725" anchor="ctr">
                    <a:solidFill>
                      <a:srgbClr val="A6B9DE"/>
                    </a:solidFill>
                  </a:tcPr>
                </a:tc>
                <a:extLst>
                  <a:ext uri="{0D108BD9-81ED-4DB2-BD59-A6C34878D82A}">
                    <a16:rowId xmlns:a16="http://schemas.microsoft.com/office/drawing/2014/main" val="10004"/>
                  </a:ext>
                </a:extLst>
              </a:tr>
            </a:tbl>
          </a:graphicData>
        </a:graphic>
      </p:graphicFrame>
      <p:graphicFrame>
        <p:nvGraphicFramePr>
          <p:cNvPr id="607" name="Google Shape;607;p47"/>
          <p:cNvGraphicFramePr/>
          <p:nvPr/>
        </p:nvGraphicFramePr>
        <p:xfrm>
          <a:off x="6852253" y="3863593"/>
          <a:ext cx="1908875" cy="1009875"/>
        </p:xfrm>
        <a:graphic>
          <a:graphicData uri="http://schemas.openxmlformats.org/drawingml/2006/table">
            <a:tbl>
              <a:tblPr firstRow="1" bandRow="1">
                <a:noFill/>
                <a:tableStyleId>{53363233-CF57-447F-920A-639AA579F900}</a:tableStyleId>
              </a:tblPr>
              <a:tblGrid>
                <a:gridCol w="1908875">
                  <a:extLst>
                    <a:ext uri="{9D8B030D-6E8A-4147-A177-3AD203B41FA5}">
                      <a16:colId xmlns:a16="http://schemas.microsoft.com/office/drawing/2014/main" val="20000"/>
                    </a:ext>
                  </a:extLst>
                </a:gridCol>
              </a:tblGrid>
              <a:tr h="571600">
                <a:tc>
                  <a:txBody>
                    <a:bodyPr/>
                    <a:lstStyle/>
                    <a:p>
                      <a:pPr marL="0" marR="0" lvl="0" indent="0" algn="ctr" rtl="0">
                        <a:lnSpc>
                          <a:spcPct val="100000"/>
                        </a:lnSpc>
                        <a:spcBef>
                          <a:spcPts val="0"/>
                        </a:spcBef>
                        <a:spcAft>
                          <a:spcPts val="0"/>
                        </a:spcAft>
                        <a:buNone/>
                      </a:pPr>
                      <a:r>
                        <a:rPr lang="zh-TW" sz="1350" b="1" i="0" u="none" strike="noStrike" cap="none">
                          <a:solidFill>
                            <a:srgbClr val="000000"/>
                          </a:solidFill>
                          <a:latin typeface="Arial"/>
                          <a:ea typeface="Arial"/>
                          <a:cs typeface="Arial"/>
                          <a:sym typeface="Arial"/>
                        </a:rPr>
                        <a:t>校園減塑計畫-</a:t>
                      </a:r>
                      <a:endParaRPr/>
                    </a:p>
                    <a:p>
                      <a:pPr marL="0" marR="0" lvl="0" indent="0" algn="ctr" rtl="0">
                        <a:lnSpc>
                          <a:spcPct val="100000"/>
                        </a:lnSpc>
                        <a:spcBef>
                          <a:spcPts val="0"/>
                        </a:spcBef>
                        <a:spcAft>
                          <a:spcPts val="0"/>
                        </a:spcAft>
                        <a:buNone/>
                      </a:pPr>
                      <a:r>
                        <a:rPr lang="zh-TW" sz="1350" b="1" i="0" u="none" strike="noStrike" cap="none">
                          <a:solidFill>
                            <a:srgbClr val="000000"/>
                          </a:solidFill>
                          <a:latin typeface="Arial"/>
                          <a:ea typeface="Arial"/>
                          <a:cs typeface="Arial"/>
                          <a:sym typeface="Arial"/>
                        </a:rPr>
                        <a:t>熱食部自備環保杯</a:t>
                      </a:r>
                      <a:endParaRPr sz="1350" b="1" u="none" strike="noStrike" cap="none"/>
                    </a:p>
                  </a:txBody>
                  <a:tcPr marL="91450" marR="91450" marT="45725" marB="45725" anchor="ctr">
                    <a:solidFill>
                      <a:srgbClr val="9BF0A4"/>
                    </a:solidFill>
                  </a:tcPr>
                </a:tc>
                <a:extLst>
                  <a:ext uri="{0D108BD9-81ED-4DB2-BD59-A6C34878D82A}">
                    <a16:rowId xmlns:a16="http://schemas.microsoft.com/office/drawing/2014/main" val="10000"/>
                  </a:ext>
                </a:extLst>
              </a:tr>
              <a:tr h="438275">
                <a:tc>
                  <a:txBody>
                    <a:bodyPr/>
                    <a:lstStyle/>
                    <a:p>
                      <a:pPr marL="0" marR="0" lvl="0" indent="0" algn="ctr" rtl="0">
                        <a:lnSpc>
                          <a:spcPct val="100000"/>
                        </a:lnSpc>
                        <a:spcBef>
                          <a:spcPts val="0"/>
                        </a:spcBef>
                        <a:spcAft>
                          <a:spcPts val="0"/>
                        </a:spcAft>
                        <a:buNone/>
                      </a:pPr>
                      <a:r>
                        <a:rPr lang="zh-TW" sz="1350" b="1" i="0" u="none" strike="noStrike" cap="none">
                          <a:solidFill>
                            <a:srgbClr val="000000"/>
                          </a:solidFill>
                          <a:latin typeface="Arial"/>
                          <a:ea typeface="Arial"/>
                          <a:cs typeface="Arial"/>
                          <a:sym typeface="Arial"/>
                        </a:rPr>
                        <a:t>改善海洋汙染淨灘行動</a:t>
                      </a:r>
                      <a:endParaRPr/>
                    </a:p>
                  </a:txBody>
                  <a:tcPr marL="91450" marR="91450" marT="45725" marB="45725" anchor="ctr">
                    <a:solidFill>
                      <a:srgbClr val="9BF0A4"/>
                    </a:solidFill>
                  </a:tcPr>
                </a:tc>
                <a:extLst>
                  <a:ext uri="{0D108BD9-81ED-4DB2-BD59-A6C34878D82A}">
                    <a16:rowId xmlns:a16="http://schemas.microsoft.com/office/drawing/2014/main" val="10001"/>
                  </a:ext>
                </a:extLst>
              </a:tr>
            </a:tbl>
          </a:graphicData>
        </a:graphic>
      </p:graphicFrame>
      <p:graphicFrame>
        <p:nvGraphicFramePr>
          <p:cNvPr id="608" name="Google Shape;608;p47"/>
          <p:cNvGraphicFramePr/>
          <p:nvPr/>
        </p:nvGraphicFramePr>
        <p:xfrm>
          <a:off x="6852253" y="1975122"/>
          <a:ext cx="1908875" cy="1801985"/>
        </p:xfrm>
        <a:graphic>
          <a:graphicData uri="http://schemas.openxmlformats.org/drawingml/2006/table">
            <a:tbl>
              <a:tblPr firstRow="1" bandRow="1">
                <a:noFill/>
                <a:tableStyleId>{53363233-CF57-447F-920A-639AA579F900}</a:tableStyleId>
              </a:tblPr>
              <a:tblGrid>
                <a:gridCol w="1908875">
                  <a:extLst>
                    <a:ext uri="{9D8B030D-6E8A-4147-A177-3AD203B41FA5}">
                      <a16:colId xmlns:a16="http://schemas.microsoft.com/office/drawing/2014/main" val="20000"/>
                    </a:ext>
                  </a:extLst>
                </a:gridCol>
              </a:tblGrid>
              <a:tr h="296475">
                <a:tc>
                  <a:txBody>
                    <a:bodyPr/>
                    <a:lstStyle/>
                    <a:p>
                      <a:pPr marL="0" marR="0" lvl="0" indent="0" algn="ctr" rtl="0">
                        <a:lnSpc>
                          <a:spcPct val="100000"/>
                        </a:lnSpc>
                        <a:spcBef>
                          <a:spcPts val="0"/>
                        </a:spcBef>
                        <a:spcAft>
                          <a:spcPts val="0"/>
                        </a:spcAft>
                        <a:buNone/>
                      </a:pPr>
                      <a:r>
                        <a:rPr lang="zh-TW" sz="1350" b="1" i="0" u="none" strike="noStrike" cap="none">
                          <a:solidFill>
                            <a:schemeClr val="dk1"/>
                          </a:solidFill>
                          <a:latin typeface="Arial"/>
                          <a:ea typeface="Arial"/>
                          <a:cs typeface="Arial"/>
                          <a:sym typeface="Arial"/>
                        </a:rPr>
                        <a:t>電動車真的環保嗎？</a:t>
                      </a:r>
                      <a:endParaRPr>
                        <a:solidFill>
                          <a:schemeClr val="dk1"/>
                        </a:solidFill>
                      </a:endParaRPr>
                    </a:p>
                  </a:txBody>
                  <a:tcPr marL="91450" marR="91450" marT="45725" marB="45725" anchor="ctr">
                    <a:solidFill>
                      <a:srgbClr val="97E167"/>
                    </a:solidFill>
                  </a:tcPr>
                </a:tc>
                <a:extLst>
                  <a:ext uri="{0D108BD9-81ED-4DB2-BD59-A6C34878D82A}">
                    <a16:rowId xmlns:a16="http://schemas.microsoft.com/office/drawing/2014/main" val="10000"/>
                  </a:ext>
                </a:extLst>
              </a:tr>
              <a:tr h="499150">
                <a:tc>
                  <a:txBody>
                    <a:bodyPr/>
                    <a:lstStyle/>
                    <a:p>
                      <a:pPr marL="0" marR="0" lvl="0" indent="0" algn="ctr" rtl="0">
                        <a:lnSpc>
                          <a:spcPct val="100000"/>
                        </a:lnSpc>
                        <a:spcBef>
                          <a:spcPts val="0"/>
                        </a:spcBef>
                        <a:spcAft>
                          <a:spcPts val="0"/>
                        </a:spcAft>
                        <a:buNone/>
                      </a:pPr>
                      <a:r>
                        <a:rPr lang="zh-TW" sz="1350" b="1" i="0" u="none" strike="noStrike" cap="none">
                          <a:solidFill>
                            <a:schemeClr val="dk1"/>
                          </a:solidFill>
                          <a:latin typeface="Arial"/>
                          <a:ea typeface="Arial"/>
                          <a:cs typeface="Arial"/>
                          <a:sym typeface="Arial"/>
                        </a:rPr>
                        <a:t>看見舊衣的新生命(Uniqlo)</a:t>
                      </a:r>
                      <a:endParaRPr sz="1350" b="1" u="none" strike="noStrike" cap="none">
                        <a:solidFill>
                          <a:schemeClr val="dk1"/>
                        </a:solidFill>
                      </a:endParaRPr>
                    </a:p>
                  </a:txBody>
                  <a:tcPr marL="91450" marR="91450" marT="45725" marB="45725" anchor="ctr">
                    <a:solidFill>
                      <a:srgbClr val="97E167"/>
                    </a:solidFill>
                  </a:tcPr>
                </a:tc>
                <a:extLst>
                  <a:ext uri="{0D108BD9-81ED-4DB2-BD59-A6C34878D82A}">
                    <a16:rowId xmlns:a16="http://schemas.microsoft.com/office/drawing/2014/main" val="10001"/>
                  </a:ext>
                </a:extLst>
              </a:tr>
              <a:tr h="296475">
                <a:tc>
                  <a:txBody>
                    <a:bodyPr/>
                    <a:lstStyle/>
                    <a:p>
                      <a:pPr marL="0" marR="0" lvl="0" indent="0" algn="ctr" rtl="0">
                        <a:lnSpc>
                          <a:spcPct val="100000"/>
                        </a:lnSpc>
                        <a:spcBef>
                          <a:spcPts val="0"/>
                        </a:spcBef>
                        <a:spcAft>
                          <a:spcPts val="0"/>
                        </a:spcAft>
                        <a:buNone/>
                      </a:pPr>
                      <a:r>
                        <a:rPr lang="zh-TW" sz="1350" b="1" u="none" strike="noStrike" cap="none">
                          <a:solidFill>
                            <a:schemeClr val="dk1"/>
                          </a:solidFill>
                        </a:rPr>
                        <a:t>台灣與新加坡減碳政策</a:t>
                      </a:r>
                      <a:endParaRPr sz="1350" b="1" u="none" strike="noStrike" cap="none">
                        <a:solidFill>
                          <a:schemeClr val="dk1"/>
                        </a:solidFill>
                      </a:endParaRPr>
                    </a:p>
                  </a:txBody>
                  <a:tcPr marL="91450" marR="91450" marT="45725" marB="45725" anchor="ctr">
                    <a:solidFill>
                      <a:srgbClr val="97E167"/>
                    </a:solidFill>
                  </a:tcPr>
                </a:tc>
                <a:extLst>
                  <a:ext uri="{0D108BD9-81ED-4DB2-BD59-A6C34878D82A}">
                    <a16:rowId xmlns:a16="http://schemas.microsoft.com/office/drawing/2014/main" val="10002"/>
                  </a:ext>
                </a:extLst>
              </a:tr>
              <a:tr h="704675">
                <a:tc>
                  <a:txBody>
                    <a:bodyPr/>
                    <a:lstStyle/>
                    <a:p>
                      <a:pPr marL="0" marR="0" lvl="0" indent="0" algn="ctr" rtl="0">
                        <a:lnSpc>
                          <a:spcPct val="100000"/>
                        </a:lnSpc>
                        <a:spcBef>
                          <a:spcPts val="0"/>
                        </a:spcBef>
                        <a:spcAft>
                          <a:spcPts val="0"/>
                        </a:spcAft>
                        <a:buNone/>
                      </a:pPr>
                      <a:r>
                        <a:rPr lang="zh-TW" sz="1350" b="1" i="0" u="none" strike="noStrike" cap="none">
                          <a:solidFill>
                            <a:schemeClr val="dk1"/>
                          </a:solidFill>
                          <a:latin typeface="Arial"/>
                          <a:ea typeface="Arial"/>
                          <a:cs typeface="Arial"/>
                          <a:sym typeface="Arial"/>
                        </a:rPr>
                        <a:t>想要把你「廚」理乾淨、「餘」你一起愛護地球</a:t>
                      </a:r>
                      <a:endParaRPr sz="1350" b="1" u="none" strike="noStrike" cap="none">
                        <a:solidFill>
                          <a:schemeClr val="dk1"/>
                        </a:solidFill>
                      </a:endParaRPr>
                    </a:p>
                  </a:txBody>
                  <a:tcPr marL="91450" marR="91450" marT="45725" marB="45725" anchor="ctr">
                    <a:solidFill>
                      <a:srgbClr val="97E167"/>
                    </a:solidFill>
                  </a:tcPr>
                </a:tc>
                <a:extLst>
                  <a:ext uri="{0D108BD9-81ED-4DB2-BD59-A6C34878D82A}">
                    <a16:rowId xmlns:a16="http://schemas.microsoft.com/office/drawing/2014/main" val="10003"/>
                  </a:ext>
                </a:extLst>
              </a:tr>
            </a:tbl>
          </a:graphicData>
        </a:graphic>
      </p:graphicFrame>
      <p:cxnSp>
        <p:nvCxnSpPr>
          <p:cNvPr id="609" name="Google Shape;609;p47"/>
          <p:cNvCxnSpPr/>
          <p:nvPr/>
        </p:nvCxnSpPr>
        <p:spPr>
          <a:xfrm rot="10800000" flipH="1">
            <a:off x="5176434" y="2242765"/>
            <a:ext cx="1675819" cy="453939"/>
          </a:xfrm>
          <a:prstGeom prst="straightConnector1">
            <a:avLst/>
          </a:prstGeom>
          <a:noFill/>
          <a:ln w="9525" cap="flat" cmpd="sng">
            <a:solidFill>
              <a:srgbClr val="95E166"/>
            </a:solidFill>
            <a:prstDash val="solid"/>
            <a:round/>
            <a:headEnd type="none" w="sm" len="sm"/>
            <a:tailEnd type="none" w="sm" len="sm"/>
          </a:ln>
        </p:spPr>
      </p:cxnSp>
      <p:graphicFrame>
        <p:nvGraphicFramePr>
          <p:cNvPr id="610" name="Google Shape;610;p47"/>
          <p:cNvGraphicFramePr/>
          <p:nvPr>
            <p:extLst>
              <p:ext uri="{D42A27DB-BD31-4B8C-83A1-F6EECF244321}">
                <p14:modId xmlns:p14="http://schemas.microsoft.com/office/powerpoint/2010/main" val="2289350258"/>
              </p:ext>
            </p:extLst>
          </p:nvPr>
        </p:nvGraphicFramePr>
        <p:xfrm>
          <a:off x="407306" y="849191"/>
          <a:ext cx="1908875" cy="1097310"/>
        </p:xfrm>
        <a:graphic>
          <a:graphicData uri="http://schemas.openxmlformats.org/drawingml/2006/table">
            <a:tbl>
              <a:tblPr firstRow="1" bandRow="1">
                <a:noFill/>
                <a:tableStyleId>{53363233-CF57-447F-920A-639AA579F900}</a:tableStyleId>
              </a:tblPr>
              <a:tblGrid>
                <a:gridCol w="1908875">
                  <a:extLst>
                    <a:ext uri="{9D8B030D-6E8A-4147-A177-3AD203B41FA5}">
                      <a16:colId xmlns:a16="http://schemas.microsoft.com/office/drawing/2014/main" val="20000"/>
                    </a:ext>
                  </a:extLst>
                </a:gridCol>
              </a:tblGrid>
              <a:tr h="434275">
                <a:tc>
                  <a:txBody>
                    <a:bodyPr/>
                    <a:lstStyle/>
                    <a:p>
                      <a:pPr marL="0" marR="0" lvl="0" indent="0" algn="ctr" rtl="0">
                        <a:lnSpc>
                          <a:spcPct val="100000"/>
                        </a:lnSpc>
                        <a:spcBef>
                          <a:spcPts val="0"/>
                        </a:spcBef>
                        <a:spcAft>
                          <a:spcPts val="0"/>
                        </a:spcAft>
                        <a:buNone/>
                      </a:pPr>
                      <a:r>
                        <a:rPr lang="zh-TW" sz="1350" b="1" i="0" u="none" strike="noStrike" cap="none" dirty="0">
                          <a:solidFill>
                            <a:srgbClr val="000000"/>
                          </a:solidFill>
                          <a:latin typeface="Arial"/>
                          <a:ea typeface="Arial"/>
                          <a:cs typeface="Arial"/>
                          <a:sym typeface="Arial"/>
                        </a:rPr>
                        <a:t>高齡化社會下的</a:t>
                      </a:r>
                      <a:r>
                        <a:rPr lang="en-US" altLang="zh-TW" sz="1350" b="1" i="0" u="none" strike="noStrike" cap="none" dirty="0">
                          <a:solidFill>
                            <a:srgbClr val="000000"/>
                          </a:solidFill>
                          <a:latin typeface="Arial"/>
                          <a:ea typeface="Arial"/>
                          <a:cs typeface="Arial"/>
                          <a:sym typeface="Arial"/>
                        </a:rPr>
                        <a:t/>
                      </a:r>
                      <a:br>
                        <a:rPr lang="en-US" altLang="zh-TW" sz="1350" b="1" i="0" u="none" strike="noStrike" cap="none" dirty="0">
                          <a:solidFill>
                            <a:srgbClr val="000000"/>
                          </a:solidFill>
                          <a:latin typeface="Arial"/>
                          <a:ea typeface="Arial"/>
                          <a:cs typeface="Arial"/>
                          <a:sym typeface="Arial"/>
                        </a:rPr>
                      </a:br>
                      <a:r>
                        <a:rPr lang="zh-TW" sz="1350" b="1" i="0" u="none" strike="noStrike" cap="none" dirty="0">
                          <a:solidFill>
                            <a:srgbClr val="000000"/>
                          </a:solidFill>
                          <a:latin typeface="Arial"/>
                          <a:ea typeface="Arial"/>
                          <a:cs typeface="Arial"/>
                          <a:sym typeface="Arial"/>
                        </a:rPr>
                        <a:t>下流老人問題</a:t>
                      </a:r>
                      <a:endParaRPr sz="1350" b="1" u="none" strike="noStrike" cap="none" dirty="0"/>
                    </a:p>
                  </a:txBody>
                  <a:tcPr marL="91450" marR="91450" marT="45725" marB="45725" anchor="ctr">
                    <a:solidFill>
                      <a:srgbClr val="A7ADA2"/>
                    </a:solidFill>
                  </a:tcPr>
                </a:tc>
                <a:extLst>
                  <a:ext uri="{0D108BD9-81ED-4DB2-BD59-A6C34878D82A}">
                    <a16:rowId xmlns:a16="http://schemas.microsoft.com/office/drawing/2014/main" val="10000"/>
                  </a:ext>
                </a:extLst>
              </a:tr>
              <a:tr h="274375">
                <a:tc>
                  <a:txBody>
                    <a:bodyPr/>
                    <a:lstStyle/>
                    <a:p>
                      <a:pPr marL="0" marR="0" lvl="0" indent="0" algn="ctr" rtl="0">
                        <a:lnSpc>
                          <a:spcPct val="100000"/>
                        </a:lnSpc>
                        <a:spcBef>
                          <a:spcPts val="0"/>
                        </a:spcBef>
                        <a:spcAft>
                          <a:spcPts val="0"/>
                        </a:spcAft>
                        <a:buNone/>
                      </a:pPr>
                      <a:r>
                        <a:rPr lang="zh-TW" sz="1350" b="1" u="none" strike="noStrike" cap="none"/>
                        <a:t>動物福利雞蛋</a:t>
                      </a:r>
                      <a:endParaRPr sz="1350" b="1" u="none" strike="noStrike" cap="none"/>
                    </a:p>
                  </a:txBody>
                  <a:tcPr marL="91450" marR="91450" marT="45725" marB="45725" anchor="ctr">
                    <a:solidFill>
                      <a:srgbClr val="A7ADA2"/>
                    </a:solidFill>
                  </a:tcPr>
                </a:tc>
                <a:extLst>
                  <a:ext uri="{0D108BD9-81ED-4DB2-BD59-A6C34878D82A}">
                    <a16:rowId xmlns:a16="http://schemas.microsoft.com/office/drawing/2014/main" val="10001"/>
                  </a:ext>
                </a:extLst>
              </a:tr>
              <a:tr h="274375">
                <a:tc>
                  <a:txBody>
                    <a:bodyPr/>
                    <a:lstStyle/>
                    <a:p>
                      <a:pPr marL="0" marR="0" lvl="0" indent="0" algn="ctr" rtl="0">
                        <a:lnSpc>
                          <a:spcPct val="100000"/>
                        </a:lnSpc>
                        <a:spcBef>
                          <a:spcPts val="0"/>
                        </a:spcBef>
                        <a:spcAft>
                          <a:spcPts val="0"/>
                        </a:spcAft>
                        <a:buNone/>
                      </a:pPr>
                      <a:r>
                        <a:rPr lang="zh-TW" sz="1350" b="1" i="0" u="none" strike="noStrike" cap="none" dirty="0">
                          <a:solidFill>
                            <a:srgbClr val="000000"/>
                          </a:solidFill>
                          <a:latin typeface="Arial"/>
                          <a:ea typeface="Arial"/>
                          <a:cs typeface="Arial"/>
                          <a:sym typeface="Arial"/>
                        </a:rPr>
                        <a:t>食物銀行</a:t>
                      </a:r>
                      <a:endParaRPr sz="1350" b="1" u="none" strike="noStrike" cap="none" dirty="0"/>
                    </a:p>
                  </a:txBody>
                  <a:tcPr marL="91450" marR="91450" marT="45725" marB="45725" anchor="ctr">
                    <a:solidFill>
                      <a:srgbClr val="A7ADA2"/>
                    </a:solidFill>
                  </a:tcPr>
                </a:tc>
                <a:extLst>
                  <a:ext uri="{0D108BD9-81ED-4DB2-BD59-A6C34878D82A}">
                    <a16:rowId xmlns:a16="http://schemas.microsoft.com/office/drawing/2014/main" val="10002"/>
                  </a:ext>
                </a:extLst>
              </a:tr>
            </a:tbl>
          </a:graphicData>
        </a:graphic>
      </p:graphicFrame>
      <p:cxnSp>
        <p:nvCxnSpPr>
          <p:cNvPr id="611" name="Google Shape;611;p47"/>
          <p:cNvCxnSpPr/>
          <p:nvPr/>
        </p:nvCxnSpPr>
        <p:spPr>
          <a:xfrm>
            <a:off x="2316181" y="1397831"/>
            <a:ext cx="1721100" cy="1207800"/>
          </a:xfrm>
          <a:prstGeom prst="straightConnector1">
            <a:avLst/>
          </a:prstGeom>
          <a:noFill/>
          <a:ln w="9525" cap="flat" cmpd="sng">
            <a:solidFill>
              <a:srgbClr val="A1A9A2"/>
            </a:solidFill>
            <a:prstDash val="solid"/>
            <a:round/>
            <a:headEnd type="none" w="sm" len="sm"/>
            <a:tailEnd type="none" w="sm" len="sm"/>
          </a:ln>
        </p:spPr>
      </p:cxnSp>
      <p:graphicFrame>
        <p:nvGraphicFramePr>
          <p:cNvPr id="612" name="Google Shape;612;p47"/>
          <p:cNvGraphicFramePr/>
          <p:nvPr/>
        </p:nvGraphicFramePr>
        <p:xfrm>
          <a:off x="392623" y="4492688"/>
          <a:ext cx="1908875" cy="299050"/>
        </p:xfrm>
        <a:graphic>
          <a:graphicData uri="http://schemas.openxmlformats.org/drawingml/2006/table">
            <a:tbl>
              <a:tblPr firstRow="1" bandRow="1">
                <a:noFill/>
                <a:tableStyleId>{53363233-CF57-447F-920A-639AA579F900}</a:tableStyleId>
              </a:tblPr>
              <a:tblGrid>
                <a:gridCol w="1908875">
                  <a:extLst>
                    <a:ext uri="{9D8B030D-6E8A-4147-A177-3AD203B41FA5}">
                      <a16:colId xmlns:a16="http://schemas.microsoft.com/office/drawing/2014/main" val="20000"/>
                    </a:ext>
                  </a:extLst>
                </a:gridCol>
              </a:tblGrid>
              <a:tr h="299050">
                <a:tc>
                  <a:txBody>
                    <a:bodyPr/>
                    <a:lstStyle/>
                    <a:p>
                      <a:pPr marL="0" marR="0" lvl="0" indent="0" algn="ctr" rtl="0">
                        <a:lnSpc>
                          <a:spcPct val="100000"/>
                        </a:lnSpc>
                        <a:spcBef>
                          <a:spcPts val="0"/>
                        </a:spcBef>
                        <a:spcAft>
                          <a:spcPts val="0"/>
                        </a:spcAft>
                        <a:buNone/>
                      </a:pPr>
                      <a:r>
                        <a:rPr lang="zh-TW" sz="1350" b="1" u="none" strike="noStrike" cap="none"/>
                        <a:t>菸害防制法修法</a:t>
                      </a:r>
                      <a:endParaRPr sz="1350" b="1" u="none" strike="noStrike" cap="none"/>
                    </a:p>
                  </a:txBody>
                  <a:tcPr marL="91450" marR="91450" marT="45725" marB="45725">
                    <a:solidFill>
                      <a:srgbClr val="69B1B3"/>
                    </a:solidFill>
                  </a:tcPr>
                </a:tc>
                <a:extLst>
                  <a:ext uri="{0D108BD9-81ED-4DB2-BD59-A6C34878D82A}">
                    <a16:rowId xmlns:a16="http://schemas.microsoft.com/office/drawing/2014/main" val="10000"/>
                  </a:ext>
                </a:extLst>
              </a:tr>
            </a:tbl>
          </a:graphicData>
        </a:graphic>
      </p:graphicFrame>
      <p:cxnSp>
        <p:nvCxnSpPr>
          <p:cNvPr id="613" name="Google Shape;613;p47"/>
          <p:cNvCxnSpPr/>
          <p:nvPr/>
        </p:nvCxnSpPr>
        <p:spPr>
          <a:xfrm rot="10800000" flipH="1">
            <a:off x="2301497" y="3433817"/>
            <a:ext cx="1960500" cy="1208400"/>
          </a:xfrm>
          <a:prstGeom prst="straightConnector1">
            <a:avLst/>
          </a:prstGeom>
          <a:noFill/>
          <a:ln w="9525" cap="flat" cmpd="sng">
            <a:solidFill>
              <a:srgbClr val="A1A9A2"/>
            </a:solidFill>
            <a:prstDash val="solid"/>
            <a:round/>
            <a:headEnd type="none" w="sm" len="sm"/>
            <a:tailEnd type="none" w="sm" len="sm"/>
          </a:ln>
        </p:spPr>
      </p:cxnSp>
      <p:cxnSp>
        <p:nvCxnSpPr>
          <p:cNvPr id="614" name="Google Shape;614;p47"/>
          <p:cNvCxnSpPr/>
          <p:nvPr/>
        </p:nvCxnSpPr>
        <p:spPr>
          <a:xfrm rot="10800000" flipH="1">
            <a:off x="5452084" y="1319422"/>
            <a:ext cx="1400169" cy="209549"/>
          </a:xfrm>
          <a:prstGeom prst="straightConnector1">
            <a:avLst/>
          </a:prstGeom>
          <a:noFill/>
          <a:ln w="9525" cap="flat" cmpd="sng">
            <a:solidFill>
              <a:srgbClr val="FFDF89"/>
            </a:solidFill>
            <a:prstDash val="solid"/>
            <a:round/>
            <a:headEnd type="none" w="sm" len="sm"/>
            <a:tailEnd type="none" w="sm" len="sm"/>
          </a:ln>
        </p:spPr>
      </p:cxnSp>
      <p:cxnSp>
        <p:nvCxnSpPr>
          <p:cNvPr id="615" name="Google Shape;615;p47"/>
          <p:cNvCxnSpPr/>
          <p:nvPr/>
        </p:nvCxnSpPr>
        <p:spPr>
          <a:xfrm>
            <a:off x="6152168" y="4095697"/>
            <a:ext cx="700200" cy="272700"/>
          </a:xfrm>
          <a:prstGeom prst="straightConnector1">
            <a:avLst/>
          </a:prstGeom>
          <a:noFill/>
          <a:ln w="9525" cap="flat" cmpd="sng">
            <a:solidFill>
              <a:srgbClr val="86ED95"/>
            </a:solidFill>
            <a:prstDash val="solid"/>
            <a:round/>
            <a:headEnd type="none" w="sm" len="sm"/>
            <a:tailEnd type="none" w="sm" len="sm"/>
          </a:ln>
        </p:spPr>
      </p:cxnSp>
      <p:cxnSp>
        <p:nvCxnSpPr>
          <p:cNvPr id="616" name="Google Shape;616;p47"/>
          <p:cNvCxnSpPr/>
          <p:nvPr/>
        </p:nvCxnSpPr>
        <p:spPr>
          <a:xfrm rot="10800000" flipH="1">
            <a:off x="2301498" y="3773836"/>
            <a:ext cx="379709" cy="89757"/>
          </a:xfrm>
          <a:prstGeom prst="straightConnector1">
            <a:avLst/>
          </a:prstGeom>
          <a:noFill/>
          <a:ln w="9525" cap="flat" cmpd="sng">
            <a:solidFill>
              <a:srgbClr val="A6B9DE"/>
            </a:solidFill>
            <a:prstDash val="solid"/>
            <a:round/>
            <a:headEnd type="none" w="sm" len="sm"/>
            <a:tailEnd type="none" w="sm" len="sm"/>
          </a:ln>
        </p:spPr>
      </p:cxnSp>
      <p:graphicFrame>
        <p:nvGraphicFramePr>
          <p:cNvPr id="617" name="Google Shape;617;p47"/>
          <p:cNvGraphicFramePr/>
          <p:nvPr/>
        </p:nvGraphicFramePr>
        <p:xfrm>
          <a:off x="392623" y="2005437"/>
          <a:ext cx="1908875" cy="731530"/>
        </p:xfrm>
        <a:graphic>
          <a:graphicData uri="http://schemas.openxmlformats.org/drawingml/2006/table">
            <a:tbl>
              <a:tblPr firstRow="1" bandRow="1">
                <a:noFill/>
                <a:tableStyleId>{53363233-CF57-447F-920A-639AA579F900}</a:tableStyleId>
              </a:tblPr>
              <a:tblGrid>
                <a:gridCol w="1908875">
                  <a:extLst>
                    <a:ext uri="{9D8B030D-6E8A-4147-A177-3AD203B41FA5}">
                      <a16:colId xmlns:a16="http://schemas.microsoft.com/office/drawing/2014/main" val="20000"/>
                    </a:ext>
                  </a:extLst>
                </a:gridCol>
              </a:tblGrid>
              <a:tr h="662125">
                <a:tc>
                  <a:txBody>
                    <a:bodyPr/>
                    <a:lstStyle/>
                    <a:p>
                      <a:pPr marL="0" marR="0" lvl="0" indent="0" algn="ctr" rtl="0">
                        <a:lnSpc>
                          <a:spcPct val="100000"/>
                        </a:lnSpc>
                        <a:spcBef>
                          <a:spcPts val="0"/>
                        </a:spcBef>
                        <a:spcAft>
                          <a:spcPts val="0"/>
                        </a:spcAft>
                        <a:buNone/>
                      </a:pPr>
                      <a:r>
                        <a:rPr lang="zh-TW" sz="1400" b="1" u="none" strike="noStrike" cap="none">
                          <a:solidFill>
                            <a:schemeClr val="accent6"/>
                          </a:solidFill>
                        </a:rPr>
                        <a:t>「浪紙回頭‧樹不爛」教科書紙張浪費改善倡議行動</a:t>
                      </a:r>
                      <a:endParaRPr/>
                    </a:p>
                  </a:txBody>
                  <a:tcPr marL="91450" marR="91450" marT="45725" marB="45725">
                    <a:solidFill>
                      <a:srgbClr val="13486A"/>
                    </a:solidFill>
                  </a:tcPr>
                </a:tc>
                <a:extLst>
                  <a:ext uri="{0D108BD9-81ED-4DB2-BD59-A6C34878D82A}">
                    <a16:rowId xmlns:a16="http://schemas.microsoft.com/office/drawing/2014/main" val="10000"/>
                  </a:ext>
                </a:extLst>
              </a:tr>
            </a:tbl>
          </a:graphicData>
        </a:graphic>
      </p:graphicFrame>
      <p:cxnSp>
        <p:nvCxnSpPr>
          <p:cNvPr id="618" name="Google Shape;618;p47"/>
          <p:cNvCxnSpPr/>
          <p:nvPr/>
        </p:nvCxnSpPr>
        <p:spPr>
          <a:xfrm>
            <a:off x="2293126" y="2255650"/>
            <a:ext cx="2080462" cy="702199"/>
          </a:xfrm>
          <a:prstGeom prst="straightConnector1">
            <a:avLst/>
          </a:prstGeom>
          <a:noFill/>
          <a:ln w="9525" cap="flat" cmpd="sng">
            <a:solidFill>
              <a:srgbClr val="13486A"/>
            </a:solidFill>
            <a:prstDash val="solid"/>
            <a:round/>
            <a:headEnd type="none" w="sm" len="sm"/>
            <a:tailEnd type="none" w="sm" len="sm"/>
          </a:ln>
        </p:spPr>
      </p:cxnSp>
      <p:graphicFrame>
        <p:nvGraphicFramePr>
          <p:cNvPr id="619" name="Google Shape;619;p47"/>
          <p:cNvGraphicFramePr/>
          <p:nvPr/>
        </p:nvGraphicFramePr>
        <p:xfrm>
          <a:off x="6852252" y="875506"/>
          <a:ext cx="1908875" cy="1013100"/>
        </p:xfrm>
        <a:graphic>
          <a:graphicData uri="http://schemas.openxmlformats.org/drawingml/2006/table">
            <a:tbl>
              <a:tblPr firstRow="1" bandRow="1">
                <a:noFill/>
                <a:tableStyleId>{53363233-CF57-447F-920A-639AA579F900}</a:tableStyleId>
              </a:tblPr>
              <a:tblGrid>
                <a:gridCol w="1908875">
                  <a:extLst>
                    <a:ext uri="{9D8B030D-6E8A-4147-A177-3AD203B41FA5}">
                      <a16:colId xmlns:a16="http://schemas.microsoft.com/office/drawing/2014/main" val="20000"/>
                    </a:ext>
                  </a:extLst>
                </a:gridCol>
              </a:tblGrid>
              <a:tr h="337700">
                <a:tc>
                  <a:txBody>
                    <a:bodyPr/>
                    <a:lstStyle/>
                    <a:p>
                      <a:pPr marL="0" marR="0" lvl="0" indent="0" algn="ctr" rtl="0">
                        <a:lnSpc>
                          <a:spcPct val="100000"/>
                        </a:lnSpc>
                        <a:spcBef>
                          <a:spcPts val="0"/>
                        </a:spcBef>
                        <a:spcAft>
                          <a:spcPts val="0"/>
                        </a:spcAft>
                        <a:buNone/>
                      </a:pPr>
                      <a:r>
                        <a:rPr lang="zh-TW" sz="1350" b="1" u="none" strike="noStrike" cap="none"/>
                        <a:t>再生能源的利弊分析</a:t>
                      </a:r>
                      <a:endParaRPr/>
                    </a:p>
                  </a:txBody>
                  <a:tcPr marL="91450" marR="91450" marT="45725" marB="45725" anchor="ctr">
                    <a:solidFill>
                      <a:srgbClr val="FFDF89"/>
                    </a:solidFill>
                  </a:tcPr>
                </a:tc>
                <a:extLst>
                  <a:ext uri="{0D108BD9-81ED-4DB2-BD59-A6C34878D82A}">
                    <a16:rowId xmlns:a16="http://schemas.microsoft.com/office/drawing/2014/main" val="10000"/>
                  </a:ext>
                </a:extLst>
              </a:tr>
              <a:tr h="337700">
                <a:tc>
                  <a:txBody>
                    <a:bodyPr/>
                    <a:lstStyle/>
                    <a:p>
                      <a:pPr marL="0" marR="0" lvl="0" indent="0" algn="ctr" rtl="0">
                        <a:lnSpc>
                          <a:spcPct val="100000"/>
                        </a:lnSpc>
                        <a:spcBef>
                          <a:spcPts val="0"/>
                        </a:spcBef>
                        <a:spcAft>
                          <a:spcPts val="0"/>
                        </a:spcAft>
                        <a:buNone/>
                      </a:pPr>
                      <a:r>
                        <a:rPr lang="zh-TW" sz="1350" b="1" i="0" u="none" strike="noStrike" cap="none">
                          <a:solidFill>
                            <a:srgbClr val="000000"/>
                          </a:solidFill>
                          <a:latin typeface="Arial"/>
                          <a:ea typeface="Arial"/>
                          <a:cs typeface="Arial"/>
                          <a:sym typeface="Arial"/>
                        </a:rPr>
                        <a:t>外送員勞動權益</a:t>
                      </a:r>
                      <a:endParaRPr sz="1350" b="1" u="none" strike="noStrike" cap="none"/>
                    </a:p>
                  </a:txBody>
                  <a:tcPr marL="91450" marR="91450" marT="45725" marB="45725" anchor="ctr">
                    <a:solidFill>
                      <a:srgbClr val="FFDF89"/>
                    </a:solidFill>
                  </a:tcPr>
                </a:tc>
                <a:extLst>
                  <a:ext uri="{0D108BD9-81ED-4DB2-BD59-A6C34878D82A}">
                    <a16:rowId xmlns:a16="http://schemas.microsoft.com/office/drawing/2014/main" val="10001"/>
                  </a:ext>
                </a:extLst>
              </a:tr>
              <a:tr h="337700">
                <a:tc>
                  <a:txBody>
                    <a:bodyPr/>
                    <a:lstStyle/>
                    <a:p>
                      <a:pPr marL="0" marR="0" lvl="0" indent="0" algn="ctr" rtl="0">
                        <a:lnSpc>
                          <a:spcPct val="100000"/>
                        </a:lnSpc>
                        <a:spcBef>
                          <a:spcPts val="0"/>
                        </a:spcBef>
                        <a:spcAft>
                          <a:spcPts val="0"/>
                        </a:spcAft>
                        <a:buClr>
                          <a:srgbClr val="000000"/>
                        </a:buClr>
                        <a:buSzPts val="1350"/>
                        <a:buFont typeface="Arial"/>
                        <a:buNone/>
                      </a:pPr>
                      <a:r>
                        <a:rPr lang="zh-TW" sz="1350" b="1" i="0" u="none" strike="noStrike" cap="none">
                          <a:solidFill>
                            <a:srgbClr val="000000"/>
                          </a:solidFill>
                          <a:latin typeface="Arial"/>
                          <a:ea typeface="Arial"/>
                          <a:cs typeface="Arial"/>
                          <a:sym typeface="Arial"/>
                        </a:rPr>
                        <a:t>雞蛋漲價敏感性分析</a:t>
                      </a:r>
                      <a:endParaRPr sz="1350" b="1" u="none" strike="noStrike" cap="none"/>
                    </a:p>
                  </a:txBody>
                  <a:tcPr marL="91450" marR="91450" marT="45725" marB="45725" anchor="ctr">
                    <a:solidFill>
                      <a:srgbClr val="FFDF89"/>
                    </a:solidFill>
                  </a:tcPr>
                </a:tc>
                <a:extLst>
                  <a:ext uri="{0D108BD9-81ED-4DB2-BD59-A6C34878D82A}">
                    <a16:rowId xmlns:a16="http://schemas.microsoft.com/office/drawing/2014/main" val="10002"/>
                  </a:ext>
                </a:extLst>
              </a:tr>
            </a:tbl>
          </a:graphicData>
        </a:graphic>
      </p:graphicFrame>
      <p:sp>
        <p:nvSpPr>
          <p:cNvPr id="620" name="Google Shape;620;p47"/>
          <p:cNvSpPr txBox="1"/>
          <p:nvPr/>
        </p:nvSpPr>
        <p:spPr>
          <a:xfrm>
            <a:off x="-34757" y="247769"/>
            <a:ext cx="9144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zh-TW" sz="2000" b="1" i="0" u="none" strike="noStrike" cap="none">
                <a:solidFill>
                  <a:srgbClr val="000000"/>
                </a:solidFill>
                <a:latin typeface="Arial Narrow"/>
                <a:ea typeface="Arial Narrow"/>
                <a:cs typeface="Arial Narrow"/>
                <a:sym typeface="Arial Narrow"/>
              </a:rPr>
              <a:t>109至111學年度內湖高中學生結合 </a:t>
            </a:r>
            <a:r>
              <a:rPr lang="zh-TW" sz="2800" b="1" i="0" u="none" strike="noStrike" cap="none">
                <a:solidFill>
                  <a:srgbClr val="000000"/>
                </a:solidFill>
                <a:latin typeface="Arial Narrow"/>
                <a:ea typeface="Arial Narrow"/>
                <a:cs typeface="Arial Narrow"/>
                <a:sym typeface="Arial Narrow"/>
              </a:rPr>
              <a:t>永續三大面向 </a:t>
            </a:r>
            <a:r>
              <a:rPr lang="zh-TW" sz="2000" b="1" i="0" u="none" strike="noStrike" cap="none">
                <a:solidFill>
                  <a:srgbClr val="000000"/>
                </a:solidFill>
                <a:latin typeface="Arial Narrow"/>
                <a:ea typeface="Arial Narrow"/>
                <a:cs typeface="Arial Narrow"/>
                <a:sym typeface="Arial Narrow"/>
              </a:rPr>
              <a:t>的專題報告與行動</a:t>
            </a:r>
            <a:endParaRPr sz="2000" b="1" i="0" u="none" strike="noStrike" cap="none">
              <a:solidFill>
                <a:srgbClr val="000000"/>
              </a:solidFill>
              <a:latin typeface="Arial Narrow"/>
              <a:ea typeface="Arial Narrow"/>
              <a:cs typeface="Arial Narrow"/>
              <a:sym typeface="Arial Narrow"/>
            </a:endParaRPr>
          </a:p>
        </p:txBody>
      </p:sp>
      <p:pic>
        <p:nvPicPr>
          <p:cNvPr id="621" name="Google Shape;621;p47"/>
          <p:cNvPicPr preferRelativeResize="0"/>
          <p:nvPr/>
        </p:nvPicPr>
        <p:blipFill rotWithShape="1">
          <a:blip r:embed="rId4">
            <a:alphaModFix/>
          </a:blip>
          <a:srcRect l="38137" t="26" b="85814"/>
          <a:stretch/>
        </p:blipFill>
        <p:spPr>
          <a:xfrm>
            <a:off x="3801509" y="4670575"/>
            <a:ext cx="1550731" cy="202908"/>
          </a:xfrm>
          <a:prstGeom prst="rect">
            <a:avLst/>
          </a:prstGeom>
          <a:noFill/>
          <a:ln>
            <a:noFill/>
          </a:ln>
        </p:spPr>
      </p:pic>
    </p:spTree>
  </p:cSld>
  <p:clrMapOvr>
    <a:masterClrMapping/>
  </p:clrMapOvr>
  <p:transition spd="med">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5"/>
          <p:cNvSpPr txBox="1">
            <a:spLocks noGrp="1"/>
          </p:cNvSpPr>
          <p:nvPr>
            <p:ph type="title"/>
          </p:nvPr>
        </p:nvSpPr>
        <p:spPr>
          <a:xfrm>
            <a:off x="601713" y="3075225"/>
            <a:ext cx="3358500" cy="1466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3000"/>
              <a:buNone/>
            </a:pPr>
            <a:r>
              <a:rPr lang="zh-TW" sz="2800" b="1">
                <a:latin typeface="Arial Narrow"/>
                <a:ea typeface="Arial Narrow"/>
                <a:cs typeface="Arial Narrow"/>
                <a:sym typeface="Arial Narrow"/>
              </a:rPr>
              <a:t>連結永續好夥伴：</a:t>
            </a:r>
            <a:br>
              <a:rPr lang="zh-TW" sz="2800" b="1">
                <a:latin typeface="Arial Narrow"/>
                <a:ea typeface="Arial Narrow"/>
                <a:cs typeface="Arial Narrow"/>
                <a:sym typeface="Arial Narrow"/>
              </a:rPr>
            </a:br>
            <a:r>
              <a:rPr lang="zh-TW" sz="2800" b="1">
                <a:latin typeface="Arial Narrow"/>
                <a:ea typeface="Arial Narrow"/>
                <a:cs typeface="Arial Narrow"/>
                <a:sym typeface="Arial Narrow"/>
              </a:rPr>
              <a:t>與企業合作帶學生</a:t>
            </a:r>
            <a:br>
              <a:rPr lang="zh-TW" sz="2800" b="1">
                <a:latin typeface="Arial Narrow"/>
                <a:ea typeface="Arial Narrow"/>
                <a:cs typeface="Arial Narrow"/>
                <a:sym typeface="Arial Narrow"/>
              </a:rPr>
            </a:br>
            <a:r>
              <a:rPr lang="zh-TW" sz="2800" b="1">
                <a:latin typeface="Arial Narrow"/>
                <a:ea typeface="Arial Narrow"/>
                <a:cs typeface="Arial Narrow"/>
                <a:sym typeface="Arial Narrow"/>
              </a:rPr>
              <a:t>探索SDGs議題</a:t>
            </a:r>
            <a:endParaRPr sz="2800" b="1">
              <a:latin typeface="Arial Narrow"/>
              <a:ea typeface="Arial Narrow"/>
              <a:cs typeface="Arial Narrow"/>
              <a:sym typeface="Arial Narrow"/>
            </a:endParaRPr>
          </a:p>
        </p:txBody>
      </p:sp>
      <p:grpSp>
        <p:nvGrpSpPr>
          <p:cNvPr id="774" name="Google Shape;774;p55"/>
          <p:cNvGrpSpPr/>
          <p:nvPr/>
        </p:nvGrpSpPr>
        <p:grpSpPr>
          <a:xfrm>
            <a:off x="532263" y="4594839"/>
            <a:ext cx="1250450" cy="138900"/>
            <a:chOff x="7173550" y="540000"/>
            <a:chExt cx="1250450" cy="138900"/>
          </a:xfrm>
        </p:grpSpPr>
        <p:sp>
          <p:nvSpPr>
            <p:cNvPr id="775" name="Google Shape;775;p55"/>
            <p:cNvSpPr/>
            <p:nvPr/>
          </p:nvSpPr>
          <p:spPr>
            <a:xfrm>
              <a:off x="717355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55"/>
            <p:cNvSpPr/>
            <p:nvPr/>
          </p:nvSpPr>
          <p:spPr>
            <a:xfrm>
              <a:off x="739586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55"/>
            <p:cNvSpPr/>
            <p:nvPr/>
          </p:nvSpPr>
          <p:spPr>
            <a:xfrm>
              <a:off x="761817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55"/>
            <p:cNvSpPr/>
            <p:nvPr/>
          </p:nvSpPr>
          <p:spPr>
            <a:xfrm>
              <a:off x="784048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55"/>
            <p:cNvSpPr/>
            <p:nvPr/>
          </p:nvSpPr>
          <p:spPr>
            <a:xfrm>
              <a:off x="806279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55"/>
            <p:cNvSpPr/>
            <p:nvPr/>
          </p:nvSpPr>
          <p:spPr>
            <a:xfrm>
              <a:off x="828510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1" name="Google Shape;781;p55"/>
          <p:cNvSpPr/>
          <p:nvPr/>
        </p:nvSpPr>
        <p:spPr>
          <a:xfrm>
            <a:off x="4688835" y="3492811"/>
            <a:ext cx="4241400" cy="12849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350"/>
              <a:buFont typeface="Arial"/>
              <a:buChar char="•"/>
            </a:pPr>
            <a:r>
              <a:rPr lang="zh-TW" sz="1350" b="0" i="0" u="none" strike="noStrike" cap="none">
                <a:solidFill>
                  <a:srgbClr val="000000"/>
                </a:solidFill>
                <a:latin typeface="Arial Narrow"/>
                <a:ea typeface="Arial Narrow"/>
                <a:cs typeface="Arial Narrow"/>
                <a:sym typeface="Arial Narrow"/>
              </a:rPr>
              <a:t>企業重視ESG和聯合國永續發展目標（SDGs）。</a:t>
            </a:r>
            <a:endParaRPr sz="1350" b="0" i="0" u="none" strike="noStrike" cap="none">
              <a:solidFill>
                <a:srgbClr val="000000"/>
              </a:solidFill>
              <a:latin typeface="Arial Narrow"/>
              <a:ea typeface="Arial Narrow"/>
              <a:cs typeface="Arial Narrow"/>
              <a:sym typeface="Arial Narrow"/>
            </a:endParaRPr>
          </a:p>
          <a:p>
            <a:pPr marL="285750" marR="0" lvl="0" indent="-285750" algn="l" rtl="0">
              <a:lnSpc>
                <a:spcPct val="100000"/>
              </a:lnSpc>
              <a:spcBef>
                <a:spcPts val="600"/>
              </a:spcBef>
              <a:spcAft>
                <a:spcPts val="0"/>
              </a:spcAft>
              <a:buClr>
                <a:srgbClr val="000000"/>
              </a:buClr>
              <a:buSzPts val="1350"/>
              <a:buFont typeface="Arial"/>
              <a:buChar char="•"/>
            </a:pPr>
            <a:r>
              <a:rPr lang="zh-TW" sz="1350" b="0" i="0" u="none" strike="noStrike" cap="none">
                <a:solidFill>
                  <a:srgbClr val="000000"/>
                </a:solidFill>
                <a:latin typeface="Arial Narrow"/>
                <a:ea typeface="Arial Narrow"/>
                <a:cs typeface="Arial Narrow"/>
                <a:sym typeface="Arial Narrow"/>
              </a:rPr>
              <a:t>積極聯繫</a:t>
            </a:r>
            <a:r>
              <a:rPr lang="zh-TW" sz="1350" b="1" i="0" u="sng" strike="noStrike" cap="none">
                <a:solidFill>
                  <a:srgbClr val="000000"/>
                </a:solidFill>
                <a:latin typeface="Arial Narrow"/>
                <a:ea typeface="Arial Narrow"/>
                <a:cs typeface="Arial Narrow"/>
                <a:sym typeface="Arial Narrow"/>
              </a:rPr>
              <a:t>家樂福</a:t>
            </a:r>
            <a:r>
              <a:rPr lang="zh-TW" sz="1350" b="0" i="0" u="none" strike="noStrike" cap="none">
                <a:solidFill>
                  <a:srgbClr val="000000"/>
                </a:solidFill>
                <a:latin typeface="Arial Narrow"/>
                <a:ea typeface="Arial Narrow"/>
                <a:cs typeface="Arial Narrow"/>
                <a:sym typeface="Arial Narrow"/>
              </a:rPr>
              <a:t>和</a:t>
            </a:r>
            <a:r>
              <a:rPr lang="zh-TW" sz="1350" b="1" i="0" u="sng" strike="noStrike" cap="none">
                <a:solidFill>
                  <a:srgbClr val="000000"/>
                </a:solidFill>
                <a:latin typeface="Arial Narrow"/>
                <a:ea typeface="Arial Narrow"/>
                <a:cs typeface="Arial Narrow"/>
                <a:sym typeface="Arial Narrow"/>
              </a:rPr>
              <a:t>無印良品</a:t>
            </a:r>
            <a:r>
              <a:rPr lang="zh-TW" sz="1350" b="0" i="0" u="none" strike="noStrike" cap="none">
                <a:solidFill>
                  <a:srgbClr val="000000"/>
                </a:solidFill>
                <a:latin typeface="Arial Narrow"/>
                <a:ea typeface="Arial Narrow"/>
                <a:cs typeface="Arial Narrow"/>
                <a:sym typeface="Arial Narrow"/>
              </a:rPr>
              <a:t>和本課程合作意願，促成</a:t>
            </a:r>
            <a:r>
              <a:rPr lang="zh-TW" sz="1350" b="1" i="0" u="sng" strike="noStrike" cap="none">
                <a:solidFill>
                  <a:srgbClr val="000000"/>
                </a:solidFill>
                <a:latin typeface="Arial Narrow"/>
                <a:ea typeface="Arial Narrow"/>
                <a:cs typeface="Arial Narrow"/>
                <a:sym typeface="Arial Narrow"/>
              </a:rPr>
              <a:t>周師/劉師/沈師近300位師生</a:t>
            </a:r>
            <a:r>
              <a:rPr lang="zh-TW" sz="1350" b="0" i="0" u="none" strike="noStrike" cap="none">
                <a:solidFill>
                  <a:srgbClr val="000000"/>
                </a:solidFill>
                <a:latin typeface="Arial Narrow"/>
                <a:ea typeface="Arial Narrow"/>
                <a:cs typeface="Arial Narrow"/>
                <a:sym typeface="Arial Narrow"/>
              </a:rPr>
              <a:t>參訪家樂福內湖店、</a:t>
            </a:r>
            <a:r>
              <a:rPr lang="zh-TW" sz="1350" b="1" i="0" u="sng" strike="noStrike" cap="none">
                <a:solidFill>
                  <a:srgbClr val="000000"/>
                </a:solidFill>
                <a:latin typeface="Arial Narrow"/>
                <a:ea typeface="Arial Narrow"/>
                <a:cs typeface="Arial Narrow"/>
                <a:sym typeface="Arial Narrow"/>
              </a:rPr>
              <a:t>周師共40位師生</a:t>
            </a:r>
            <a:r>
              <a:rPr lang="zh-TW" sz="1350" b="0" i="0" u="none" strike="noStrike" cap="none">
                <a:solidFill>
                  <a:srgbClr val="000000"/>
                </a:solidFill>
                <a:latin typeface="Arial Narrow"/>
                <a:ea typeface="Arial Narrow"/>
                <a:cs typeface="Arial Narrow"/>
                <a:sym typeface="Arial Narrow"/>
              </a:rPr>
              <a:t>參訪無印良品美麗華大直旗艦店。</a:t>
            </a:r>
            <a:endParaRPr sz="1350" b="0" i="0" u="none" strike="noStrike" cap="none">
              <a:solidFill>
                <a:srgbClr val="000000"/>
              </a:solidFill>
              <a:latin typeface="Arial Narrow"/>
              <a:ea typeface="Arial Narrow"/>
              <a:cs typeface="Arial Narrow"/>
              <a:sym typeface="Arial Narrow"/>
            </a:endParaRPr>
          </a:p>
          <a:p>
            <a:pPr marL="285750" marR="0" lvl="0" indent="-285750" algn="l" rtl="0">
              <a:lnSpc>
                <a:spcPct val="100000"/>
              </a:lnSpc>
              <a:spcBef>
                <a:spcPts val="600"/>
              </a:spcBef>
              <a:spcAft>
                <a:spcPts val="0"/>
              </a:spcAft>
              <a:buClr>
                <a:srgbClr val="000000"/>
              </a:buClr>
              <a:buSzPts val="1350"/>
              <a:buFont typeface="Arial"/>
              <a:buChar char="•"/>
            </a:pPr>
            <a:r>
              <a:rPr lang="zh-TW" sz="1350" b="0" i="0" u="none" strike="noStrike" cap="none">
                <a:solidFill>
                  <a:srgbClr val="000000"/>
                </a:solidFill>
                <a:latin typeface="Arial Narrow"/>
                <a:ea typeface="Arial Narrow"/>
                <a:cs typeface="Arial Narrow"/>
                <a:sym typeface="Arial Narrow"/>
              </a:rPr>
              <a:t>家樂福企業永續總監蘇小真親自導覽解說。</a:t>
            </a:r>
            <a:endParaRPr sz="1350" b="0" i="0" u="none" strike="noStrike" cap="none">
              <a:solidFill>
                <a:srgbClr val="000000"/>
              </a:solidFill>
              <a:latin typeface="Arial Narrow"/>
              <a:ea typeface="Arial Narrow"/>
              <a:cs typeface="Arial Narrow"/>
              <a:sym typeface="Arial Narrow"/>
            </a:endParaRPr>
          </a:p>
        </p:txBody>
      </p:sp>
      <p:sp>
        <p:nvSpPr>
          <p:cNvPr id="782" name="Google Shape;782;p55"/>
          <p:cNvSpPr/>
          <p:nvPr/>
        </p:nvSpPr>
        <p:spPr>
          <a:xfrm>
            <a:off x="4673337" y="3054796"/>
            <a:ext cx="2976600" cy="3180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55"/>
          <p:cNvSpPr txBox="1"/>
          <p:nvPr/>
        </p:nvSpPr>
        <p:spPr>
          <a:xfrm>
            <a:off x="5146712" y="3064999"/>
            <a:ext cx="215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rgbClr val="FFFFFF"/>
                </a:solidFill>
                <a:latin typeface="Arial"/>
                <a:ea typeface="Arial"/>
                <a:cs typeface="Arial"/>
                <a:sym typeface="Arial"/>
              </a:rPr>
              <a:t>與企業共構永續新視野</a:t>
            </a:r>
            <a:endParaRPr/>
          </a:p>
        </p:txBody>
      </p:sp>
      <p:sp>
        <p:nvSpPr>
          <p:cNvPr id="784" name="Google Shape;784;p55"/>
          <p:cNvSpPr/>
          <p:nvPr/>
        </p:nvSpPr>
        <p:spPr>
          <a:xfrm>
            <a:off x="4627882" y="1086482"/>
            <a:ext cx="2976600" cy="3450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55"/>
          <p:cNvSpPr txBox="1"/>
          <p:nvPr/>
        </p:nvSpPr>
        <p:spPr>
          <a:xfrm>
            <a:off x="4970648" y="1104711"/>
            <a:ext cx="2289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rgbClr val="FFFFFF"/>
                </a:solidFill>
                <a:latin typeface="Arial"/>
                <a:ea typeface="Arial"/>
                <a:cs typeface="Arial"/>
                <a:sym typeface="Arial"/>
              </a:rPr>
              <a:t>SDGs x ESG: 永續好夥伴</a:t>
            </a:r>
            <a:endParaRPr sz="1400" b="1" i="0" u="none" strike="noStrike" cap="none">
              <a:solidFill>
                <a:srgbClr val="FFFFFF"/>
              </a:solidFill>
              <a:latin typeface="Arial"/>
              <a:ea typeface="Arial"/>
              <a:cs typeface="Arial"/>
              <a:sym typeface="Arial"/>
            </a:endParaRPr>
          </a:p>
        </p:txBody>
      </p:sp>
      <p:pic>
        <p:nvPicPr>
          <p:cNvPr id="786" name="Google Shape;786;p55" descr="可能是 5 個人、大家站著和室內的圖像"/>
          <p:cNvPicPr preferRelativeResize="0"/>
          <p:nvPr/>
        </p:nvPicPr>
        <p:blipFill rotWithShape="1">
          <a:blip r:embed="rId3">
            <a:alphaModFix/>
          </a:blip>
          <a:srcRect/>
          <a:stretch/>
        </p:blipFill>
        <p:spPr>
          <a:xfrm>
            <a:off x="254350" y="250375"/>
            <a:ext cx="3638300" cy="2824851"/>
          </a:xfrm>
          <a:prstGeom prst="rect">
            <a:avLst/>
          </a:prstGeom>
          <a:noFill/>
          <a:ln>
            <a:noFill/>
          </a:ln>
        </p:spPr>
      </p:pic>
      <p:pic>
        <p:nvPicPr>
          <p:cNvPr id="787" name="Google Shape;787;p55"/>
          <p:cNvPicPr preferRelativeResize="0"/>
          <p:nvPr/>
        </p:nvPicPr>
        <p:blipFill rotWithShape="1">
          <a:blip r:embed="rId4">
            <a:alphaModFix/>
          </a:blip>
          <a:srcRect l="13940" r="15006" b="46152"/>
          <a:stretch/>
        </p:blipFill>
        <p:spPr>
          <a:xfrm>
            <a:off x="4673337" y="1580166"/>
            <a:ext cx="1092462" cy="834910"/>
          </a:xfrm>
          <a:prstGeom prst="rect">
            <a:avLst/>
          </a:prstGeom>
          <a:noFill/>
          <a:ln>
            <a:noFill/>
          </a:ln>
        </p:spPr>
      </p:pic>
      <p:pic>
        <p:nvPicPr>
          <p:cNvPr id="788" name="Google Shape;788;p55" descr="簡單，就好！「無印良品」的歸零魔力，我們從品牌故事開始認識！ | Dappei搭配| LINE TODAY"/>
          <p:cNvPicPr preferRelativeResize="0"/>
          <p:nvPr/>
        </p:nvPicPr>
        <p:blipFill rotWithShape="1">
          <a:blip r:embed="rId5">
            <a:alphaModFix/>
          </a:blip>
          <a:srcRect/>
          <a:stretch/>
        </p:blipFill>
        <p:spPr>
          <a:xfrm>
            <a:off x="6847152" y="1580166"/>
            <a:ext cx="826078" cy="826078"/>
          </a:xfrm>
          <a:prstGeom prst="rect">
            <a:avLst/>
          </a:prstGeom>
          <a:noFill/>
          <a:ln>
            <a:noFill/>
          </a:ln>
        </p:spPr>
      </p:pic>
      <p:pic>
        <p:nvPicPr>
          <p:cNvPr id="789" name="Google Shape;789;p55" descr="SDG 12. Responsible Consumption and Production"/>
          <p:cNvPicPr preferRelativeResize="0"/>
          <p:nvPr/>
        </p:nvPicPr>
        <p:blipFill rotWithShape="1">
          <a:blip r:embed="rId6">
            <a:alphaModFix/>
          </a:blip>
          <a:srcRect/>
          <a:stretch/>
        </p:blipFill>
        <p:spPr>
          <a:xfrm>
            <a:off x="6984000" y="438616"/>
            <a:ext cx="2160000" cy="336960"/>
          </a:xfrm>
          <a:prstGeom prst="rect">
            <a:avLst/>
          </a:prstGeom>
          <a:noFill/>
          <a:ln>
            <a:noFill/>
          </a:ln>
        </p:spPr>
      </p:pic>
      <p:sp>
        <p:nvSpPr>
          <p:cNvPr id="790" name="Google Shape;790;p55"/>
          <p:cNvSpPr/>
          <p:nvPr/>
        </p:nvSpPr>
        <p:spPr>
          <a:xfrm>
            <a:off x="5765800" y="1550855"/>
            <a:ext cx="1055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200" b="0" i="0" u="none" strike="noStrike" cap="none">
                <a:solidFill>
                  <a:srgbClr val="000000"/>
                </a:solidFill>
                <a:latin typeface="Arial"/>
                <a:ea typeface="Arial"/>
                <a:cs typeface="Arial"/>
                <a:sym typeface="Arial"/>
              </a:rPr>
              <a:t>2022.3</a:t>
            </a:r>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a:solidFill>
                  <a:srgbClr val="000000"/>
                </a:solidFill>
                <a:latin typeface="Arial"/>
                <a:ea typeface="Arial"/>
                <a:cs typeface="Arial"/>
                <a:sym typeface="Arial"/>
              </a:rPr>
              <a:t>110師生參訪</a:t>
            </a:r>
            <a:endParaRPr sz="1200" b="0" i="0" u="none" strike="noStrike" cap="none">
              <a:solidFill>
                <a:srgbClr val="000000"/>
              </a:solidFill>
              <a:latin typeface="Arial"/>
              <a:ea typeface="Arial"/>
              <a:cs typeface="Arial"/>
              <a:sym typeface="Arial"/>
            </a:endParaRPr>
          </a:p>
        </p:txBody>
      </p:sp>
      <p:sp>
        <p:nvSpPr>
          <p:cNvPr id="791" name="Google Shape;791;p55"/>
          <p:cNvSpPr/>
          <p:nvPr/>
        </p:nvSpPr>
        <p:spPr>
          <a:xfrm>
            <a:off x="7699486" y="1550855"/>
            <a:ext cx="1103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200" b="0" i="0" u="none" strike="noStrike" cap="none">
                <a:solidFill>
                  <a:srgbClr val="000000"/>
                </a:solidFill>
                <a:latin typeface="Arial"/>
                <a:ea typeface="Arial"/>
                <a:cs typeface="Arial"/>
                <a:sym typeface="Arial"/>
              </a:rPr>
              <a:t>2022.11</a:t>
            </a:r>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a:solidFill>
                  <a:srgbClr val="000000"/>
                </a:solidFill>
                <a:latin typeface="Arial"/>
                <a:ea typeface="Arial"/>
                <a:cs typeface="Arial"/>
                <a:sym typeface="Arial"/>
              </a:rPr>
              <a:t>40師生參訪</a:t>
            </a:r>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792" name="Google Shape;792;p55"/>
          <p:cNvSpPr/>
          <p:nvPr/>
        </p:nvSpPr>
        <p:spPr>
          <a:xfrm>
            <a:off x="5777971" y="2012520"/>
            <a:ext cx="1055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200" b="0" i="0" u="none" strike="noStrike" cap="none">
                <a:solidFill>
                  <a:srgbClr val="000000"/>
                </a:solidFill>
                <a:latin typeface="Arial"/>
                <a:ea typeface="Arial"/>
                <a:cs typeface="Arial"/>
                <a:sym typeface="Arial"/>
              </a:rPr>
              <a:t>2022.11</a:t>
            </a:r>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a:solidFill>
                  <a:srgbClr val="000000"/>
                </a:solidFill>
                <a:latin typeface="Arial"/>
                <a:ea typeface="Arial"/>
                <a:cs typeface="Arial"/>
                <a:sym typeface="Arial"/>
              </a:rPr>
              <a:t>110師生參訪</a:t>
            </a:r>
            <a:endParaRPr sz="1200" b="0" i="0" u="none" strike="noStrike" cap="none">
              <a:solidFill>
                <a:srgbClr val="000000"/>
              </a:solidFill>
              <a:latin typeface="Arial"/>
              <a:ea typeface="Arial"/>
              <a:cs typeface="Arial"/>
              <a:sym typeface="Arial"/>
            </a:endParaRPr>
          </a:p>
        </p:txBody>
      </p:sp>
      <p:sp>
        <p:nvSpPr>
          <p:cNvPr id="793" name="Google Shape;793;p55"/>
          <p:cNvSpPr/>
          <p:nvPr/>
        </p:nvSpPr>
        <p:spPr>
          <a:xfrm>
            <a:off x="5790142" y="2415076"/>
            <a:ext cx="970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200" b="0" i="0" u="none" strike="noStrike" cap="none">
                <a:solidFill>
                  <a:srgbClr val="000000"/>
                </a:solidFill>
                <a:latin typeface="Arial"/>
                <a:ea typeface="Arial"/>
                <a:cs typeface="Arial"/>
                <a:sym typeface="Arial"/>
              </a:rPr>
              <a:t>2023.5</a:t>
            </a:r>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a:solidFill>
                  <a:srgbClr val="000000"/>
                </a:solidFill>
                <a:latin typeface="Arial"/>
                <a:ea typeface="Arial"/>
                <a:cs typeface="Arial"/>
                <a:sym typeface="Arial"/>
              </a:rPr>
              <a:t>70師生參訪</a:t>
            </a:r>
            <a:endParaRPr sz="12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pic>
        <p:nvPicPr>
          <p:cNvPr id="847" name="Google Shape;847;p61"/>
          <p:cNvPicPr preferRelativeResize="0"/>
          <p:nvPr/>
        </p:nvPicPr>
        <p:blipFill rotWithShape="1">
          <a:blip r:embed="rId3">
            <a:alphaModFix/>
          </a:blip>
          <a:srcRect t="13412"/>
          <a:stretch/>
        </p:blipFill>
        <p:spPr>
          <a:xfrm>
            <a:off x="25" y="859852"/>
            <a:ext cx="2185450" cy="2524350"/>
          </a:xfrm>
          <a:prstGeom prst="rect">
            <a:avLst/>
          </a:prstGeom>
          <a:noFill/>
          <a:ln>
            <a:noFill/>
          </a:ln>
        </p:spPr>
      </p:pic>
      <p:pic>
        <p:nvPicPr>
          <p:cNvPr id="848" name="Google Shape;848;p61"/>
          <p:cNvPicPr preferRelativeResize="0"/>
          <p:nvPr/>
        </p:nvPicPr>
        <p:blipFill rotWithShape="1">
          <a:blip r:embed="rId4">
            <a:alphaModFix/>
          </a:blip>
          <a:srcRect t="5915" b="20321"/>
          <a:stretch/>
        </p:blipFill>
        <p:spPr>
          <a:xfrm>
            <a:off x="2185475" y="354600"/>
            <a:ext cx="2509851" cy="3291274"/>
          </a:xfrm>
          <a:prstGeom prst="rect">
            <a:avLst/>
          </a:prstGeom>
          <a:noFill/>
          <a:ln>
            <a:noFill/>
          </a:ln>
        </p:spPr>
      </p:pic>
      <p:pic>
        <p:nvPicPr>
          <p:cNvPr id="849" name="Google Shape;849;p61"/>
          <p:cNvPicPr preferRelativeResize="0"/>
          <p:nvPr/>
        </p:nvPicPr>
        <p:blipFill rotWithShape="1">
          <a:blip r:embed="rId5">
            <a:alphaModFix/>
          </a:blip>
          <a:srcRect t="24964" r="26448"/>
          <a:stretch/>
        </p:blipFill>
        <p:spPr>
          <a:xfrm>
            <a:off x="4695325" y="479000"/>
            <a:ext cx="2328200" cy="3166874"/>
          </a:xfrm>
          <a:prstGeom prst="rect">
            <a:avLst/>
          </a:prstGeom>
          <a:noFill/>
          <a:ln>
            <a:noFill/>
          </a:ln>
        </p:spPr>
      </p:pic>
      <p:pic>
        <p:nvPicPr>
          <p:cNvPr id="850" name="Google Shape;850;p61"/>
          <p:cNvPicPr preferRelativeResize="0"/>
          <p:nvPr/>
        </p:nvPicPr>
        <p:blipFill rotWithShape="1">
          <a:blip r:embed="rId6">
            <a:alphaModFix/>
          </a:blip>
          <a:srcRect t="12319"/>
          <a:stretch/>
        </p:blipFill>
        <p:spPr>
          <a:xfrm>
            <a:off x="7023525" y="675875"/>
            <a:ext cx="2148700" cy="2524350"/>
          </a:xfrm>
          <a:prstGeom prst="rect">
            <a:avLst/>
          </a:prstGeom>
          <a:noFill/>
          <a:ln>
            <a:noFill/>
          </a:ln>
        </p:spPr>
      </p:pic>
      <p:sp>
        <p:nvSpPr>
          <p:cNvPr id="851" name="Google Shape;851;p61"/>
          <p:cNvSpPr txBox="1"/>
          <p:nvPr/>
        </p:nvSpPr>
        <p:spPr>
          <a:xfrm>
            <a:off x="0" y="3392100"/>
            <a:ext cx="2148600" cy="100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solidFill>
                  <a:srgbClr val="BF8B2E"/>
                </a:solidFill>
              </a:rPr>
              <a:t>動物福利雞蛋</a:t>
            </a:r>
            <a:endParaRPr sz="1700" b="1">
              <a:solidFill>
                <a:srgbClr val="BF8B2E"/>
              </a:solidFill>
            </a:endParaRPr>
          </a:p>
          <a:p>
            <a:pPr marL="0" lvl="0" indent="0" algn="l" rtl="0">
              <a:spcBef>
                <a:spcPts val="0"/>
              </a:spcBef>
              <a:spcAft>
                <a:spcPts val="0"/>
              </a:spcAft>
              <a:buNone/>
            </a:pPr>
            <a:r>
              <a:rPr lang="zh-TW" sz="1200">
                <a:solidFill>
                  <a:schemeClr val="dk1"/>
                </a:solidFill>
              </a:rPr>
              <a:t>學生透過問卷調查了解消費者對動物福利雞蛋的看法，並訪談家樂福永續總監。</a:t>
            </a:r>
            <a:endParaRPr sz="1200">
              <a:solidFill>
                <a:schemeClr val="dk1"/>
              </a:solidFill>
            </a:endParaRPr>
          </a:p>
        </p:txBody>
      </p:sp>
      <p:sp>
        <p:nvSpPr>
          <p:cNvPr id="852" name="Google Shape;852;p61"/>
          <p:cNvSpPr txBox="1"/>
          <p:nvPr/>
        </p:nvSpPr>
        <p:spPr>
          <a:xfrm>
            <a:off x="2204950" y="3645875"/>
            <a:ext cx="2328300" cy="100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solidFill>
                  <a:srgbClr val="BF8B2E"/>
                </a:solidFill>
              </a:rPr>
              <a:t>台灣新加坡減碳政策</a:t>
            </a:r>
            <a:endParaRPr sz="1700" b="1">
              <a:solidFill>
                <a:srgbClr val="BF8B2E"/>
              </a:solidFill>
            </a:endParaRPr>
          </a:p>
          <a:p>
            <a:pPr marL="0" lvl="0" indent="0" algn="l" rtl="0">
              <a:spcBef>
                <a:spcPts val="0"/>
              </a:spcBef>
              <a:spcAft>
                <a:spcPts val="0"/>
              </a:spcAft>
              <a:buNone/>
            </a:pPr>
            <a:r>
              <a:rPr lang="zh-TW" sz="1200">
                <a:solidFill>
                  <a:schemeClr val="dk1"/>
                </a:solidFill>
              </a:rPr>
              <a:t>學生透過問卷調查了解受訪者對減碳政策的看法，並將其製作成展示箱。</a:t>
            </a:r>
            <a:endParaRPr sz="1200">
              <a:solidFill>
                <a:schemeClr val="dk1"/>
              </a:solidFill>
            </a:endParaRPr>
          </a:p>
        </p:txBody>
      </p:sp>
      <p:sp>
        <p:nvSpPr>
          <p:cNvPr id="853" name="Google Shape;853;p61"/>
          <p:cNvSpPr txBox="1"/>
          <p:nvPr/>
        </p:nvSpPr>
        <p:spPr>
          <a:xfrm>
            <a:off x="4671500" y="3645875"/>
            <a:ext cx="2227800" cy="100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solidFill>
                  <a:srgbClr val="BF8B2E"/>
                </a:solidFill>
              </a:rPr>
              <a:t>過度捕撈與慢魚運動</a:t>
            </a:r>
            <a:endParaRPr sz="1700" b="1">
              <a:solidFill>
                <a:srgbClr val="BF8B2E"/>
              </a:solidFill>
            </a:endParaRPr>
          </a:p>
          <a:p>
            <a:pPr marL="0" lvl="0" indent="0" algn="l" rtl="0">
              <a:spcBef>
                <a:spcPts val="0"/>
              </a:spcBef>
              <a:spcAft>
                <a:spcPts val="0"/>
              </a:spcAft>
              <a:buNone/>
            </a:pPr>
            <a:r>
              <a:rPr lang="zh-TW" sz="1200">
                <a:solidFill>
                  <a:schemeClr val="dk1"/>
                </a:solidFill>
              </a:rPr>
              <a:t>學生透過問卷調查了解校內學生對慢魚運動的認知與態度，並將其製作成展示箱。</a:t>
            </a:r>
            <a:endParaRPr sz="1200">
              <a:solidFill>
                <a:schemeClr val="dk1"/>
              </a:solidFill>
            </a:endParaRPr>
          </a:p>
        </p:txBody>
      </p:sp>
      <p:sp>
        <p:nvSpPr>
          <p:cNvPr id="854" name="Google Shape;854;p61"/>
          <p:cNvSpPr txBox="1"/>
          <p:nvPr/>
        </p:nvSpPr>
        <p:spPr>
          <a:xfrm>
            <a:off x="7019250" y="3245975"/>
            <a:ext cx="20511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solidFill>
                  <a:srgbClr val="BF8B2E"/>
                </a:solidFill>
              </a:rPr>
              <a:t>無包裝商店推廣</a:t>
            </a:r>
            <a:endParaRPr sz="1700" b="1">
              <a:solidFill>
                <a:srgbClr val="BF8B2E"/>
              </a:solidFill>
            </a:endParaRPr>
          </a:p>
          <a:p>
            <a:pPr marL="0" lvl="0" indent="0" algn="l" rtl="0">
              <a:spcBef>
                <a:spcPts val="0"/>
              </a:spcBef>
              <a:spcAft>
                <a:spcPts val="0"/>
              </a:spcAft>
              <a:buNone/>
            </a:pPr>
            <a:r>
              <a:rPr lang="zh-TW" sz="1200">
                <a:solidFill>
                  <a:schemeClr val="dk1"/>
                </a:solidFill>
              </a:rPr>
              <a:t>學生透過訪談法了解無包裝商店經營者的理念，進一步經營Instragram推廣無包裝商店的理念與影響。</a:t>
            </a:r>
            <a:endParaRPr sz="1200">
              <a:solidFill>
                <a:schemeClr val="dk1"/>
              </a:solidFill>
            </a:endParaRPr>
          </a:p>
        </p:txBody>
      </p:sp>
      <p:pic>
        <p:nvPicPr>
          <p:cNvPr id="855" name="Google Shape;855;p61"/>
          <p:cNvPicPr preferRelativeResize="0"/>
          <p:nvPr/>
        </p:nvPicPr>
        <p:blipFill>
          <a:blip r:embed="rId7">
            <a:alphaModFix/>
          </a:blip>
          <a:stretch>
            <a:fillRect/>
          </a:stretch>
        </p:blipFill>
        <p:spPr>
          <a:xfrm>
            <a:off x="7264850" y="786800"/>
            <a:ext cx="369649" cy="369649"/>
          </a:xfrm>
          <a:prstGeom prst="rect">
            <a:avLst/>
          </a:prstGeom>
          <a:noFill/>
          <a:ln>
            <a:noFill/>
          </a:ln>
        </p:spPr>
      </p:pic>
      <p:sp>
        <p:nvSpPr>
          <p:cNvPr id="856" name="Google Shape;856;p61"/>
          <p:cNvSpPr/>
          <p:nvPr/>
        </p:nvSpPr>
        <p:spPr>
          <a:xfrm>
            <a:off x="7634500" y="830325"/>
            <a:ext cx="1354200" cy="282600"/>
          </a:xfrm>
          <a:prstGeom prst="roundRect">
            <a:avLst>
              <a:gd name="adj" fmla="val 16667"/>
            </a:avLst>
          </a:prstGeom>
          <a:solidFill>
            <a:schemeClr val="accent6"/>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TW" sz="1200" b="1"/>
              <a:t>215_unpackage</a:t>
            </a:r>
            <a:endParaRPr sz="1200" b="1"/>
          </a:p>
        </p:txBody>
      </p:sp>
      <p:pic>
        <p:nvPicPr>
          <p:cNvPr id="857" name="Google Shape;857;p61" descr="SDG 12. Responsible Consumption and Production"/>
          <p:cNvPicPr preferRelativeResize="0"/>
          <p:nvPr/>
        </p:nvPicPr>
        <p:blipFill rotWithShape="1">
          <a:blip r:embed="rId8">
            <a:alphaModFix/>
          </a:blip>
          <a:srcRect/>
          <a:stretch/>
        </p:blipFill>
        <p:spPr>
          <a:xfrm>
            <a:off x="7368450" y="2702700"/>
            <a:ext cx="1803775" cy="282600"/>
          </a:xfrm>
          <a:prstGeom prst="rect">
            <a:avLst/>
          </a:prstGeom>
          <a:noFill/>
          <a:ln>
            <a:noFill/>
          </a:ln>
        </p:spPr>
      </p:pic>
      <p:pic>
        <p:nvPicPr>
          <p:cNvPr id="858" name="Google Shape;858;p61"/>
          <p:cNvPicPr preferRelativeResize="0"/>
          <p:nvPr/>
        </p:nvPicPr>
        <p:blipFill>
          <a:blip r:embed="rId9">
            <a:alphaModFix/>
          </a:blip>
          <a:stretch>
            <a:fillRect/>
          </a:stretch>
        </p:blipFill>
        <p:spPr>
          <a:xfrm>
            <a:off x="4695325" y="3116300"/>
            <a:ext cx="1803775" cy="282600"/>
          </a:xfrm>
          <a:prstGeom prst="rect">
            <a:avLst/>
          </a:prstGeom>
          <a:noFill/>
          <a:ln>
            <a:noFill/>
          </a:ln>
        </p:spPr>
      </p:pic>
      <p:pic>
        <p:nvPicPr>
          <p:cNvPr id="859" name="Google Shape;859;p61"/>
          <p:cNvPicPr preferRelativeResize="0"/>
          <p:nvPr/>
        </p:nvPicPr>
        <p:blipFill>
          <a:blip r:embed="rId10">
            <a:alphaModFix/>
          </a:blip>
          <a:stretch>
            <a:fillRect/>
          </a:stretch>
        </p:blipFill>
        <p:spPr>
          <a:xfrm>
            <a:off x="2196525" y="3116300"/>
            <a:ext cx="1826348" cy="282600"/>
          </a:xfrm>
          <a:prstGeom prst="rect">
            <a:avLst/>
          </a:prstGeom>
          <a:noFill/>
          <a:ln>
            <a:noFill/>
          </a:ln>
        </p:spPr>
      </p:pic>
      <p:pic>
        <p:nvPicPr>
          <p:cNvPr id="860" name="Google Shape;860;p61" descr="SDG 12. Responsible Consumption and Production"/>
          <p:cNvPicPr preferRelativeResize="0"/>
          <p:nvPr/>
        </p:nvPicPr>
        <p:blipFill rotWithShape="1">
          <a:blip r:embed="rId8">
            <a:alphaModFix/>
          </a:blip>
          <a:srcRect/>
          <a:stretch/>
        </p:blipFill>
        <p:spPr>
          <a:xfrm>
            <a:off x="0" y="2917625"/>
            <a:ext cx="1811581" cy="282600"/>
          </a:xfrm>
          <a:prstGeom prst="rect">
            <a:avLst/>
          </a:prstGeom>
          <a:noFill/>
          <a:ln>
            <a:noFill/>
          </a:ln>
        </p:spPr>
      </p:pic>
      <p:graphicFrame>
        <p:nvGraphicFramePr>
          <p:cNvPr id="861" name="Google Shape;861;p61"/>
          <p:cNvGraphicFramePr/>
          <p:nvPr/>
        </p:nvGraphicFramePr>
        <p:xfrm>
          <a:off x="0" y="4686300"/>
          <a:ext cx="9144000" cy="457170"/>
        </p:xfrm>
        <a:graphic>
          <a:graphicData uri="http://schemas.openxmlformats.org/drawingml/2006/table">
            <a:tbl>
              <a:tblPr>
                <a:noFill/>
                <a:tableStyleId>{FD3FC532-525D-4F1F-8FDD-40148B04A080}</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zh-TW" sz="1800" b="1">
                          <a:solidFill>
                            <a:schemeClr val="dk1"/>
                          </a:solidFill>
                        </a:rPr>
                        <a:t>發現與界定問題</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觀察與蒐集資料</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分析與詮釋資料</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總結與反思</a:t>
                      </a:r>
                      <a:endParaRPr b="1"/>
                    </a:p>
                  </a:txBody>
                  <a:tcPr marL="91425" marR="91425" marT="91425" marB="91425">
                    <a:solidFill>
                      <a:schemeClr val="lt2"/>
                    </a:solidFill>
                  </a:tcPr>
                </a:tc>
                <a:extLst>
                  <a:ext uri="{0D108BD9-81ED-4DB2-BD59-A6C34878D82A}">
                    <a16:rowId xmlns:a16="http://schemas.microsoft.com/office/drawing/2014/main" val="10000"/>
                  </a:ext>
                </a:extLst>
              </a:tr>
            </a:tbl>
          </a:graphicData>
        </a:graphic>
      </p:graphicFrame>
    </p:spTree>
  </p:cSld>
  <p:clrMapOvr>
    <a:masterClrMapping/>
  </p:clrMapOvr>
  <p:transition spd="med">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5"/>
        <p:cNvGrpSpPr/>
        <p:nvPr/>
      </p:nvGrpSpPr>
      <p:grpSpPr>
        <a:xfrm>
          <a:off x="0" y="0"/>
          <a:ext cx="0" cy="0"/>
          <a:chOff x="0" y="0"/>
          <a:chExt cx="0" cy="0"/>
        </a:xfrm>
      </p:grpSpPr>
      <p:pic>
        <p:nvPicPr>
          <p:cNvPr id="866" name="Google Shape;866;p62"/>
          <p:cNvPicPr preferRelativeResize="0"/>
          <p:nvPr/>
        </p:nvPicPr>
        <p:blipFill rotWithShape="1">
          <a:blip r:embed="rId3">
            <a:alphaModFix/>
          </a:blip>
          <a:srcRect/>
          <a:stretch/>
        </p:blipFill>
        <p:spPr>
          <a:xfrm>
            <a:off x="4322325" y="254125"/>
            <a:ext cx="2883000" cy="3969424"/>
          </a:xfrm>
          <a:prstGeom prst="rect">
            <a:avLst/>
          </a:prstGeom>
          <a:noFill/>
          <a:ln>
            <a:noFill/>
          </a:ln>
        </p:spPr>
      </p:pic>
      <p:pic>
        <p:nvPicPr>
          <p:cNvPr id="867" name="Google Shape;867;p62"/>
          <p:cNvPicPr preferRelativeResize="0"/>
          <p:nvPr/>
        </p:nvPicPr>
        <p:blipFill rotWithShape="1">
          <a:blip r:embed="rId4">
            <a:alphaModFix/>
          </a:blip>
          <a:srcRect/>
          <a:stretch/>
        </p:blipFill>
        <p:spPr>
          <a:xfrm>
            <a:off x="0" y="914401"/>
            <a:ext cx="1984786" cy="2807715"/>
          </a:xfrm>
          <a:prstGeom prst="rect">
            <a:avLst/>
          </a:prstGeom>
          <a:noFill/>
          <a:ln>
            <a:noFill/>
          </a:ln>
        </p:spPr>
      </p:pic>
      <p:pic>
        <p:nvPicPr>
          <p:cNvPr id="868" name="Google Shape;868;p62"/>
          <p:cNvPicPr preferRelativeResize="0"/>
          <p:nvPr/>
        </p:nvPicPr>
        <p:blipFill rotWithShape="1">
          <a:blip r:embed="rId5">
            <a:alphaModFix/>
          </a:blip>
          <a:srcRect/>
          <a:stretch/>
        </p:blipFill>
        <p:spPr>
          <a:xfrm>
            <a:off x="1984775" y="696550"/>
            <a:ext cx="2293126" cy="3243425"/>
          </a:xfrm>
          <a:prstGeom prst="rect">
            <a:avLst/>
          </a:prstGeom>
          <a:noFill/>
          <a:ln>
            <a:noFill/>
          </a:ln>
        </p:spPr>
      </p:pic>
      <p:pic>
        <p:nvPicPr>
          <p:cNvPr id="869" name="Google Shape;869;p62"/>
          <p:cNvPicPr preferRelativeResize="0"/>
          <p:nvPr/>
        </p:nvPicPr>
        <p:blipFill rotWithShape="1">
          <a:blip r:embed="rId6">
            <a:alphaModFix/>
          </a:blip>
          <a:srcRect l="27211" r="27261"/>
          <a:stretch/>
        </p:blipFill>
        <p:spPr>
          <a:xfrm>
            <a:off x="7205325" y="914400"/>
            <a:ext cx="1938675" cy="2906375"/>
          </a:xfrm>
          <a:prstGeom prst="rect">
            <a:avLst/>
          </a:prstGeom>
          <a:noFill/>
          <a:ln>
            <a:noFill/>
          </a:ln>
        </p:spPr>
      </p:pic>
      <p:sp>
        <p:nvSpPr>
          <p:cNvPr id="870" name="Google Shape;870;p62"/>
          <p:cNvSpPr/>
          <p:nvPr/>
        </p:nvSpPr>
        <p:spPr>
          <a:xfrm>
            <a:off x="128506" y="4387578"/>
            <a:ext cx="8085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100" b="1" i="0" u="none" strike="noStrike" cap="none">
                <a:solidFill>
                  <a:srgbClr val="000000"/>
                </a:solidFill>
                <a:latin typeface="Arial"/>
                <a:ea typeface="Arial"/>
                <a:cs typeface="Arial"/>
                <a:sym typeface="Arial"/>
              </a:rPr>
              <a:t>臺北市立內湖高級中學「探究與實作：公共議題與社會探究」學生探究成果展　 </a:t>
            </a:r>
            <a:r>
              <a:rPr lang="zh-TW" sz="1100" b="0" i="0" u="none" strike="noStrike" cap="none">
                <a:solidFill>
                  <a:srgbClr val="000000"/>
                </a:solidFill>
                <a:latin typeface="Arial"/>
                <a:ea typeface="Arial"/>
                <a:cs typeface="Arial"/>
                <a:sym typeface="Arial"/>
              </a:rPr>
              <a:t>2022年10至12月</a:t>
            </a:r>
            <a:endParaRPr sz="1100" b="0" i="0" u="none" strike="noStrike" cap="none">
              <a:solidFill>
                <a:srgbClr val="000000"/>
              </a:solidFill>
              <a:latin typeface="Arial"/>
              <a:ea typeface="Arial"/>
              <a:cs typeface="Arial"/>
              <a:sym typeface="Arial"/>
            </a:endParaRPr>
          </a:p>
        </p:txBody>
      </p:sp>
      <p:sp>
        <p:nvSpPr>
          <p:cNvPr id="871" name="Google Shape;871;p62"/>
          <p:cNvSpPr/>
          <p:nvPr/>
        </p:nvSpPr>
        <p:spPr>
          <a:xfrm>
            <a:off x="128506" y="4147338"/>
            <a:ext cx="4682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700" b="1" i="0" u="none" strike="noStrike" cap="none">
                <a:solidFill>
                  <a:srgbClr val="000000"/>
                </a:solidFill>
                <a:latin typeface="Arial"/>
                <a:ea typeface="Arial"/>
                <a:cs typeface="Arial"/>
                <a:sym typeface="Arial"/>
              </a:rPr>
              <a:t>永續 ‧ 創新 ‧ 未來 Make a better world!</a:t>
            </a:r>
            <a:endParaRPr sz="1700" b="1" i="0" u="none" strike="noStrike" cap="none">
              <a:solidFill>
                <a:srgbClr val="000000"/>
              </a:solidFill>
              <a:latin typeface="Arial"/>
              <a:ea typeface="Arial"/>
              <a:cs typeface="Arial"/>
              <a:sym typeface="Arial"/>
            </a:endParaRPr>
          </a:p>
        </p:txBody>
      </p:sp>
      <p:graphicFrame>
        <p:nvGraphicFramePr>
          <p:cNvPr id="872" name="Google Shape;872;p62"/>
          <p:cNvGraphicFramePr/>
          <p:nvPr/>
        </p:nvGraphicFramePr>
        <p:xfrm>
          <a:off x="0" y="4686300"/>
          <a:ext cx="9144000" cy="457170"/>
        </p:xfrm>
        <a:graphic>
          <a:graphicData uri="http://schemas.openxmlformats.org/drawingml/2006/table">
            <a:tbl>
              <a:tblPr>
                <a:noFill/>
                <a:tableStyleId>{FD3FC532-525D-4F1F-8FDD-40148B04A080}</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zh-TW" sz="1800" b="1">
                          <a:solidFill>
                            <a:schemeClr val="dk1"/>
                          </a:solidFill>
                        </a:rPr>
                        <a:t>發現與界定問題</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觀察與蒐集資料</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分析與詮釋資料</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總結與反思</a:t>
                      </a:r>
                      <a:endParaRPr b="1"/>
                    </a:p>
                  </a:txBody>
                  <a:tcPr marL="91425" marR="91425" marT="91425" marB="91425">
                    <a:solidFill>
                      <a:schemeClr val="lt2"/>
                    </a:solidFill>
                  </a:tcPr>
                </a:tc>
                <a:extLst>
                  <a:ext uri="{0D108BD9-81ED-4DB2-BD59-A6C34878D82A}">
                    <a16:rowId xmlns:a16="http://schemas.microsoft.com/office/drawing/2014/main" val="10000"/>
                  </a:ext>
                </a:extLst>
              </a:tr>
            </a:tbl>
          </a:graphicData>
        </a:graphic>
      </p:graphicFrame>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63"/>
          <p:cNvSpPr/>
          <p:nvPr/>
        </p:nvSpPr>
        <p:spPr>
          <a:xfrm>
            <a:off x="383531" y="4148901"/>
            <a:ext cx="4682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700" b="1" i="0" u="none" strike="noStrike" cap="none">
                <a:solidFill>
                  <a:srgbClr val="000000"/>
                </a:solidFill>
                <a:latin typeface="Arial"/>
                <a:ea typeface="Arial"/>
                <a:cs typeface="Arial"/>
                <a:sym typeface="Arial"/>
              </a:rPr>
              <a:t>永續 ‧ 創新 ‧ 未來 Make a better world!</a:t>
            </a:r>
            <a:endParaRPr sz="1700" b="1" i="0" u="none" strike="noStrike" cap="none">
              <a:solidFill>
                <a:srgbClr val="000000"/>
              </a:solidFill>
              <a:latin typeface="Arial"/>
              <a:ea typeface="Arial"/>
              <a:cs typeface="Arial"/>
              <a:sym typeface="Arial"/>
            </a:endParaRPr>
          </a:p>
        </p:txBody>
      </p:sp>
      <p:graphicFrame>
        <p:nvGraphicFramePr>
          <p:cNvPr id="878" name="Google Shape;878;p63"/>
          <p:cNvGraphicFramePr/>
          <p:nvPr/>
        </p:nvGraphicFramePr>
        <p:xfrm>
          <a:off x="0" y="4762500"/>
          <a:ext cx="9144000" cy="457170"/>
        </p:xfrm>
        <a:graphic>
          <a:graphicData uri="http://schemas.openxmlformats.org/drawingml/2006/table">
            <a:tbl>
              <a:tblPr>
                <a:noFill/>
                <a:tableStyleId>{FD3FC532-525D-4F1F-8FDD-40148B04A080}</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zh-TW" sz="1800" b="1">
                          <a:solidFill>
                            <a:schemeClr val="dk1"/>
                          </a:solidFill>
                        </a:rPr>
                        <a:t>發現與界定問題</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觀察與蒐集資料</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分析與詮釋資料</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總結與反思</a:t>
                      </a:r>
                      <a:endParaRPr b="1"/>
                    </a:p>
                  </a:txBody>
                  <a:tcPr marL="91425" marR="91425" marT="91425" marB="91425">
                    <a:solidFill>
                      <a:schemeClr val="lt2"/>
                    </a:solidFill>
                  </a:tcPr>
                </a:tc>
                <a:extLst>
                  <a:ext uri="{0D108BD9-81ED-4DB2-BD59-A6C34878D82A}">
                    <a16:rowId xmlns:a16="http://schemas.microsoft.com/office/drawing/2014/main" val="10000"/>
                  </a:ext>
                </a:extLst>
              </a:tr>
            </a:tbl>
          </a:graphicData>
        </a:graphic>
      </p:graphicFrame>
      <p:sp>
        <p:nvSpPr>
          <p:cNvPr id="879" name="Google Shape;879;p63"/>
          <p:cNvSpPr/>
          <p:nvPr/>
        </p:nvSpPr>
        <p:spPr>
          <a:xfrm>
            <a:off x="418606" y="4434378"/>
            <a:ext cx="8085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100" b="1" i="0" u="none" strike="noStrike" cap="none">
                <a:solidFill>
                  <a:srgbClr val="000000"/>
                </a:solidFill>
                <a:latin typeface="Arial"/>
                <a:ea typeface="Arial"/>
                <a:cs typeface="Arial"/>
                <a:sym typeface="Arial"/>
              </a:rPr>
              <a:t>臺北市立內湖高級中學「探究與實作：公共議題與社會探究」學生探究成果展　 </a:t>
            </a:r>
            <a:r>
              <a:rPr lang="zh-TW" sz="1100" b="0" i="0" u="none" strike="noStrike" cap="none">
                <a:solidFill>
                  <a:srgbClr val="000000"/>
                </a:solidFill>
                <a:latin typeface="Arial"/>
                <a:ea typeface="Arial"/>
                <a:cs typeface="Arial"/>
                <a:sym typeface="Arial"/>
              </a:rPr>
              <a:t>2022年10至12月</a:t>
            </a:r>
            <a:endParaRPr sz="1100" b="0" i="0" u="none" strike="noStrike" cap="none">
              <a:solidFill>
                <a:srgbClr val="000000"/>
              </a:solidFill>
              <a:latin typeface="Arial"/>
              <a:ea typeface="Arial"/>
              <a:cs typeface="Arial"/>
              <a:sym typeface="Arial"/>
            </a:endParaRPr>
          </a:p>
        </p:txBody>
      </p:sp>
      <p:grpSp>
        <p:nvGrpSpPr>
          <p:cNvPr id="880" name="Google Shape;880;p63"/>
          <p:cNvGrpSpPr/>
          <p:nvPr/>
        </p:nvGrpSpPr>
        <p:grpSpPr>
          <a:xfrm>
            <a:off x="508356" y="582821"/>
            <a:ext cx="8233745" cy="3469555"/>
            <a:chOff x="326001" y="576941"/>
            <a:chExt cx="8935155" cy="3763483"/>
          </a:xfrm>
        </p:grpSpPr>
        <p:pic>
          <p:nvPicPr>
            <p:cNvPr id="881" name="Google Shape;881;p63"/>
            <p:cNvPicPr preferRelativeResize="0"/>
            <p:nvPr/>
          </p:nvPicPr>
          <p:blipFill rotWithShape="1">
            <a:blip r:embed="rId3">
              <a:alphaModFix/>
            </a:blip>
            <a:srcRect l="5882"/>
            <a:stretch/>
          </p:blipFill>
          <p:spPr>
            <a:xfrm rot="5400000">
              <a:off x="-53609" y="982427"/>
              <a:ext cx="3737603" cy="2978384"/>
            </a:xfrm>
            <a:prstGeom prst="rect">
              <a:avLst/>
            </a:prstGeom>
            <a:noFill/>
            <a:ln>
              <a:noFill/>
            </a:ln>
          </p:spPr>
        </p:pic>
        <p:pic>
          <p:nvPicPr>
            <p:cNvPr id="882" name="Google Shape;882;p63"/>
            <p:cNvPicPr preferRelativeResize="0"/>
            <p:nvPr/>
          </p:nvPicPr>
          <p:blipFill rotWithShape="1">
            <a:blip r:embed="rId4">
              <a:alphaModFix/>
            </a:blip>
            <a:srcRect l="5446"/>
            <a:stretch/>
          </p:blipFill>
          <p:spPr>
            <a:xfrm rot="5400000">
              <a:off x="2916153" y="973800"/>
              <a:ext cx="3754852" cy="2978384"/>
            </a:xfrm>
            <a:prstGeom prst="rect">
              <a:avLst/>
            </a:prstGeom>
            <a:noFill/>
            <a:ln>
              <a:noFill/>
            </a:ln>
          </p:spPr>
        </p:pic>
        <p:pic>
          <p:nvPicPr>
            <p:cNvPr id="883" name="Google Shape;883;p63"/>
            <p:cNvPicPr preferRelativeResize="0"/>
            <p:nvPr/>
          </p:nvPicPr>
          <p:blipFill rotWithShape="1">
            <a:blip r:embed="rId5">
              <a:alphaModFix/>
            </a:blip>
            <a:srcRect l="5231"/>
            <a:stretch/>
          </p:blipFill>
          <p:spPr>
            <a:xfrm rot="5400000">
              <a:off x="5890222" y="969490"/>
              <a:ext cx="3763483" cy="2978384"/>
            </a:xfrm>
            <a:prstGeom prst="rect">
              <a:avLst/>
            </a:prstGeom>
            <a:noFill/>
            <a:ln>
              <a:noFill/>
            </a:ln>
          </p:spPr>
        </p:pic>
      </p:grpSp>
      <p:grpSp>
        <p:nvGrpSpPr>
          <p:cNvPr id="884" name="Google Shape;884;p63"/>
          <p:cNvGrpSpPr/>
          <p:nvPr/>
        </p:nvGrpSpPr>
        <p:grpSpPr>
          <a:xfrm>
            <a:off x="508366" y="351510"/>
            <a:ext cx="1380122" cy="153304"/>
            <a:chOff x="7173550" y="540000"/>
            <a:chExt cx="1250450" cy="138900"/>
          </a:xfrm>
        </p:grpSpPr>
        <p:sp>
          <p:nvSpPr>
            <p:cNvPr id="885" name="Google Shape;885;p63"/>
            <p:cNvSpPr/>
            <p:nvPr/>
          </p:nvSpPr>
          <p:spPr>
            <a:xfrm>
              <a:off x="717355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63"/>
            <p:cNvSpPr/>
            <p:nvPr/>
          </p:nvSpPr>
          <p:spPr>
            <a:xfrm>
              <a:off x="739586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63"/>
            <p:cNvSpPr/>
            <p:nvPr/>
          </p:nvSpPr>
          <p:spPr>
            <a:xfrm>
              <a:off x="7618170" y="540000"/>
              <a:ext cx="138900" cy="138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63"/>
            <p:cNvSpPr/>
            <p:nvPr/>
          </p:nvSpPr>
          <p:spPr>
            <a:xfrm>
              <a:off x="784048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63"/>
            <p:cNvSpPr/>
            <p:nvPr/>
          </p:nvSpPr>
          <p:spPr>
            <a:xfrm>
              <a:off x="8062790" y="540000"/>
              <a:ext cx="138900" cy="138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63"/>
            <p:cNvSpPr/>
            <p:nvPr/>
          </p:nvSpPr>
          <p:spPr>
            <a:xfrm>
              <a:off x="828510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91" name="Google Shape;891;p63" descr="SDG 12. Responsible Consumption and Production"/>
          <p:cNvPicPr preferRelativeResize="0"/>
          <p:nvPr/>
        </p:nvPicPr>
        <p:blipFill rotWithShape="1">
          <a:blip r:embed="rId6">
            <a:alphaModFix/>
          </a:blip>
          <a:srcRect/>
          <a:stretch/>
        </p:blipFill>
        <p:spPr>
          <a:xfrm>
            <a:off x="508366" y="772265"/>
            <a:ext cx="1985569" cy="309749"/>
          </a:xfrm>
          <a:prstGeom prst="rect">
            <a:avLst/>
          </a:prstGeom>
          <a:noFill/>
          <a:ln>
            <a:noFill/>
          </a:ln>
        </p:spPr>
      </p:pic>
      <p:pic>
        <p:nvPicPr>
          <p:cNvPr id="892" name="Google Shape;892;p63" descr="https://moabfoundation.org/wp-content/uploads/2020/05/sdg5-1.png"/>
          <p:cNvPicPr preferRelativeResize="0"/>
          <p:nvPr/>
        </p:nvPicPr>
        <p:blipFill rotWithShape="1">
          <a:blip r:embed="rId7">
            <a:alphaModFix/>
          </a:blip>
          <a:srcRect/>
          <a:stretch/>
        </p:blipFill>
        <p:spPr>
          <a:xfrm>
            <a:off x="3253044" y="3586244"/>
            <a:ext cx="2030277" cy="310786"/>
          </a:xfrm>
          <a:prstGeom prst="rect">
            <a:avLst/>
          </a:prstGeom>
          <a:noFill/>
          <a:ln>
            <a:noFill/>
          </a:ln>
        </p:spPr>
      </p:pic>
      <p:pic>
        <p:nvPicPr>
          <p:cNvPr id="893" name="Google Shape;893;p63" descr="https://moabfoundation.org/wp-content/uploads/2020/05/sdg5.png"/>
          <p:cNvPicPr preferRelativeResize="0"/>
          <p:nvPr/>
        </p:nvPicPr>
        <p:blipFill rotWithShape="1">
          <a:blip r:embed="rId8">
            <a:alphaModFix/>
          </a:blip>
          <a:srcRect/>
          <a:stretch/>
        </p:blipFill>
        <p:spPr>
          <a:xfrm>
            <a:off x="6657789" y="772265"/>
            <a:ext cx="2084618" cy="320250"/>
          </a:xfrm>
          <a:prstGeom prst="rect">
            <a:avLst/>
          </a:prstGeom>
          <a:noFill/>
          <a:ln>
            <a:noFill/>
          </a:ln>
        </p:spPr>
      </p:pic>
    </p:spTree>
  </p:cSld>
  <p:clrMapOvr>
    <a:masterClrMapping/>
  </p:clrMapOvr>
  <p:transition spd="med">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7"/>
        <p:cNvGrpSpPr/>
        <p:nvPr/>
      </p:nvGrpSpPr>
      <p:grpSpPr>
        <a:xfrm>
          <a:off x="0" y="0"/>
          <a:ext cx="0" cy="0"/>
          <a:chOff x="0" y="0"/>
          <a:chExt cx="0" cy="0"/>
        </a:xfrm>
      </p:grpSpPr>
      <p:sp>
        <p:nvSpPr>
          <p:cNvPr id="898" name="Google Shape;898;p64"/>
          <p:cNvSpPr/>
          <p:nvPr/>
        </p:nvSpPr>
        <p:spPr>
          <a:xfrm>
            <a:off x="280906" y="4387578"/>
            <a:ext cx="8085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100" b="1" i="0" u="none" strike="noStrike" cap="none" dirty="0">
                <a:solidFill>
                  <a:srgbClr val="000000"/>
                </a:solidFill>
                <a:latin typeface="Arial"/>
                <a:ea typeface="Arial"/>
                <a:cs typeface="Arial"/>
                <a:sym typeface="Arial"/>
              </a:rPr>
              <a:t>臺北市立內湖高級中學「探究與實作：公共議題與社會探究」學生探究成果展　 </a:t>
            </a:r>
            <a:r>
              <a:rPr lang="zh-TW" sz="1100" b="0" i="0" u="none" strike="noStrike" cap="none" dirty="0">
                <a:solidFill>
                  <a:srgbClr val="000000"/>
                </a:solidFill>
                <a:latin typeface="Arial"/>
                <a:ea typeface="Arial"/>
                <a:cs typeface="Arial"/>
                <a:sym typeface="Arial"/>
              </a:rPr>
              <a:t>2022年10至12月</a:t>
            </a:r>
            <a:endParaRPr sz="1100" b="0" i="0" u="none" strike="noStrike" cap="none" dirty="0">
              <a:solidFill>
                <a:srgbClr val="000000"/>
              </a:solidFill>
              <a:latin typeface="Arial"/>
              <a:ea typeface="Arial"/>
              <a:cs typeface="Arial"/>
              <a:sym typeface="Arial"/>
            </a:endParaRPr>
          </a:p>
        </p:txBody>
      </p:sp>
      <p:sp>
        <p:nvSpPr>
          <p:cNvPr id="899" name="Google Shape;899;p64"/>
          <p:cNvSpPr/>
          <p:nvPr/>
        </p:nvSpPr>
        <p:spPr>
          <a:xfrm>
            <a:off x="280900" y="4096388"/>
            <a:ext cx="4682700" cy="37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700" b="1" i="0" u="none" strike="noStrike" cap="none" dirty="0">
                <a:solidFill>
                  <a:srgbClr val="000000"/>
                </a:solidFill>
                <a:latin typeface="Arial"/>
                <a:ea typeface="Arial"/>
                <a:cs typeface="Arial"/>
                <a:sym typeface="Arial"/>
              </a:rPr>
              <a:t>永續 ‧ 創新 ‧ 未來 Make a better world!</a:t>
            </a:r>
            <a:endParaRPr sz="1700" b="1" i="0" u="none" strike="noStrike" cap="none" dirty="0">
              <a:solidFill>
                <a:srgbClr val="000000"/>
              </a:solidFill>
              <a:latin typeface="Arial"/>
              <a:ea typeface="Arial"/>
              <a:cs typeface="Arial"/>
              <a:sym typeface="Arial"/>
            </a:endParaRPr>
          </a:p>
        </p:txBody>
      </p:sp>
      <p:graphicFrame>
        <p:nvGraphicFramePr>
          <p:cNvPr id="900" name="Google Shape;900;p64"/>
          <p:cNvGraphicFramePr/>
          <p:nvPr/>
        </p:nvGraphicFramePr>
        <p:xfrm>
          <a:off x="0" y="4686300"/>
          <a:ext cx="9144000" cy="457170"/>
        </p:xfrm>
        <a:graphic>
          <a:graphicData uri="http://schemas.openxmlformats.org/drawingml/2006/table">
            <a:tbl>
              <a:tblPr>
                <a:noFill/>
                <a:tableStyleId>{FD3FC532-525D-4F1F-8FDD-40148B04A080}</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zh-TW" sz="1800" b="1">
                          <a:solidFill>
                            <a:schemeClr val="dk1"/>
                          </a:solidFill>
                        </a:rPr>
                        <a:t>發現與界定問題</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觀察與蒐集資料</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分析與詮釋資料</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zh-TW" sz="1800" b="1">
                          <a:solidFill>
                            <a:schemeClr val="dk1"/>
                          </a:solidFill>
                        </a:rPr>
                        <a:t>總結與反思</a:t>
                      </a:r>
                      <a:endParaRPr b="1"/>
                    </a:p>
                  </a:txBody>
                  <a:tcPr marL="91425" marR="91425" marT="91425" marB="91425">
                    <a:solidFill>
                      <a:schemeClr val="lt2"/>
                    </a:solidFill>
                  </a:tcPr>
                </a:tc>
                <a:extLst>
                  <a:ext uri="{0D108BD9-81ED-4DB2-BD59-A6C34878D82A}">
                    <a16:rowId xmlns:a16="http://schemas.microsoft.com/office/drawing/2014/main" val="10000"/>
                  </a:ext>
                </a:extLst>
              </a:tr>
            </a:tbl>
          </a:graphicData>
        </a:graphic>
      </p:graphicFrame>
      <p:pic>
        <p:nvPicPr>
          <p:cNvPr id="901" name="Google Shape;901;p64"/>
          <p:cNvPicPr preferRelativeResize="0"/>
          <p:nvPr/>
        </p:nvPicPr>
        <p:blipFill rotWithShape="1">
          <a:blip r:embed="rId3">
            <a:alphaModFix/>
          </a:blip>
          <a:srcRect t="11699"/>
          <a:stretch/>
        </p:blipFill>
        <p:spPr>
          <a:xfrm>
            <a:off x="355516" y="934121"/>
            <a:ext cx="4567013" cy="3024636"/>
          </a:xfrm>
          <a:prstGeom prst="rect">
            <a:avLst/>
          </a:prstGeom>
          <a:noFill/>
          <a:ln>
            <a:noFill/>
          </a:ln>
        </p:spPr>
      </p:pic>
      <p:pic>
        <p:nvPicPr>
          <p:cNvPr id="902" name="Google Shape;902;p64"/>
          <p:cNvPicPr preferRelativeResize="0"/>
          <p:nvPr/>
        </p:nvPicPr>
        <p:blipFill rotWithShape="1">
          <a:blip r:embed="rId4">
            <a:alphaModFix/>
          </a:blip>
          <a:srcRect l="31740"/>
          <a:stretch/>
        </p:blipFill>
        <p:spPr>
          <a:xfrm rot="5400000">
            <a:off x="5060465" y="187528"/>
            <a:ext cx="3891352" cy="4275717"/>
          </a:xfrm>
          <a:prstGeom prst="rect">
            <a:avLst/>
          </a:prstGeom>
          <a:noFill/>
          <a:ln>
            <a:noFill/>
          </a:ln>
        </p:spPr>
      </p:pic>
      <p:grpSp>
        <p:nvGrpSpPr>
          <p:cNvPr id="903" name="Google Shape;903;p64"/>
          <p:cNvGrpSpPr/>
          <p:nvPr/>
        </p:nvGrpSpPr>
        <p:grpSpPr>
          <a:xfrm>
            <a:off x="355514" y="387346"/>
            <a:ext cx="1380122" cy="153304"/>
            <a:chOff x="7173550" y="540000"/>
            <a:chExt cx="1250450" cy="138900"/>
          </a:xfrm>
        </p:grpSpPr>
        <p:sp>
          <p:nvSpPr>
            <p:cNvPr id="904" name="Google Shape;904;p64"/>
            <p:cNvSpPr/>
            <p:nvPr/>
          </p:nvSpPr>
          <p:spPr>
            <a:xfrm>
              <a:off x="717355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64"/>
            <p:cNvSpPr/>
            <p:nvPr/>
          </p:nvSpPr>
          <p:spPr>
            <a:xfrm>
              <a:off x="739586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64"/>
            <p:cNvSpPr/>
            <p:nvPr/>
          </p:nvSpPr>
          <p:spPr>
            <a:xfrm>
              <a:off x="7618170" y="540000"/>
              <a:ext cx="138900" cy="138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64"/>
            <p:cNvSpPr/>
            <p:nvPr/>
          </p:nvSpPr>
          <p:spPr>
            <a:xfrm>
              <a:off x="784048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64"/>
            <p:cNvSpPr/>
            <p:nvPr/>
          </p:nvSpPr>
          <p:spPr>
            <a:xfrm>
              <a:off x="8062790" y="540000"/>
              <a:ext cx="138900" cy="138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64"/>
            <p:cNvSpPr/>
            <p:nvPr/>
          </p:nvSpPr>
          <p:spPr>
            <a:xfrm>
              <a:off x="828510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0" name="Google Shape;910;p64"/>
          <p:cNvSpPr/>
          <p:nvPr/>
        </p:nvSpPr>
        <p:spPr>
          <a:xfrm>
            <a:off x="6214820" y="3266430"/>
            <a:ext cx="2929200" cy="733500"/>
          </a:xfrm>
          <a:prstGeom prst="rect">
            <a:avLst/>
          </a:prstGeom>
          <a:solidFill>
            <a:schemeClr val="accent6">
              <a:alpha val="6391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endParaRPr sz="1200" b="1"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zh-TW" sz="1200" b="1" i="0" u="none" strike="noStrike" cap="none">
                <a:solidFill>
                  <a:schemeClr val="dk1"/>
                </a:solidFill>
                <a:latin typeface="Arial Narrow"/>
                <a:ea typeface="Arial Narrow"/>
                <a:cs typeface="Arial Narrow"/>
                <a:sym typeface="Arial Narrow"/>
              </a:rPr>
              <a:t>學生探究跨國同性婚姻議題，邀請受訪者入校舉辦全高一、高二的講座，讓更多學子了解議題內涵及當事人的倡議之路。</a:t>
            </a:r>
            <a:endParaRPr sz="1200" b="1"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endParaRPr sz="12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11" name="Google Shape;911;p64" descr="https://moabfoundation.org/wp-content/uploads/2020/05/sdg5-1.png"/>
          <p:cNvPicPr preferRelativeResize="0"/>
          <p:nvPr/>
        </p:nvPicPr>
        <p:blipFill rotWithShape="1">
          <a:blip r:embed="rId5">
            <a:alphaModFix/>
          </a:blip>
          <a:srcRect/>
          <a:stretch/>
        </p:blipFill>
        <p:spPr>
          <a:xfrm>
            <a:off x="355516" y="1095061"/>
            <a:ext cx="2082884" cy="318839"/>
          </a:xfrm>
          <a:prstGeom prst="rect">
            <a:avLst/>
          </a:prstGeom>
          <a:noFill/>
          <a:ln>
            <a:noFill/>
          </a:ln>
        </p:spPr>
      </p:pic>
      <p:pic>
        <p:nvPicPr>
          <p:cNvPr id="912" name="Google Shape;912;p64"/>
          <p:cNvPicPr preferRelativeResize="0"/>
          <p:nvPr/>
        </p:nvPicPr>
        <p:blipFill>
          <a:blip r:embed="rId6">
            <a:alphaModFix/>
          </a:blip>
          <a:stretch>
            <a:fillRect/>
          </a:stretch>
        </p:blipFill>
        <p:spPr>
          <a:xfrm>
            <a:off x="5201925" y="3266425"/>
            <a:ext cx="733500" cy="733500"/>
          </a:xfrm>
          <a:prstGeom prst="ellipse">
            <a:avLst/>
          </a:prstGeom>
          <a:noFill/>
          <a:ln>
            <a:noFill/>
          </a:ln>
        </p:spPr>
      </p:pic>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p65" descr="SDG 12. Responsible Consumption and Production"/>
          <p:cNvPicPr preferRelativeResize="0"/>
          <p:nvPr/>
        </p:nvPicPr>
        <p:blipFill rotWithShape="1">
          <a:blip r:embed="rId3">
            <a:alphaModFix/>
          </a:blip>
          <a:srcRect/>
          <a:stretch/>
        </p:blipFill>
        <p:spPr>
          <a:xfrm>
            <a:off x="1" y="193126"/>
            <a:ext cx="2197075" cy="342750"/>
          </a:xfrm>
          <a:prstGeom prst="rect">
            <a:avLst/>
          </a:prstGeom>
          <a:noFill/>
          <a:ln>
            <a:noFill/>
          </a:ln>
        </p:spPr>
      </p:pic>
      <p:sp>
        <p:nvSpPr>
          <p:cNvPr id="918" name="Google Shape;918;p65"/>
          <p:cNvSpPr txBox="1"/>
          <p:nvPr/>
        </p:nvSpPr>
        <p:spPr>
          <a:xfrm>
            <a:off x="2197075" y="156750"/>
            <a:ext cx="6375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b="1" dirty="0">
                <a:solidFill>
                  <a:srgbClr val="BF8B2E"/>
                </a:solidFill>
                <a:latin typeface="微軟正黑體" panose="020B0604030504040204" pitchFamily="34" charset="-120"/>
                <a:ea typeface="微軟正黑體" panose="020B0604030504040204" pitchFamily="34" charset="-120"/>
                <a:cs typeface="Nunito"/>
                <a:sym typeface="Nunito"/>
              </a:rPr>
              <a:t>浪紙回頭樹不爛：校園紙張浪費改善倡議行動</a:t>
            </a:r>
            <a:endParaRPr sz="1800" dirty="0">
              <a:solidFill>
                <a:srgbClr val="BF8B2E"/>
              </a:solidFill>
              <a:latin typeface="微軟正黑體" panose="020B0604030504040204" pitchFamily="34" charset="-120"/>
              <a:ea typeface="微軟正黑體" panose="020B0604030504040204" pitchFamily="34" charset="-120"/>
            </a:endParaRPr>
          </a:p>
        </p:txBody>
      </p:sp>
      <p:pic>
        <p:nvPicPr>
          <p:cNvPr id="919" name="Google Shape;919;p65"/>
          <p:cNvPicPr preferRelativeResize="0"/>
          <p:nvPr/>
        </p:nvPicPr>
        <p:blipFill>
          <a:blip r:embed="rId4">
            <a:alphaModFix/>
          </a:blip>
          <a:stretch>
            <a:fillRect/>
          </a:stretch>
        </p:blipFill>
        <p:spPr>
          <a:xfrm>
            <a:off x="0" y="706475"/>
            <a:ext cx="9144002" cy="2124425"/>
          </a:xfrm>
          <a:prstGeom prst="rect">
            <a:avLst/>
          </a:prstGeom>
          <a:noFill/>
          <a:ln>
            <a:noFill/>
          </a:ln>
        </p:spPr>
      </p:pic>
      <p:pic>
        <p:nvPicPr>
          <p:cNvPr id="920" name="Google Shape;920;p65"/>
          <p:cNvPicPr preferRelativeResize="0"/>
          <p:nvPr/>
        </p:nvPicPr>
        <p:blipFill>
          <a:blip r:embed="rId5">
            <a:alphaModFix/>
          </a:blip>
          <a:stretch>
            <a:fillRect/>
          </a:stretch>
        </p:blipFill>
        <p:spPr>
          <a:xfrm>
            <a:off x="238150" y="832675"/>
            <a:ext cx="3231825" cy="1881075"/>
          </a:xfrm>
          <a:prstGeom prst="rect">
            <a:avLst/>
          </a:prstGeom>
          <a:noFill/>
          <a:ln>
            <a:noFill/>
          </a:ln>
        </p:spPr>
      </p:pic>
      <p:pic>
        <p:nvPicPr>
          <p:cNvPr id="921" name="Google Shape;921;p65"/>
          <p:cNvPicPr preferRelativeResize="0"/>
          <p:nvPr/>
        </p:nvPicPr>
        <p:blipFill>
          <a:blip r:embed="rId6">
            <a:alphaModFix/>
          </a:blip>
          <a:stretch>
            <a:fillRect/>
          </a:stretch>
        </p:blipFill>
        <p:spPr>
          <a:xfrm>
            <a:off x="3581725" y="981700"/>
            <a:ext cx="2753400" cy="1704826"/>
          </a:xfrm>
          <a:prstGeom prst="rect">
            <a:avLst/>
          </a:prstGeom>
          <a:noFill/>
          <a:ln>
            <a:noFill/>
          </a:ln>
        </p:spPr>
      </p:pic>
      <p:pic>
        <p:nvPicPr>
          <p:cNvPr id="922" name="Google Shape;922;p65"/>
          <p:cNvPicPr preferRelativeResize="0"/>
          <p:nvPr/>
        </p:nvPicPr>
        <p:blipFill>
          <a:blip r:embed="rId7">
            <a:alphaModFix/>
          </a:blip>
          <a:stretch>
            <a:fillRect/>
          </a:stretch>
        </p:blipFill>
        <p:spPr>
          <a:xfrm>
            <a:off x="6446866" y="992137"/>
            <a:ext cx="2527984" cy="1562150"/>
          </a:xfrm>
          <a:prstGeom prst="rect">
            <a:avLst/>
          </a:prstGeom>
          <a:noFill/>
          <a:ln>
            <a:noFill/>
          </a:ln>
        </p:spPr>
      </p:pic>
      <p:sp>
        <p:nvSpPr>
          <p:cNvPr id="923" name="Google Shape;923;p65"/>
          <p:cNvSpPr txBox="1"/>
          <p:nvPr/>
        </p:nvSpPr>
        <p:spPr>
          <a:xfrm>
            <a:off x="283050" y="2830900"/>
            <a:ext cx="5124000" cy="220211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TW" sz="1800" b="1" dirty="0">
                <a:solidFill>
                  <a:srgbClr val="BF8B2E"/>
                </a:solidFill>
                <a:latin typeface="微軟正黑體" panose="020B0604030504040204" pitchFamily="34" charset="-120"/>
                <a:ea typeface="微軟正黑體" panose="020B0604030504040204" pitchFamily="34" charset="-120"/>
                <a:cs typeface="Nunito SemiBold"/>
                <a:sym typeface="Nunito SemiBold"/>
              </a:rPr>
              <a:t>行動起源</a:t>
            </a:r>
            <a:endParaRPr sz="1800" b="1" dirty="0">
              <a:solidFill>
                <a:srgbClr val="BF8B2E"/>
              </a:solidFill>
              <a:latin typeface="微軟正黑體" panose="020B0604030504040204" pitchFamily="34" charset="-120"/>
              <a:ea typeface="微軟正黑體" panose="020B0604030504040204" pitchFamily="34" charset="-120"/>
              <a:cs typeface="Nunito SemiBold"/>
              <a:sym typeface="Nunito SemiBold"/>
            </a:endParaRPr>
          </a:p>
          <a:p>
            <a:pPr marL="0" lvl="0" indent="0" algn="l" rtl="0">
              <a:lnSpc>
                <a:spcPct val="115000"/>
              </a:lnSpc>
              <a:spcBef>
                <a:spcPts val="0"/>
              </a:spcBef>
              <a:spcAft>
                <a:spcPts val="0"/>
              </a:spcAft>
              <a:buNone/>
            </a:pPr>
            <a:r>
              <a:rPr lang="zh-TW" sz="1300" b="1" dirty="0">
                <a:solidFill>
                  <a:schemeClr val="dk1"/>
                </a:solidFill>
                <a:latin typeface="Arial Narrow" panose="020B0606020202030204" pitchFamily="34" charset="0"/>
              </a:rPr>
              <a:t>當今校園內紙張浪費的現象層出不窮，每年都有大量的教科書與配套並未妥善利用，就遭拋棄。最常見的就是在學期末時的資源回收廠，常可見大量的廢棄紙張與教科書，學生希望能改善此問題。</a:t>
            </a:r>
            <a:endParaRPr sz="1300" b="1" dirty="0">
              <a:solidFill>
                <a:schemeClr val="dk1"/>
              </a:solidFill>
              <a:latin typeface="Arial Narrow" panose="020B0606020202030204" pitchFamily="34" charset="0"/>
            </a:endParaRPr>
          </a:p>
          <a:p>
            <a:pPr marL="0" lvl="0" indent="0" algn="l" rtl="0">
              <a:lnSpc>
                <a:spcPct val="115000"/>
              </a:lnSpc>
              <a:spcBef>
                <a:spcPts val="0"/>
              </a:spcBef>
              <a:spcAft>
                <a:spcPts val="0"/>
              </a:spcAft>
              <a:buNone/>
            </a:pPr>
            <a:r>
              <a:rPr lang="zh-TW" sz="1800" b="1" dirty="0">
                <a:solidFill>
                  <a:srgbClr val="BF8B2E"/>
                </a:solidFill>
                <a:latin typeface="微軟正黑體" panose="020B0604030504040204" pitchFamily="34" charset="-120"/>
                <a:ea typeface="微軟正黑體" panose="020B0604030504040204" pitchFamily="34" charset="-120"/>
                <a:cs typeface="Nunito SemiBold"/>
                <a:sym typeface="Nunito SemiBold"/>
              </a:rPr>
              <a:t>行動方案</a:t>
            </a:r>
            <a:endParaRPr sz="1300" b="1" dirty="0">
              <a:solidFill>
                <a:schemeClr val="dk1"/>
              </a:solidFill>
              <a:latin typeface="微軟正黑體" panose="020B0604030504040204" pitchFamily="34" charset="-120"/>
              <a:ea typeface="微軟正黑體" panose="020B0604030504040204" pitchFamily="34" charset="-120"/>
            </a:endParaRPr>
          </a:p>
          <a:p>
            <a:pPr marL="0" lvl="0" indent="0" algn="l" rtl="0">
              <a:lnSpc>
                <a:spcPct val="115000"/>
              </a:lnSpc>
              <a:spcBef>
                <a:spcPts val="0"/>
              </a:spcBef>
              <a:spcAft>
                <a:spcPts val="0"/>
              </a:spcAft>
              <a:buNone/>
            </a:pPr>
            <a:r>
              <a:rPr lang="zh-TW" sz="1300" b="1" dirty="0">
                <a:solidFill>
                  <a:schemeClr val="dk1"/>
                </a:solidFill>
                <a:latin typeface="Arial Narrow" panose="020B0606020202030204" pitchFamily="34" charset="0"/>
              </a:rPr>
              <a:t>學生透過</a:t>
            </a:r>
            <a:r>
              <a:rPr lang="zh-TW" sz="1300" b="1" u="sng" dirty="0">
                <a:solidFill>
                  <a:srgbClr val="BF8B2E"/>
                </a:solidFill>
                <a:latin typeface="Arial Narrow" panose="020B0606020202030204" pitchFamily="34" charset="0"/>
              </a:rPr>
              <a:t>問卷調查</a:t>
            </a:r>
            <a:r>
              <a:rPr lang="zh-TW" sz="1300" b="1" dirty="0">
                <a:solidFill>
                  <a:schemeClr val="dk1"/>
                </a:solidFill>
                <a:latin typeface="Arial Narrow" panose="020B0606020202030204" pitchFamily="34" charset="0"/>
              </a:rPr>
              <a:t>蒐集全國學生及教師對於校園紙張浪費的認知與態度，藉此</a:t>
            </a:r>
            <a:r>
              <a:rPr lang="zh-TW" sz="1300" b="1" u="sng" dirty="0">
                <a:solidFill>
                  <a:srgbClr val="BF8B2E"/>
                </a:solidFill>
                <a:latin typeface="Arial Narrow" panose="020B0606020202030204" pitchFamily="34" charset="0"/>
              </a:rPr>
              <a:t>發想改善問題之解決方案</a:t>
            </a:r>
            <a:r>
              <a:rPr lang="zh-TW" sz="1300" b="1" dirty="0">
                <a:solidFill>
                  <a:schemeClr val="dk1"/>
                </a:solidFill>
                <a:latin typeface="Arial Narrow" panose="020B0606020202030204" pitchFamily="34" charset="0"/>
              </a:rPr>
              <a:t>，接續</a:t>
            </a:r>
            <a:r>
              <a:rPr lang="zh-TW" sz="1300" b="1" u="sng" dirty="0">
                <a:solidFill>
                  <a:srgbClr val="BF8B2E"/>
                </a:solidFill>
                <a:latin typeface="Arial Narrow" panose="020B0606020202030204" pitchFamily="34" charset="0"/>
              </a:rPr>
              <a:t>約訪教科書廠商</a:t>
            </a:r>
            <a:r>
              <a:rPr lang="zh-TW" sz="1300" b="1" dirty="0">
                <a:solidFill>
                  <a:schemeClr val="dk1"/>
                </a:solidFill>
                <a:latin typeface="Arial Narrow" panose="020B0606020202030204" pitchFamily="34" charset="0"/>
              </a:rPr>
              <a:t>進行倡議，並於校內</a:t>
            </a:r>
            <a:r>
              <a:rPr lang="zh-TW" sz="1300" b="1" u="sng" dirty="0">
                <a:solidFill>
                  <a:srgbClr val="BF8B2E"/>
                </a:solidFill>
                <a:latin typeface="Arial Narrow" panose="020B0606020202030204" pitchFamily="34" charset="0"/>
              </a:rPr>
              <a:t>舉辦實體活動</a:t>
            </a:r>
            <a:r>
              <a:rPr lang="zh-TW" sz="1300" b="1" dirty="0">
                <a:solidFill>
                  <a:schemeClr val="dk1"/>
                </a:solidFill>
                <a:latin typeface="Arial Narrow" panose="020B0606020202030204" pitchFamily="34" charset="0"/>
              </a:rPr>
              <a:t>，影響廠商、師生及學校的用紙觀念。</a:t>
            </a:r>
            <a:endParaRPr sz="1300" b="1" dirty="0">
              <a:solidFill>
                <a:schemeClr val="dk1"/>
              </a:solidFill>
              <a:latin typeface="Arial Narrow" panose="020B0606020202030204" pitchFamily="34" charset="0"/>
            </a:endParaRPr>
          </a:p>
        </p:txBody>
      </p:sp>
      <p:pic>
        <p:nvPicPr>
          <p:cNvPr id="924" name="Google Shape;924;p65"/>
          <p:cNvPicPr preferRelativeResize="0"/>
          <p:nvPr/>
        </p:nvPicPr>
        <p:blipFill rotWithShape="1">
          <a:blip r:embed="rId8">
            <a:alphaModFix/>
          </a:blip>
          <a:srcRect/>
          <a:stretch/>
        </p:blipFill>
        <p:spPr>
          <a:xfrm>
            <a:off x="160375" y="832663"/>
            <a:ext cx="3231825" cy="1858589"/>
          </a:xfrm>
          <a:prstGeom prst="rect">
            <a:avLst/>
          </a:prstGeom>
          <a:noFill/>
          <a:ln>
            <a:noFill/>
          </a:ln>
        </p:spPr>
      </p:pic>
      <p:pic>
        <p:nvPicPr>
          <p:cNvPr id="925" name="Google Shape;925;p65"/>
          <p:cNvPicPr preferRelativeResize="0"/>
          <p:nvPr/>
        </p:nvPicPr>
        <p:blipFill>
          <a:blip r:embed="rId9">
            <a:alphaModFix/>
          </a:blip>
          <a:stretch>
            <a:fillRect/>
          </a:stretch>
        </p:blipFill>
        <p:spPr>
          <a:xfrm>
            <a:off x="6904200" y="2242313"/>
            <a:ext cx="2239799" cy="2934723"/>
          </a:xfrm>
          <a:prstGeom prst="rect">
            <a:avLst/>
          </a:prstGeom>
          <a:noFill/>
          <a:ln>
            <a:noFill/>
          </a:ln>
        </p:spPr>
      </p:pic>
      <p:pic>
        <p:nvPicPr>
          <p:cNvPr id="926" name="Google Shape;926;p65"/>
          <p:cNvPicPr preferRelativeResize="0"/>
          <p:nvPr/>
        </p:nvPicPr>
        <p:blipFill rotWithShape="1">
          <a:blip r:embed="rId10">
            <a:alphaModFix/>
          </a:blip>
          <a:srcRect l="2270" r="-2270"/>
          <a:stretch/>
        </p:blipFill>
        <p:spPr>
          <a:xfrm>
            <a:off x="5368150" y="2424799"/>
            <a:ext cx="2146076" cy="286145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24"/>
                                        </p:tgtEl>
                                      </p:cBhvr>
                                    </p:animEffect>
                                    <p:set>
                                      <p:cBhvr>
                                        <p:cTn id="7" dur="1" fill="hold">
                                          <p:stCondLst>
                                            <p:cond delay="1000"/>
                                          </p:stCondLst>
                                        </p:cTn>
                                        <p:tgtEl>
                                          <p:spTgt spid="9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7"/>
        <p:cNvGrpSpPr/>
        <p:nvPr/>
      </p:nvGrpSpPr>
      <p:grpSpPr>
        <a:xfrm>
          <a:off x="0" y="0"/>
          <a:ext cx="0" cy="0"/>
          <a:chOff x="0" y="0"/>
          <a:chExt cx="0" cy="0"/>
        </a:xfrm>
      </p:grpSpPr>
      <p:sp>
        <p:nvSpPr>
          <p:cNvPr id="958" name="Google Shape;958;p67"/>
          <p:cNvSpPr/>
          <p:nvPr/>
        </p:nvSpPr>
        <p:spPr>
          <a:xfrm>
            <a:off x="150650" y="3091450"/>
            <a:ext cx="6074400" cy="187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b="1"/>
          </a:p>
          <a:p>
            <a:pPr marL="0" marR="0" lvl="0" indent="0" algn="l" rtl="0">
              <a:lnSpc>
                <a:spcPct val="100000"/>
              </a:lnSpc>
              <a:spcBef>
                <a:spcPts val="0"/>
              </a:spcBef>
              <a:spcAft>
                <a:spcPts val="0"/>
              </a:spcAft>
              <a:buNone/>
            </a:pPr>
            <a:r>
              <a:rPr lang="zh-TW" sz="1900" b="1">
                <a:solidFill>
                  <a:srgbClr val="BF8B2E"/>
                </a:solidFill>
              </a:rPr>
              <a:t>永續行動方案</a:t>
            </a:r>
            <a:endParaRPr sz="1900" b="1">
              <a:solidFill>
                <a:srgbClr val="BF8B2E"/>
              </a:solidFill>
            </a:endParaRPr>
          </a:p>
          <a:p>
            <a:pPr marL="0" marR="0" lvl="0" indent="0" algn="l" rtl="0">
              <a:lnSpc>
                <a:spcPct val="100000"/>
              </a:lnSpc>
              <a:spcBef>
                <a:spcPts val="0"/>
              </a:spcBef>
              <a:spcAft>
                <a:spcPts val="0"/>
              </a:spcAft>
              <a:buNone/>
            </a:pPr>
            <a:r>
              <a:rPr lang="zh-TW" b="1"/>
              <a:t>探究與比較現行二手衣回收管道 → 分析Uniqlo回收政策較能達到循環經濟（除捐贈外，亦能製成環保燃料棒）→ 向師生倡議</a:t>
            </a:r>
            <a:r>
              <a:rPr lang="zh-TW" b="1">
                <a:solidFill>
                  <a:schemeClr val="dk1"/>
                </a:solidFill>
              </a:rPr>
              <a:t>Uniqlo</a:t>
            </a:r>
            <a:r>
              <a:rPr lang="zh-TW" b="1"/>
              <a:t>二手衣回收行動</a:t>
            </a:r>
            <a:endParaRPr b="1"/>
          </a:p>
          <a:p>
            <a:pPr marL="0" marR="0" lvl="0" indent="0" algn="l" rtl="0">
              <a:lnSpc>
                <a:spcPct val="100000"/>
              </a:lnSpc>
              <a:spcBef>
                <a:spcPts val="0"/>
              </a:spcBef>
              <a:spcAft>
                <a:spcPts val="0"/>
              </a:spcAft>
              <a:buNone/>
            </a:pPr>
            <a:endParaRPr sz="200" b="1"/>
          </a:p>
          <a:p>
            <a:pPr marL="0" marR="0" lvl="0" indent="0" algn="l" rtl="0">
              <a:lnSpc>
                <a:spcPct val="100000"/>
              </a:lnSpc>
              <a:spcBef>
                <a:spcPts val="0"/>
              </a:spcBef>
              <a:spcAft>
                <a:spcPts val="0"/>
              </a:spcAft>
              <a:buNone/>
            </a:pPr>
            <a:r>
              <a:rPr lang="zh-TW" sz="1800" b="1">
                <a:solidFill>
                  <a:srgbClr val="BF8B2E"/>
                </a:solidFill>
              </a:rPr>
              <a:t>永續行動亮點</a:t>
            </a:r>
            <a:endParaRPr sz="1800" b="1">
              <a:solidFill>
                <a:srgbClr val="BF8B2E"/>
              </a:solidFill>
            </a:endParaRPr>
          </a:p>
          <a:p>
            <a:pPr marL="0" marR="0" lvl="0" indent="0" algn="l" rtl="0">
              <a:lnSpc>
                <a:spcPct val="100000"/>
              </a:lnSpc>
              <a:spcBef>
                <a:spcPts val="0"/>
              </a:spcBef>
              <a:spcAft>
                <a:spcPts val="0"/>
              </a:spcAft>
              <a:buNone/>
            </a:pPr>
            <a:r>
              <a:rPr lang="zh-TW" b="1"/>
              <a:t>1.跨域夥伴：連結內湖高中（教育）與</a:t>
            </a:r>
            <a:r>
              <a:rPr lang="zh-TW" b="1">
                <a:solidFill>
                  <a:schemeClr val="dk1"/>
                </a:solidFill>
              </a:rPr>
              <a:t>Uniqlo</a:t>
            </a:r>
            <a:r>
              <a:rPr lang="zh-TW" b="1"/>
              <a:t>美麗華大直分店（企業）</a:t>
            </a:r>
            <a:endParaRPr/>
          </a:p>
          <a:p>
            <a:pPr marL="0" marR="0" lvl="0" indent="0" algn="l" rtl="0">
              <a:lnSpc>
                <a:spcPct val="100000"/>
              </a:lnSpc>
              <a:spcBef>
                <a:spcPts val="0"/>
              </a:spcBef>
              <a:spcAft>
                <a:spcPts val="0"/>
              </a:spcAft>
              <a:buNone/>
            </a:pPr>
            <a:r>
              <a:rPr lang="zh-TW" b="1"/>
              <a:t>2.擴散</a:t>
            </a:r>
            <a:r>
              <a:rPr lang="zh-TW" sz="1400" b="1" i="0" u="none" strike="noStrike" cap="none">
                <a:solidFill>
                  <a:srgbClr val="000000"/>
                </a:solidFill>
                <a:latin typeface="Arial"/>
                <a:ea typeface="Arial"/>
                <a:cs typeface="Arial"/>
                <a:sym typeface="Arial"/>
              </a:rPr>
              <a:t>影響力</a:t>
            </a:r>
            <a:r>
              <a:rPr lang="zh-TW" b="1"/>
              <a:t>：預計號召內中師生響應舊衣回收行動，延續永續影響力</a:t>
            </a:r>
            <a:endParaRPr sz="1400" b="1" i="0" u="none" strike="noStrike" cap="none">
              <a:solidFill>
                <a:srgbClr val="000000"/>
              </a:solidFill>
              <a:latin typeface="Arial"/>
              <a:ea typeface="Arial"/>
              <a:cs typeface="Arial"/>
              <a:sym typeface="Arial"/>
            </a:endParaRPr>
          </a:p>
        </p:txBody>
      </p:sp>
      <p:pic>
        <p:nvPicPr>
          <p:cNvPr id="959" name="Google Shape;959;p67"/>
          <p:cNvPicPr preferRelativeResize="0"/>
          <p:nvPr/>
        </p:nvPicPr>
        <p:blipFill rotWithShape="1">
          <a:blip r:embed="rId3">
            <a:alphaModFix/>
          </a:blip>
          <a:srcRect/>
          <a:stretch/>
        </p:blipFill>
        <p:spPr>
          <a:xfrm>
            <a:off x="3035750" y="748125"/>
            <a:ext cx="3333925" cy="2500477"/>
          </a:xfrm>
          <a:prstGeom prst="rect">
            <a:avLst/>
          </a:prstGeom>
          <a:noFill/>
          <a:ln>
            <a:noFill/>
          </a:ln>
        </p:spPr>
      </p:pic>
      <p:pic>
        <p:nvPicPr>
          <p:cNvPr id="960" name="Google Shape;960;p67"/>
          <p:cNvPicPr preferRelativeResize="0"/>
          <p:nvPr/>
        </p:nvPicPr>
        <p:blipFill rotWithShape="1">
          <a:blip r:embed="rId4">
            <a:alphaModFix/>
          </a:blip>
          <a:srcRect/>
          <a:stretch/>
        </p:blipFill>
        <p:spPr>
          <a:xfrm>
            <a:off x="-298175" y="748162"/>
            <a:ext cx="3333925" cy="2500410"/>
          </a:xfrm>
          <a:prstGeom prst="rect">
            <a:avLst/>
          </a:prstGeom>
          <a:noFill/>
          <a:ln>
            <a:noFill/>
          </a:ln>
        </p:spPr>
      </p:pic>
      <p:pic>
        <p:nvPicPr>
          <p:cNvPr id="961" name="Google Shape;961;p67"/>
          <p:cNvPicPr preferRelativeResize="0"/>
          <p:nvPr/>
        </p:nvPicPr>
        <p:blipFill>
          <a:blip r:embed="rId5">
            <a:alphaModFix/>
          </a:blip>
          <a:stretch>
            <a:fillRect/>
          </a:stretch>
        </p:blipFill>
        <p:spPr>
          <a:xfrm>
            <a:off x="6497200" y="3529300"/>
            <a:ext cx="2646800" cy="1614211"/>
          </a:xfrm>
          <a:prstGeom prst="rect">
            <a:avLst/>
          </a:prstGeom>
          <a:noFill/>
          <a:ln>
            <a:noFill/>
          </a:ln>
        </p:spPr>
      </p:pic>
      <p:pic>
        <p:nvPicPr>
          <p:cNvPr id="962" name="Google Shape;962;p67"/>
          <p:cNvPicPr preferRelativeResize="0"/>
          <p:nvPr/>
        </p:nvPicPr>
        <p:blipFill>
          <a:blip r:embed="rId6">
            <a:alphaModFix/>
          </a:blip>
          <a:stretch>
            <a:fillRect/>
          </a:stretch>
        </p:blipFill>
        <p:spPr>
          <a:xfrm>
            <a:off x="6497200" y="0"/>
            <a:ext cx="2646800" cy="1759925"/>
          </a:xfrm>
          <a:prstGeom prst="rect">
            <a:avLst/>
          </a:prstGeom>
          <a:noFill/>
          <a:ln>
            <a:noFill/>
          </a:ln>
        </p:spPr>
      </p:pic>
      <p:pic>
        <p:nvPicPr>
          <p:cNvPr id="963" name="Google Shape;963;p67"/>
          <p:cNvPicPr preferRelativeResize="0"/>
          <p:nvPr/>
        </p:nvPicPr>
        <p:blipFill>
          <a:blip r:embed="rId7">
            <a:alphaModFix/>
          </a:blip>
          <a:stretch>
            <a:fillRect/>
          </a:stretch>
        </p:blipFill>
        <p:spPr>
          <a:xfrm>
            <a:off x="6497200" y="1759925"/>
            <a:ext cx="2646800" cy="1769375"/>
          </a:xfrm>
          <a:prstGeom prst="rect">
            <a:avLst/>
          </a:prstGeom>
          <a:noFill/>
          <a:ln>
            <a:noFill/>
          </a:ln>
        </p:spPr>
      </p:pic>
      <p:pic>
        <p:nvPicPr>
          <p:cNvPr id="964" name="Google Shape;964;p67" descr="SDG 12. Responsible Consumption and Production"/>
          <p:cNvPicPr preferRelativeResize="0"/>
          <p:nvPr/>
        </p:nvPicPr>
        <p:blipFill rotWithShape="1">
          <a:blip r:embed="rId8">
            <a:alphaModFix/>
          </a:blip>
          <a:srcRect/>
          <a:stretch/>
        </p:blipFill>
        <p:spPr>
          <a:xfrm>
            <a:off x="1" y="245001"/>
            <a:ext cx="2197075" cy="342750"/>
          </a:xfrm>
          <a:prstGeom prst="rect">
            <a:avLst/>
          </a:prstGeom>
          <a:noFill/>
          <a:ln>
            <a:noFill/>
          </a:ln>
        </p:spPr>
      </p:pic>
      <p:sp>
        <p:nvSpPr>
          <p:cNvPr id="965" name="Google Shape;965;p67"/>
          <p:cNvSpPr txBox="1"/>
          <p:nvPr/>
        </p:nvSpPr>
        <p:spPr>
          <a:xfrm>
            <a:off x="2156600" y="208625"/>
            <a:ext cx="6375000" cy="7078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b="1" dirty="0">
                <a:solidFill>
                  <a:srgbClr val="BF8B2E"/>
                </a:solidFill>
                <a:latin typeface="微軟正黑體" panose="020B0604030504040204" pitchFamily="34" charset="-120"/>
                <a:ea typeface="微軟正黑體" panose="020B0604030504040204" pitchFamily="34" charset="-120"/>
                <a:cs typeface="Nunito"/>
                <a:sym typeface="Nunito"/>
              </a:rPr>
              <a:t>時尚與永續的平衡-看見舊衣的新生命</a:t>
            </a:r>
            <a:endParaRPr sz="1800" b="1" dirty="0">
              <a:solidFill>
                <a:srgbClr val="BF8B2E"/>
              </a:solidFill>
              <a:latin typeface="微軟正黑體" panose="020B0604030504040204" pitchFamily="34" charset="-120"/>
              <a:ea typeface="微軟正黑體" panose="020B0604030504040204" pitchFamily="34" charset="-120"/>
              <a:cs typeface="Nunito"/>
              <a:sym typeface="Nunito"/>
            </a:endParaRPr>
          </a:p>
          <a:p>
            <a:pPr marL="0" lvl="0" indent="0" algn="l" rtl="0">
              <a:spcBef>
                <a:spcPts val="0"/>
              </a:spcBef>
              <a:spcAft>
                <a:spcPts val="0"/>
              </a:spcAft>
              <a:buNone/>
            </a:pPr>
            <a:endParaRPr sz="1600" b="1" dirty="0">
              <a:solidFill>
                <a:srgbClr val="BF8B2E"/>
              </a:solidFill>
              <a:latin typeface="Nunito"/>
              <a:ea typeface="Nunito"/>
              <a:cs typeface="Nunito"/>
              <a:sym typeface="Nunito"/>
            </a:endParaRPr>
          </a:p>
        </p:txBody>
      </p:sp>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p:nvPr/>
        </p:nvSpPr>
        <p:spPr>
          <a:xfrm>
            <a:off x="1164620" y="3194175"/>
            <a:ext cx="6809426" cy="518700"/>
          </a:xfrm>
          <a:prstGeom prst="roundRect">
            <a:avLst>
              <a:gd name="adj" fmla="val 50000"/>
            </a:avLst>
          </a:prstGeom>
          <a:solidFill>
            <a:srgbClr val="FFFFF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8" name="Google Shape;398;p41"/>
          <p:cNvSpPr txBox="1">
            <a:spLocks noGrp="1"/>
          </p:cNvSpPr>
          <p:nvPr>
            <p:ph type="ctrTitle"/>
          </p:nvPr>
        </p:nvSpPr>
        <p:spPr>
          <a:xfrm>
            <a:off x="720000" y="1453168"/>
            <a:ext cx="7704000" cy="1260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zh-TW" sz="3200" b="1" dirty="0">
                <a:latin typeface="Arial Rounded"/>
                <a:ea typeface="Arial Rounded"/>
                <a:cs typeface="Arial Rounded"/>
                <a:sym typeface="Arial Rounded"/>
              </a:rPr>
              <a:t>Make a better world! </a:t>
            </a:r>
            <a:br>
              <a:rPr lang="zh-TW" sz="3200" b="1" dirty="0">
                <a:latin typeface="Arial Rounded"/>
                <a:ea typeface="Arial Rounded"/>
                <a:cs typeface="Arial Rounded"/>
                <a:sym typeface="Arial Rounded"/>
              </a:rPr>
            </a:br>
            <a:r>
              <a:rPr lang="zh-TW" sz="3200" b="1" dirty="0">
                <a:latin typeface="Arial Rounded"/>
                <a:ea typeface="Arial Rounded"/>
                <a:cs typeface="Arial Rounded"/>
                <a:sym typeface="Arial Rounded"/>
              </a:rPr>
              <a:t>邁向</a:t>
            </a:r>
            <a:r>
              <a:rPr lang="zh-TW" sz="3200" b="1" dirty="0">
                <a:solidFill>
                  <a:schemeClr val="accent2"/>
                </a:solidFill>
                <a:latin typeface="Arial Rounded"/>
                <a:ea typeface="Arial Rounded"/>
                <a:cs typeface="Arial Rounded"/>
                <a:sym typeface="Arial Rounded"/>
              </a:rPr>
              <a:t>永</a:t>
            </a:r>
            <a:r>
              <a:rPr lang="zh-TW" sz="3200" b="1" dirty="0">
                <a:solidFill>
                  <a:schemeClr val="lt2"/>
                </a:solidFill>
                <a:latin typeface="Arial Rounded"/>
                <a:ea typeface="Arial Rounded"/>
                <a:cs typeface="Arial Rounded"/>
                <a:sym typeface="Arial Rounded"/>
              </a:rPr>
              <a:t>續</a:t>
            </a:r>
            <a:r>
              <a:rPr lang="zh-TW" sz="3200" b="1" dirty="0">
                <a:solidFill>
                  <a:schemeClr val="accent1"/>
                </a:solidFill>
                <a:latin typeface="Arial Rounded"/>
                <a:ea typeface="Arial Rounded"/>
                <a:cs typeface="Arial Rounded"/>
                <a:sym typeface="Arial Rounded"/>
              </a:rPr>
              <a:t>實踐</a:t>
            </a:r>
            <a:r>
              <a:rPr lang="zh-TW" sz="3200" b="1" dirty="0">
                <a:latin typeface="Arial Rounded"/>
                <a:ea typeface="Arial Rounded"/>
                <a:cs typeface="Arial Rounded"/>
                <a:sym typeface="Arial Rounded"/>
              </a:rPr>
              <a:t>的N種</a:t>
            </a:r>
            <a:r>
              <a:rPr lang="zh-TW" altLang="en-US" sz="3200" b="1" dirty="0">
                <a:latin typeface="Arial Rounded"/>
                <a:ea typeface="Arial Rounded"/>
                <a:cs typeface="Arial Rounded"/>
                <a:sym typeface="Arial Rounded"/>
              </a:rPr>
              <a:t>社群</a:t>
            </a:r>
            <a:r>
              <a:rPr lang="zh-TW" sz="3200" b="1" dirty="0">
                <a:latin typeface="Arial Rounded"/>
                <a:ea typeface="Arial Rounded"/>
                <a:cs typeface="Arial Rounded"/>
                <a:sym typeface="Arial Rounded"/>
              </a:rPr>
              <a:t>可能</a:t>
            </a:r>
            <a:endParaRPr sz="3200" b="1" dirty="0">
              <a:latin typeface="Arial Rounded"/>
              <a:ea typeface="Arial Rounded"/>
              <a:cs typeface="Arial Rounded"/>
              <a:sym typeface="Arial Rounded"/>
            </a:endParaRPr>
          </a:p>
        </p:txBody>
      </p:sp>
      <p:sp>
        <p:nvSpPr>
          <p:cNvPr id="399" name="Google Shape;399;p41"/>
          <p:cNvSpPr txBox="1">
            <a:spLocks noGrp="1"/>
          </p:cNvSpPr>
          <p:nvPr>
            <p:ph type="subTitle" idx="1"/>
          </p:nvPr>
        </p:nvSpPr>
        <p:spPr>
          <a:xfrm>
            <a:off x="1632404" y="3236195"/>
            <a:ext cx="5676880" cy="70674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zh-TW" sz="1800" b="1" dirty="0"/>
              <a:t>臺北市立內湖高級中學  劉炳勛</a:t>
            </a:r>
            <a:r>
              <a:rPr lang="zh-TW" sz="1800" b="1" dirty="0" smtClean="0"/>
              <a:t>老師</a:t>
            </a:r>
            <a:endParaRPr lang="en-US" altLang="zh-TW" sz="1800" b="1" dirty="0" smtClean="0"/>
          </a:p>
          <a:p>
            <a:pPr marL="0" lvl="0" indent="0" algn="ctr"/>
            <a:endParaRPr lang="en-US" altLang="zh-TW" sz="1800" b="1" dirty="0" smtClean="0"/>
          </a:p>
          <a:p>
            <a:pPr marL="0" lvl="0" indent="0" algn="ctr"/>
            <a:r>
              <a:rPr lang="en-US" altLang="zh-TW" sz="1800" b="1" dirty="0" smtClean="0"/>
              <a:t>113.03.21</a:t>
            </a:r>
            <a:endParaRPr sz="1800" b="1" dirty="0"/>
          </a:p>
        </p:txBody>
      </p:sp>
      <p:grpSp>
        <p:nvGrpSpPr>
          <p:cNvPr id="400" name="Google Shape;400;p41"/>
          <p:cNvGrpSpPr/>
          <p:nvPr/>
        </p:nvGrpSpPr>
        <p:grpSpPr>
          <a:xfrm>
            <a:off x="7390526" y="365579"/>
            <a:ext cx="1250450" cy="138900"/>
            <a:chOff x="7173550" y="540000"/>
            <a:chExt cx="1250450" cy="138900"/>
          </a:xfrm>
        </p:grpSpPr>
        <p:sp>
          <p:nvSpPr>
            <p:cNvPr id="401" name="Google Shape;401;p41"/>
            <p:cNvSpPr/>
            <p:nvPr/>
          </p:nvSpPr>
          <p:spPr>
            <a:xfrm>
              <a:off x="717355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41"/>
            <p:cNvSpPr/>
            <p:nvPr/>
          </p:nvSpPr>
          <p:spPr>
            <a:xfrm>
              <a:off x="739586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41"/>
            <p:cNvSpPr/>
            <p:nvPr/>
          </p:nvSpPr>
          <p:spPr>
            <a:xfrm>
              <a:off x="7618170" y="540000"/>
              <a:ext cx="138900" cy="138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41"/>
            <p:cNvSpPr/>
            <p:nvPr/>
          </p:nvSpPr>
          <p:spPr>
            <a:xfrm>
              <a:off x="784048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41"/>
            <p:cNvSpPr/>
            <p:nvPr/>
          </p:nvSpPr>
          <p:spPr>
            <a:xfrm>
              <a:off x="8062790" y="540000"/>
              <a:ext cx="138900" cy="138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41"/>
            <p:cNvSpPr/>
            <p:nvPr/>
          </p:nvSpPr>
          <p:spPr>
            <a:xfrm>
              <a:off x="828510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7" name="Google Shape;407;p41"/>
          <p:cNvGrpSpPr/>
          <p:nvPr/>
        </p:nvGrpSpPr>
        <p:grpSpPr>
          <a:xfrm>
            <a:off x="720000" y="4464600"/>
            <a:ext cx="1250450" cy="138900"/>
            <a:chOff x="7173550" y="540000"/>
            <a:chExt cx="1250450" cy="138900"/>
          </a:xfrm>
        </p:grpSpPr>
        <p:sp>
          <p:nvSpPr>
            <p:cNvPr id="408" name="Google Shape;408;p41"/>
            <p:cNvSpPr/>
            <p:nvPr/>
          </p:nvSpPr>
          <p:spPr>
            <a:xfrm>
              <a:off x="717355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41"/>
            <p:cNvSpPr/>
            <p:nvPr/>
          </p:nvSpPr>
          <p:spPr>
            <a:xfrm>
              <a:off x="739586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41"/>
            <p:cNvSpPr/>
            <p:nvPr/>
          </p:nvSpPr>
          <p:spPr>
            <a:xfrm>
              <a:off x="761817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41"/>
            <p:cNvSpPr/>
            <p:nvPr/>
          </p:nvSpPr>
          <p:spPr>
            <a:xfrm>
              <a:off x="784048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41"/>
            <p:cNvSpPr/>
            <p:nvPr/>
          </p:nvSpPr>
          <p:spPr>
            <a:xfrm>
              <a:off x="806279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41"/>
            <p:cNvSpPr/>
            <p:nvPr/>
          </p:nvSpPr>
          <p:spPr>
            <a:xfrm>
              <a:off x="828510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4" name="Google Shape;414;p41"/>
          <p:cNvSpPr/>
          <p:nvPr/>
        </p:nvSpPr>
        <p:spPr>
          <a:xfrm>
            <a:off x="370163" y="365579"/>
            <a:ext cx="8201363" cy="307777"/>
          </a:xfrm>
          <a:prstGeom prst="rect">
            <a:avLst/>
          </a:prstGeom>
          <a:noFill/>
          <a:ln>
            <a:noFill/>
          </a:ln>
        </p:spPr>
        <p:txBody>
          <a:bodyPr spcFirstLastPara="1" wrap="square" lIns="91425" tIns="45700" rIns="91425" bIns="45700" anchor="t" anchorCtr="0">
            <a:noAutofit/>
          </a:bodyPr>
          <a:lstStyle/>
          <a:p>
            <a:pPr lvl="0"/>
            <a:r>
              <a:rPr lang="zh-TW" altLang="en-US" sz="1800" b="1" dirty="0">
                <a:latin typeface="Arial Narrow"/>
                <a:ea typeface="Arial Narrow"/>
                <a:cs typeface="Arial Narrow"/>
                <a:sym typeface="Arial Narrow"/>
              </a:rPr>
              <a:t>推動教師實踐自主活化教學</a:t>
            </a:r>
          </a:p>
          <a:p>
            <a:pPr lvl="0"/>
            <a:r>
              <a:rPr lang="en-US" altLang="zh-TW" sz="1400" b="1" i="0" u="none" strike="noStrike" cap="none" dirty="0">
                <a:solidFill>
                  <a:srgbClr val="000000"/>
                </a:solidFill>
                <a:latin typeface="Arial Narrow"/>
                <a:ea typeface="Arial Narrow"/>
                <a:cs typeface="Arial Narrow"/>
                <a:sym typeface="Arial Narrow"/>
              </a:rPr>
              <a:t>ESDG </a:t>
            </a:r>
            <a:r>
              <a:rPr lang="zh-TW" altLang="en-US" sz="1400" b="1" i="0" u="none" strike="noStrike" cap="none" dirty="0">
                <a:solidFill>
                  <a:srgbClr val="000000"/>
                </a:solidFill>
                <a:latin typeface="Arial Narrow"/>
                <a:ea typeface="Arial Narrow"/>
                <a:cs typeface="Arial Narrow"/>
                <a:sym typeface="Arial Narrow"/>
              </a:rPr>
              <a:t>接軌國際、轉動未來─</a:t>
            </a:r>
            <a:r>
              <a:rPr lang="zh-TW" altLang="en-US" b="1" dirty="0">
                <a:latin typeface="Arial Narrow"/>
                <a:ea typeface="Arial Narrow"/>
                <a:cs typeface="Arial Narrow"/>
                <a:sym typeface="Arial Narrow"/>
              </a:rPr>
              <a:t>社群運作與教學實踐歷程分享</a:t>
            </a:r>
            <a:endParaRPr lang="zh-TW" altLang="en-US" dirty="0"/>
          </a:p>
        </p:txBody>
      </p:sp>
      <p:grpSp>
        <p:nvGrpSpPr>
          <p:cNvPr id="415" name="Google Shape;415;p41"/>
          <p:cNvGrpSpPr/>
          <p:nvPr/>
        </p:nvGrpSpPr>
        <p:grpSpPr>
          <a:xfrm>
            <a:off x="7494366" y="3366696"/>
            <a:ext cx="195065" cy="195065"/>
            <a:chOff x="6612750" y="3225500"/>
            <a:chExt cx="195065" cy="195065"/>
          </a:xfrm>
        </p:grpSpPr>
        <p:sp>
          <p:nvSpPr>
            <p:cNvPr id="416" name="Google Shape;416;p41"/>
            <p:cNvSpPr/>
            <p:nvPr/>
          </p:nvSpPr>
          <p:spPr>
            <a:xfrm>
              <a:off x="6612750" y="3225500"/>
              <a:ext cx="149100" cy="149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7" name="Google Shape;417;p41"/>
            <p:cNvCxnSpPr>
              <a:stCxn id="416" idx="5"/>
            </p:cNvCxnSpPr>
            <p:nvPr/>
          </p:nvCxnSpPr>
          <p:spPr>
            <a:xfrm>
              <a:off x="6740015" y="3352765"/>
              <a:ext cx="67800" cy="67800"/>
            </a:xfrm>
            <a:prstGeom prst="straightConnector1">
              <a:avLst/>
            </a:prstGeom>
            <a:noFill/>
            <a:ln w="19050" cap="flat" cmpd="sng">
              <a:solidFill>
                <a:schemeClr val="lt1"/>
              </a:solidFill>
              <a:prstDash val="solid"/>
              <a:round/>
              <a:headEnd type="none" w="sm" len="sm"/>
              <a:tailEnd type="none" w="sm" len="sm"/>
            </a:ln>
          </p:spPr>
        </p:cxnSp>
      </p:grpSp>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8A94B9-5D54-4286-9F7E-7B080C01C56C}"/>
              </a:ext>
            </a:extLst>
          </p:cNvPr>
          <p:cNvSpPr>
            <a:spLocks noGrp="1"/>
          </p:cNvSpPr>
          <p:nvPr>
            <p:ph type="ctrTitle"/>
          </p:nvPr>
        </p:nvSpPr>
        <p:spPr>
          <a:xfrm>
            <a:off x="640200" y="1539470"/>
            <a:ext cx="3547200" cy="1260600"/>
          </a:xfrm>
        </p:spPr>
        <p:txBody>
          <a:bodyPr/>
          <a:lstStyle/>
          <a:p>
            <a:pPr>
              <a:buSzPts val="3000"/>
            </a:pPr>
            <a:r>
              <a:rPr lang="zh-TW" altLang="en-US" sz="4000" b="1" dirty="0">
                <a:latin typeface="微軟正黑體" panose="020B0604030504040204" pitchFamily="34" charset="-120"/>
                <a:ea typeface="微軟正黑體" panose="020B0604030504040204" pitchFamily="34" charset="-120"/>
                <a:sym typeface="Arial"/>
              </a:rPr>
              <a:t>公共議題與</a:t>
            </a:r>
            <a:r>
              <a:rPr lang="en-US" altLang="zh-TW" sz="4000" b="1" dirty="0">
                <a:latin typeface="微軟正黑體" panose="020B0604030504040204" pitchFamily="34" charset="-120"/>
                <a:ea typeface="微軟正黑體" panose="020B0604030504040204" pitchFamily="34" charset="-120"/>
                <a:sym typeface="Arial"/>
              </a:rPr>
              <a:t/>
            </a:r>
            <a:br>
              <a:rPr lang="en-US" altLang="zh-TW" sz="4000" b="1" dirty="0">
                <a:latin typeface="微軟正黑體" panose="020B0604030504040204" pitchFamily="34" charset="-120"/>
                <a:ea typeface="微軟正黑體" panose="020B0604030504040204" pitchFamily="34" charset="-120"/>
                <a:sym typeface="Arial"/>
              </a:rPr>
            </a:br>
            <a:r>
              <a:rPr lang="zh-TW" altLang="en-US" sz="4000" b="1" dirty="0">
                <a:latin typeface="微軟正黑體" panose="020B0604030504040204" pitchFamily="34" charset="-120"/>
                <a:ea typeface="微軟正黑體" panose="020B0604030504040204" pitchFamily="34" charset="-120"/>
                <a:sym typeface="Arial"/>
              </a:rPr>
              <a:t>社會探究社群</a:t>
            </a:r>
          </a:p>
        </p:txBody>
      </p:sp>
      <p:sp>
        <p:nvSpPr>
          <p:cNvPr id="3" name="副標題 2">
            <a:extLst>
              <a:ext uri="{FF2B5EF4-FFF2-40B4-BE49-F238E27FC236}">
                <a16:creationId xmlns:a16="http://schemas.microsoft.com/office/drawing/2014/main" id="{311A521B-FB1A-4AFF-A176-A5569D532475}"/>
              </a:ext>
            </a:extLst>
          </p:cNvPr>
          <p:cNvSpPr>
            <a:spLocks noGrp="1"/>
          </p:cNvSpPr>
          <p:nvPr>
            <p:ph type="subTitle" idx="1"/>
          </p:nvPr>
        </p:nvSpPr>
        <p:spPr>
          <a:xfrm>
            <a:off x="640200" y="3358616"/>
            <a:ext cx="3547200" cy="410100"/>
          </a:xfrm>
        </p:spPr>
        <p:txBody>
          <a:bodyPr/>
          <a:lstStyle/>
          <a:p>
            <a:r>
              <a:rPr lang="zh-TW" altLang="en-US" sz="3200" dirty="0" smtClean="0"/>
              <a:t>慢魚運動體驗活動</a:t>
            </a:r>
            <a:endParaRPr lang="zh-TW" altLang="en-US" sz="3200" dirty="0"/>
          </a:p>
        </p:txBody>
      </p:sp>
      <p:pic>
        <p:nvPicPr>
          <p:cNvPr id="5" name="Google Shape;849;p61"/>
          <p:cNvPicPr preferRelativeResize="0"/>
          <p:nvPr/>
        </p:nvPicPr>
        <p:blipFill rotWithShape="1">
          <a:blip r:embed="rId2">
            <a:alphaModFix/>
          </a:blip>
          <a:srcRect t="24964" r="26448"/>
          <a:stretch/>
        </p:blipFill>
        <p:spPr>
          <a:xfrm>
            <a:off x="5185776" y="304432"/>
            <a:ext cx="3617402" cy="4633328"/>
          </a:xfrm>
          <a:prstGeom prst="rect">
            <a:avLst/>
          </a:prstGeom>
          <a:ln>
            <a:noFill/>
          </a:ln>
          <a:effectLst>
            <a:softEdge rad="112500"/>
          </a:effectLst>
        </p:spPr>
      </p:pic>
    </p:spTree>
    <p:extLst>
      <p:ext uri="{BB962C8B-B14F-4D97-AF65-F5344CB8AC3E}">
        <p14:creationId xmlns:p14="http://schemas.microsoft.com/office/powerpoint/2010/main" val="535336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2"/>
          <p:cNvSpPr/>
          <p:nvPr/>
        </p:nvSpPr>
        <p:spPr>
          <a:xfrm>
            <a:off x="1537300" y="-172850"/>
            <a:ext cx="5727000" cy="5329500"/>
          </a:xfrm>
          <a:prstGeom prst="ellipse">
            <a:avLst/>
          </a:prstGeom>
          <a:solidFill>
            <a:srgbClr val="FFDF8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2"/>
          <p:cNvSpPr/>
          <p:nvPr/>
        </p:nvSpPr>
        <p:spPr>
          <a:xfrm>
            <a:off x="1688775" y="859375"/>
            <a:ext cx="3907500" cy="379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2"/>
          <p:cNvSpPr txBox="1"/>
          <p:nvPr/>
        </p:nvSpPr>
        <p:spPr>
          <a:xfrm>
            <a:off x="2774162" y="277575"/>
            <a:ext cx="4311087"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500" b="1" dirty="0">
                <a:solidFill>
                  <a:schemeClr val="accent1"/>
                </a:solidFill>
              </a:rPr>
              <a:t>跨域</a:t>
            </a:r>
            <a:r>
              <a:rPr lang="zh-TW" altLang="en-US" sz="2500" b="1" dirty="0">
                <a:solidFill>
                  <a:schemeClr val="accent1"/>
                </a:solidFill>
                <a:sym typeface="Amatic SC"/>
              </a:rPr>
              <a:t>夥伴關係</a:t>
            </a:r>
            <a:r>
              <a:rPr lang="zh-TW" altLang="en-US" sz="2500" b="1" dirty="0">
                <a:solidFill>
                  <a:schemeClr val="tx1"/>
                </a:solidFill>
                <a:sym typeface="Amatic SC"/>
              </a:rPr>
              <a:t>及</a:t>
            </a:r>
            <a:r>
              <a:rPr lang="zh-TW" altLang="en-US" sz="2500" b="1" dirty="0">
                <a:solidFill>
                  <a:schemeClr val="accent1"/>
                </a:solidFill>
                <a:sym typeface="Amatic SC"/>
              </a:rPr>
              <a:t>永續影響力</a:t>
            </a:r>
            <a:endParaRPr sz="2500" b="1" dirty="0">
              <a:solidFill>
                <a:schemeClr val="accent1"/>
              </a:solidFill>
            </a:endParaRPr>
          </a:p>
          <a:p>
            <a:pPr marL="0" lvl="0" indent="0" algn="l" rtl="0">
              <a:spcBef>
                <a:spcPts val="0"/>
              </a:spcBef>
              <a:spcAft>
                <a:spcPts val="0"/>
              </a:spcAft>
              <a:buClr>
                <a:schemeClr val="dk1"/>
              </a:buClr>
              <a:buSzPts val="1100"/>
              <a:buFont typeface="Arial"/>
              <a:buNone/>
            </a:pPr>
            <a:endParaRPr sz="2300" b="1" dirty="0">
              <a:solidFill>
                <a:schemeClr val="dk1"/>
              </a:solidFill>
            </a:endParaRPr>
          </a:p>
        </p:txBody>
      </p:sp>
      <p:pic>
        <p:nvPicPr>
          <p:cNvPr id="1061" name="Google Shape;1061;p72"/>
          <p:cNvPicPr preferRelativeResize="0"/>
          <p:nvPr/>
        </p:nvPicPr>
        <p:blipFill>
          <a:blip r:embed="rId3">
            <a:alphaModFix/>
          </a:blip>
          <a:stretch>
            <a:fillRect/>
          </a:stretch>
        </p:blipFill>
        <p:spPr>
          <a:xfrm>
            <a:off x="1963500" y="2204375"/>
            <a:ext cx="737001" cy="753574"/>
          </a:xfrm>
          <a:prstGeom prst="rect">
            <a:avLst/>
          </a:prstGeom>
          <a:noFill/>
          <a:ln>
            <a:noFill/>
          </a:ln>
        </p:spPr>
      </p:pic>
      <p:sp>
        <p:nvSpPr>
          <p:cNvPr id="1062" name="Google Shape;1062;p72"/>
          <p:cNvSpPr txBox="1"/>
          <p:nvPr/>
        </p:nvSpPr>
        <p:spPr>
          <a:xfrm>
            <a:off x="1848450" y="301522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500" b="1">
                <a:solidFill>
                  <a:schemeClr val="dk1"/>
                </a:solidFill>
              </a:rPr>
              <a:t>內湖高中</a:t>
            </a:r>
            <a:endParaRPr b="1"/>
          </a:p>
        </p:txBody>
      </p:sp>
      <p:sp>
        <p:nvSpPr>
          <p:cNvPr id="1063" name="Google Shape;1063;p72"/>
          <p:cNvSpPr txBox="1"/>
          <p:nvPr/>
        </p:nvSpPr>
        <p:spPr>
          <a:xfrm>
            <a:off x="2774163" y="1090975"/>
            <a:ext cx="2487000" cy="364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500" b="1" dirty="0">
                <a:solidFill>
                  <a:schemeClr val="accent6"/>
                </a:solidFill>
              </a:rPr>
              <a:t>1.參與本課程學生</a:t>
            </a:r>
            <a:r>
              <a:rPr lang="zh-TW" sz="1500" b="1" dirty="0">
                <a:solidFill>
                  <a:schemeClr val="dk1"/>
                </a:solidFill>
              </a:rPr>
              <a:t/>
            </a:r>
            <a:br>
              <a:rPr lang="zh-TW" sz="1500" b="1" dirty="0">
                <a:solidFill>
                  <a:schemeClr val="dk1"/>
                </a:solidFill>
              </a:rPr>
            </a:br>
            <a:r>
              <a:rPr lang="zh-TW" sz="1200" dirty="0">
                <a:solidFill>
                  <a:schemeClr val="dk1"/>
                </a:solidFill>
              </a:rPr>
              <a:t>本課程共實施</a:t>
            </a:r>
            <a:r>
              <a:rPr lang="zh-TW" sz="1200" b="1" u="sng" dirty="0">
                <a:solidFill>
                  <a:schemeClr val="dk1"/>
                </a:solidFill>
              </a:rPr>
              <a:t>15個班級</a:t>
            </a:r>
            <a:r>
              <a:rPr lang="zh-TW" sz="1200" dirty="0">
                <a:solidFill>
                  <a:schemeClr val="dk1"/>
                </a:solidFill>
              </a:rPr>
              <a:t>、</a:t>
            </a:r>
            <a:r>
              <a:rPr lang="zh-TW" sz="1200" b="1" u="sng" dirty="0">
                <a:solidFill>
                  <a:schemeClr val="dk1"/>
                </a:solidFill>
              </a:rPr>
              <a:t>550位學生</a:t>
            </a:r>
            <a:r>
              <a:rPr lang="zh-TW" sz="1200" dirty="0">
                <a:solidFill>
                  <a:schemeClr val="dk1"/>
                </a:solidFill>
              </a:rPr>
              <a:t>參與。</a:t>
            </a:r>
            <a:endParaRPr sz="1200" dirty="0">
              <a:solidFill>
                <a:schemeClr val="dk1"/>
              </a:solidFill>
            </a:endParaRPr>
          </a:p>
          <a:p>
            <a:pPr marL="0" lvl="0" indent="0" algn="l" rtl="0">
              <a:spcBef>
                <a:spcPts val="0"/>
              </a:spcBef>
              <a:spcAft>
                <a:spcPts val="0"/>
              </a:spcAft>
              <a:buNone/>
            </a:pPr>
            <a:endParaRPr sz="1300" b="1" dirty="0">
              <a:solidFill>
                <a:schemeClr val="dk1"/>
              </a:solidFill>
            </a:endParaRPr>
          </a:p>
          <a:p>
            <a:pPr marL="0" lvl="0" indent="0" algn="l" rtl="0">
              <a:spcBef>
                <a:spcPts val="0"/>
              </a:spcBef>
              <a:spcAft>
                <a:spcPts val="0"/>
              </a:spcAft>
              <a:buNone/>
            </a:pPr>
            <a:r>
              <a:rPr lang="zh-TW" sz="1500" b="1" dirty="0">
                <a:solidFill>
                  <a:schemeClr val="accent6"/>
                </a:solidFill>
              </a:rPr>
              <a:t>2.校內合作領域／科目</a:t>
            </a:r>
            <a:endParaRPr sz="1300" b="1" dirty="0">
              <a:solidFill>
                <a:schemeClr val="accent6"/>
              </a:solidFill>
            </a:endParaRPr>
          </a:p>
          <a:p>
            <a:pPr marL="0" lvl="0" indent="0" algn="l" rtl="0">
              <a:spcBef>
                <a:spcPts val="0"/>
              </a:spcBef>
              <a:spcAft>
                <a:spcPts val="0"/>
              </a:spcAft>
              <a:buNone/>
            </a:pPr>
            <a:r>
              <a:rPr lang="zh-TW" sz="1200" dirty="0">
                <a:solidFill>
                  <a:schemeClr val="dk1"/>
                </a:solidFill>
              </a:rPr>
              <a:t>與</a:t>
            </a:r>
            <a:r>
              <a:rPr lang="zh-TW" sz="1200" b="1" u="sng" dirty="0">
                <a:solidFill>
                  <a:schemeClr val="dk1"/>
                </a:solidFill>
              </a:rPr>
              <a:t>英文科</a:t>
            </a:r>
            <a:r>
              <a:rPr lang="zh-TW" sz="1200" dirty="0">
                <a:solidFill>
                  <a:schemeClr val="dk1"/>
                </a:solidFill>
              </a:rPr>
              <a:t>、</a:t>
            </a:r>
            <a:r>
              <a:rPr lang="zh-TW" sz="1200" b="1" u="sng" dirty="0">
                <a:solidFill>
                  <a:schemeClr val="dk1"/>
                </a:solidFill>
              </a:rPr>
              <a:t>國文科</a:t>
            </a:r>
            <a:r>
              <a:rPr lang="zh-TW" sz="1200" dirty="0">
                <a:solidFill>
                  <a:schemeClr val="dk1"/>
                </a:solidFill>
              </a:rPr>
              <a:t>合作台日氣候行動；與</a:t>
            </a:r>
            <a:r>
              <a:rPr lang="zh-TW" sz="1200" b="1" u="sng" dirty="0">
                <a:solidFill>
                  <a:schemeClr val="dk1"/>
                </a:solidFill>
              </a:rPr>
              <a:t>英文科</a:t>
            </a:r>
            <a:r>
              <a:rPr lang="zh-TW" sz="1200" dirty="0">
                <a:solidFill>
                  <a:schemeClr val="dk1"/>
                </a:solidFill>
              </a:rPr>
              <a:t>、</a:t>
            </a:r>
            <a:r>
              <a:rPr lang="zh-TW" sz="1200" b="1" u="sng" dirty="0">
                <a:solidFill>
                  <a:schemeClr val="dk1"/>
                </a:solidFill>
              </a:rPr>
              <a:t>地理科</a:t>
            </a:r>
            <a:r>
              <a:rPr lang="zh-TW" sz="1200" dirty="0">
                <a:solidFill>
                  <a:schemeClr val="dk1"/>
                </a:solidFill>
              </a:rPr>
              <a:t>合作移工議題。</a:t>
            </a:r>
            <a:endParaRPr sz="1200" dirty="0">
              <a:solidFill>
                <a:schemeClr val="dk1"/>
              </a:solidFill>
            </a:endParaRPr>
          </a:p>
          <a:p>
            <a:pPr marL="0" lvl="0" indent="0" algn="l" rtl="0">
              <a:spcBef>
                <a:spcPts val="0"/>
              </a:spcBef>
              <a:spcAft>
                <a:spcPts val="0"/>
              </a:spcAft>
              <a:buNone/>
            </a:pPr>
            <a:endParaRPr sz="1300" b="1" dirty="0">
              <a:solidFill>
                <a:schemeClr val="dk1"/>
              </a:solidFill>
            </a:endParaRPr>
          </a:p>
          <a:p>
            <a:pPr marL="0" lvl="0" indent="0" algn="l" rtl="0">
              <a:spcBef>
                <a:spcPts val="0"/>
              </a:spcBef>
              <a:spcAft>
                <a:spcPts val="0"/>
              </a:spcAft>
              <a:buNone/>
            </a:pPr>
            <a:r>
              <a:rPr lang="zh-TW" sz="1500" b="1" dirty="0">
                <a:solidFill>
                  <a:schemeClr val="accent6"/>
                </a:solidFill>
              </a:rPr>
              <a:t>3.探究成果展</a:t>
            </a:r>
            <a:r>
              <a:rPr lang="zh-TW" sz="1500" b="1" dirty="0">
                <a:solidFill>
                  <a:schemeClr val="dk1"/>
                </a:solidFill>
              </a:rPr>
              <a:t/>
            </a:r>
            <a:br>
              <a:rPr lang="zh-TW" sz="1500" b="1" dirty="0">
                <a:solidFill>
                  <a:schemeClr val="dk1"/>
                </a:solidFill>
              </a:rPr>
            </a:br>
            <a:r>
              <a:rPr lang="zh-TW" sz="1200" b="1" u="sng" dirty="0">
                <a:solidFill>
                  <a:schemeClr val="dk1"/>
                </a:solidFill>
              </a:rPr>
              <a:t>校長</a:t>
            </a:r>
            <a:r>
              <a:rPr lang="zh-TW" sz="1200" dirty="0">
                <a:solidFill>
                  <a:schemeClr val="dk1"/>
                </a:solidFill>
              </a:rPr>
              <a:t>、</a:t>
            </a:r>
            <a:r>
              <a:rPr lang="zh-TW" sz="1200" b="1" u="sng" dirty="0">
                <a:solidFill>
                  <a:schemeClr val="dk1"/>
                </a:solidFill>
              </a:rPr>
              <a:t>學務主任</a:t>
            </a:r>
            <a:r>
              <a:rPr lang="zh-TW" sz="1200" dirty="0">
                <a:solidFill>
                  <a:schemeClr val="dk1"/>
                </a:solidFill>
              </a:rPr>
              <a:t>及</a:t>
            </a:r>
            <a:r>
              <a:rPr lang="zh-TW" sz="1200" b="1" u="sng" dirty="0">
                <a:solidFill>
                  <a:schemeClr val="dk1"/>
                </a:solidFill>
              </a:rPr>
              <a:t>20位教師</a:t>
            </a:r>
            <a:r>
              <a:rPr lang="zh-TW" sz="1200" dirty="0">
                <a:solidFill>
                  <a:schemeClr val="dk1"/>
                </a:solidFill>
              </a:rPr>
              <a:t>、</a:t>
            </a:r>
            <a:r>
              <a:rPr lang="zh-TW" sz="1200" b="1" u="sng" dirty="0">
                <a:solidFill>
                  <a:schemeClr val="dk1"/>
                </a:solidFill>
              </a:rPr>
              <a:t>500位學生</a:t>
            </a:r>
            <a:r>
              <a:rPr lang="zh-TW" sz="1200" dirty="0">
                <a:solidFill>
                  <a:schemeClr val="dk1"/>
                </a:solidFill>
              </a:rPr>
              <a:t>參與本課程舉辦之探究成果展。</a:t>
            </a:r>
            <a:endParaRPr sz="1200" dirty="0">
              <a:solidFill>
                <a:schemeClr val="dk1"/>
              </a:solidFill>
            </a:endParaRPr>
          </a:p>
          <a:p>
            <a:pPr marL="0" lvl="0" indent="0" algn="l" rtl="0">
              <a:spcBef>
                <a:spcPts val="0"/>
              </a:spcBef>
              <a:spcAft>
                <a:spcPts val="0"/>
              </a:spcAft>
              <a:buNone/>
            </a:pPr>
            <a:endParaRPr sz="600" dirty="0">
              <a:solidFill>
                <a:schemeClr val="dk1"/>
              </a:solidFill>
            </a:endParaRPr>
          </a:p>
          <a:p>
            <a:pPr marL="0" lvl="0" indent="0" algn="l" rtl="0">
              <a:spcBef>
                <a:spcPts val="0"/>
              </a:spcBef>
              <a:spcAft>
                <a:spcPts val="0"/>
              </a:spcAft>
              <a:buNone/>
            </a:pPr>
            <a:r>
              <a:rPr lang="zh-TW" sz="1500" b="1" dirty="0">
                <a:solidFill>
                  <a:schemeClr val="accent6"/>
                </a:solidFill>
              </a:rPr>
              <a:t>4.學生舉辦永續講座</a:t>
            </a:r>
            <a:r>
              <a:rPr lang="zh-TW" sz="1350" b="1" dirty="0">
                <a:solidFill>
                  <a:schemeClr val="accent6"/>
                </a:solidFill>
                <a:latin typeface="Arial Narrow"/>
                <a:ea typeface="Arial Narrow"/>
                <a:cs typeface="Arial Narrow"/>
                <a:sym typeface="Arial Narrow"/>
              </a:rPr>
              <a:t>/SDG5</a:t>
            </a:r>
            <a:r>
              <a:rPr lang="zh-TW" sz="1500" b="1" dirty="0">
                <a:solidFill>
                  <a:schemeClr val="dk1"/>
                </a:solidFill>
              </a:rPr>
              <a:t/>
            </a:r>
            <a:br>
              <a:rPr lang="zh-TW" sz="1500" b="1" dirty="0">
                <a:solidFill>
                  <a:schemeClr val="dk1"/>
                </a:solidFill>
              </a:rPr>
            </a:br>
            <a:r>
              <a:rPr lang="zh-TW" sz="1300" dirty="0">
                <a:solidFill>
                  <a:schemeClr val="dk1"/>
                </a:solidFill>
              </a:rPr>
              <a:t>學生、</a:t>
            </a:r>
            <a:r>
              <a:rPr lang="zh-TW" sz="1200" dirty="0">
                <a:solidFill>
                  <a:schemeClr val="dk1"/>
                </a:solidFill>
              </a:rPr>
              <a:t>學務處與本課程共同舉辦永續議題講座，共</a:t>
            </a:r>
            <a:r>
              <a:rPr lang="zh-TW" sz="1200" b="1" u="sng" dirty="0">
                <a:solidFill>
                  <a:schemeClr val="dk1"/>
                </a:solidFill>
              </a:rPr>
              <a:t>36個班級</a:t>
            </a:r>
            <a:r>
              <a:rPr lang="zh-TW" sz="1200" dirty="0">
                <a:solidFill>
                  <a:schemeClr val="dk1"/>
                </a:solidFill>
              </a:rPr>
              <a:t>、</a:t>
            </a:r>
            <a:r>
              <a:rPr lang="zh-TW" sz="1200" b="1" u="sng" dirty="0">
                <a:solidFill>
                  <a:schemeClr val="dk1"/>
                </a:solidFill>
              </a:rPr>
              <a:t>1300位</a:t>
            </a:r>
            <a:r>
              <a:rPr lang="zh-TW" sz="1200" dirty="0">
                <a:solidFill>
                  <a:schemeClr val="dk1"/>
                </a:solidFill>
              </a:rPr>
              <a:t>學生、</a:t>
            </a:r>
            <a:r>
              <a:rPr lang="zh-TW" sz="1200" b="1" u="sng" dirty="0">
                <a:solidFill>
                  <a:schemeClr val="dk1"/>
                </a:solidFill>
              </a:rPr>
              <a:t>40位教師</a:t>
            </a:r>
            <a:r>
              <a:rPr lang="zh-TW" sz="1200" dirty="0">
                <a:solidFill>
                  <a:schemeClr val="dk1"/>
                </a:solidFill>
              </a:rPr>
              <a:t>參與。</a:t>
            </a:r>
            <a:endParaRPr sz="1200" dirty="0">
              <a:solidFill>
                <a:schemeClr val="dk1"/>
              </a:solidFill>
            </a:endParaRPr>
          </a:p>
        </p:txBody>
      </p:sp>
      <p:pic>
        <p:nvPicPr>
          <p:cNvPr id="1064" name="Google Shape;1064;p72"/>
          <p:cNvPicPr preferRelativeResize="0"/>
          <p:nvPr/>
        </p:nvPicPr>
        <p:blipFill>
          <a:blip r:embed="rId4">
            <a:alphaModFix/>
          </a:blip>
          <a:stretch>
            <a:fillRect/>
          </a:stretch>
        </p:blipFill>
        <p:spPr>
          <a:xfrm>
            <a:off x="5453425" y="910475"/>
            <a:ext cx="736998" cy="590898"/>
          </a:xfrm>
          <a:prstGeom prst="rect">
            <a:avLst/>
          </a:prstGeom>
          <a:noFill/>
          <a:ln>
            <a:noFill/>
          </a:ln>
        </p:spPr>
      </p:pic>
      <p:sp>
        <p:nvSpPr>
          <p:cNvPr id="1065" name="Google Shape;1065;p72"/>
          <p:cNvSpPr txBox="1"/>
          <p:nvPr/>
        </p:nvSpPr>
        <p:spPr>
          <a:xfrm>
            <a:off x="6190275" y="859375"/>
            <a:ext cx="2627100" cy="7620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350" b="1">
                <a:solidFill>
                  <a:schemeClr val="dk1"/>
                </a:solidFill>
                <a:latin typeface="Arial Narrow"/>
                <a:ea typeface="Arial Narrow"/>
                <a:cs typeface="Arial Narrow"/>
                <a:sym typeface="Arial Narrow"/>
              </a:rPr>
              <a:t>家樂福/SDG12：</a:t>
            </a:r>
            <a:r>
              <a:rPr lang="zh-TW" sz="1200" b="1" u="sng">
                <a:solidFill>
                  <a:schemeClr val="dk1"/>
                </a:solidFill>
                <a:latin typeface="Arial Narrow"/>
                <a:ea typeface="Arial Narrow"/>
                <a:cs typeface="Arial Narrow"/>
                <a:sym typeface="Arial Narrow"/>
              </a:rPr>
              <a:t>300位師生</a:t>
            </a:r>
            <a:r>
              <a:rPr lang="zh-TW" sz="1200">
                <a:solidFill>
                  <a:schemeClr val="dk1"/>
                </a:solidFill>
                <a:latin typeface="Arial Narrow"/>
                <a:ea typeface="Arial Narrow"/>
                <a:cs typeface="Arial Narrow"/>
                <a:sym typeface="Arial Narrow"/>
              </a:rPr>
              <a:t>參訪家樂福內湖店、</a:t>
            </a:r>
            <a:r>
              <a:rPr lang="zh-TW" sz="1200" b="1" u="sng">
                <a:solidFill>
                  <a:schemeClr val="dk1"/>
                </a:solidFill>
                <a:latin typeface="Arial Narrow"/>
                <a:ea typeface="Arial Narrow"/>
                <a:cs typeface="Arial Narrow"/>
                <a:sym typeface="Arial Narrow"/>
              </a:rPr>
              <a:t>學務處邀請家樂福永續總監2023.8到校分享</a:t>
            </a:r>
            <a:r>
              <a:rPr lang="zh-TW" sz="1200">
                <a:solidFill>
                  <a:schemeClr val="dk1"/>
                </a:solidFill>
                <a:latin typeface="Arial Narrow"/>
                <a:ea typeface="Arial Narrow"/>
                <a:cs typeface="Arial Narrow"/>
                <a:sym typeface="Arial Narrow"/>
              </a:rPr>
              <a:t>。</a:t>
            </a:r>
            <a:endParaRPr sz="1200"/>
          </a:p>
        </p:txBody>
      </p:sp>
      <p:pic>
        <p:nvPicPr>
          <p:cNvPr id="1066" name="Google Shape;1066;p72"/>
          <p:cNvPicPr preferRelativeResize="0"/>
          <p:nvPr/>
        </p:nvPicPr>
        <p:blipFill>
          <a:blip r:embed="rId5">
            <a:alphaModFix/>
          </a:blip>
          <a:stretch>
            <a:fillRect/>
          </a:stretch>
        </p:blipFill>
        <p:spPr>
          <a:xfrm>
            <a:off x="5532966" y="1697841"/>
            <a:ext cx="577900" cy="577900"/>
          </a:xfrm>
          <a:prstGeom prst="rect">
            <a:avLst/>
          </a:prstGeom>
          <a:noFill/>
          <a:ln>
            <a:noFill/>
          </a:ln>
        </p:spPr>
      </p:pic>
      <p:sp>
        <p:nvSpPr>
          <p:cNvPr id="1067" name="Google Shape;1067;p72"/>
          <p:cNvSpPr txBox="1"/>
          <p:nvPr/>
        </p:nvSpPr>
        <p:spPr>
          <a:xfrm>
            <a:off x="6190275" y="1686650"/>
            <a:ext cx="2627100" cy="5772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350" b="1">
                <a:solidFill>
                  <a:schemeClr val="dk1"/>
                </a:solidFill>
                <a:latin typeface="Arial Narrow"/>
                <a:ea typeface="Arial Narrow"/>
                <a:cs typeface="Arial Narrow"/>
                <a:sym typeface="Arial Narrow"/>
              </a:rPr>
              <a:t>無印良品/SDG12</a:t>
            </a:r>
            <a:r>
              <a:rPr lang="zh-TW" sz="1350">
                <a:solidFill>
                  <a:schemeClr val="dk1"/>
                </a:solidFill>
                <a:latin typeface="Arial Narrow"/>
                <a:ea typeface="Arial Narrow"/>
                <a:cs typeface="Arial Narrow"/>
                <a:sym typeface="Arial Narrow"/>
              </a:rPr>
              <a:t>：</a:t>
            </a:r>
            <a:r>
              <a:rPr lang="zh-TW" sz="1200" b="1" u="sng">
                <a:solidFill>
                  <a:schemeClr val="dk1"/>
                </a:solidFill>
                <a:latin typeface="Arial Narrow"/>
                <a:ea typeface="Arial Narrow"/>
                <a:cs typeface="Arial Narrow"/>
                <a:sym typeface="Arial Narrow"/>
              </a:rPr>
              <a:t>40位師生</a:t>
            </a:r>
            <a:r>
              <a:rPr lang="zh-TW" sz="1200">
                <a:solidFill>
                  <a:schemeClr val="dk1"/>
                </a:solidFill>
                <a:latin typeface="Arial Narrow"/>
                <a:ea typeface="Arial Narrow"/>
                <a:cs typeface="Arial Narrow"/>
                <a:sym typeface="Arial Narrow"/>
              </a:rPr>
              <a:t>參訪無印良品美麗華大直旗艦店。</a:t>
            </a:r>
            <a:endParaRPr sz="1200"/>
          </a:p>
        </p:txBody>
      </p:sp>
      <p:pic>
        <p:nvPicPr>
          <p:cNvPr id="1068" name="Google Shape;1068;p72"/>
          <p:cNvPicPr preferRelativeResize="0"/>
          <p:nvPr/>
        </p:nvPicPr>
        <p:blipFill>
          <a:blip r:embed="rId6">
            <a:alphaModFix/>
          </a:blip>
          <a:stretch>
            <a:fillRect/>
          </a:stretch>
        </p:blipFill>
        <p:spPr>
          <a:xfrm>
            <a:off x="5532975" y="2472225"/>
            <a:ext cx="657300" cy="492975"/>
          </a:xfrm>
          <a:prstGeom prst="rect">
            <a:avLst/>
          </a:prstGeom>
          <a:noFill/>
          <a:ln>
            <a:noFill/>
          </a:ln>
        </p:spPr>
      </p:pic>
      <p:sp>
        <p:nvSpPr>
          <p:cNvPr id="1069" name="Google Shape;1069;p72"/>
          <p:cNvSpPr txBox="1"/>
          <p:nvPr/>
        </p:nvSpPr>
        <p:spPr>
          <a:xfrm>
            <a:off x="6190275" y="2365775"/>
            <a:ext cx="2770500" cy="7620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350" b="1">
                <a:solidFill>
                  <a:schemeClr val="dk1"/>
                </a:solidFill>
                <a:latin typeface="Arial Narrow"/>
                <a:ea typeface="Arial Narrow"/>
                <a:cs typeface="Arial Narrow"/>
                <a:sym typeface="Arial Narrow"/>
              </a:rPr>
              <a:t>蘇格澳底貓哥林群/SDG10</a:t>
            </a:r>
            <a:r>
              <a:rPr lang="zh-TW" sz="1350">
                <a:solidFill>
                  <a:schemeClr val="dk1"/>
                </a:solidFill>
                <a:latin typeface="Arial Narrow"/>
                <a:ea typeface="Arial Narrow"/>
                <a:cs typeface="Arial Narrow"/>
                <a:sym typeface="Arial Narrow"/>
              </a:rPr>
              <a:t>：</a:t>
            </a:r>
            <a:r>
              <a:rPr lang="zh-TW" sz="1200">
                <a:solidFill>
                  <a:schemeClr val="dk1"/>
                </a:solidFill>
                <a:latin typeface="Arial Narrow"/>
                <a:ea typeface="Arial Narrow"/>
                <a:cs typeface="Arial Narrow"/>
                <a:sym typeface="Arial Narrow"/>
              </a:rPr>
              <a:t>與貓哥合作漁工送暖，寄送二手物資（</a:t>
            </a:r>
            <a:r>
              <a:rPr lang="zh-TW" sz="1200" b="1" u="sng">
                <a:solidFill>
                  <a:schemeClr val="dk1"/>
                </a:solidFill>
                <a:latin typeface="Arial Narrow"/>
                <a:ea typeface="Arial Narrow"/>
                <a:cs typeface="Arial Narrow"/>
                <a:sym typeface="Arial Narrow"/>
              </a:rPr>
              <a:t>2022年共40箱</a:t>
            </a:r>
            <a:r>
              <a:rPr lang="zh-TW" sz="1200">
                <a:solidFill>
                  <a:schemeClr val="dk1"/>
                </a:solidFill>
                <a:latin typeface="Arial Narrow"/>
                <a:ea typeface="Arial Narrow"/>
                <a:cs typeface="Arial Narrow"/>
                <a:sym typeface="Arial Narrow"/>
              </a:rPr>
              <a:t>）到澳底漁港給外籍漁工。</a:t>
            </a:r>
            <a:endParaRPr sz="1200"/>
          </a:p>
        </p:txBody>
      </p:sp>
      <p:pic>
        <p:nvPicPr>
          <p:cNvPr id="1070" name="Google Shape;1070;p72"/>
          <p:cNvPicPr preferRelativeResize="0"/>
          <p:nvPr/>
        </p:nvPicPr>
        <p:blipFill>
          <a:blip r:embed="rId7">
            <a:alphaModFix/>
          </a:blip>
          <a:stretch>
            <a:fillRect/>
          </a:stretch>
        </p:blipFill>
        <p:spPr>
          <a:xfrm>
            <a:off x="5532976" y="3235925"/>
            <a:ext cx="657300" cy="659700"/>
          </a:xfrm>
          <a:prstGeom prst="ellipse">
            <a:avLst/>
          </a:prstGeom>
          <a:noFill/>
          <a:ln>
            <a:noFill/>
          </a:ln>
        </p:spPr>
      </p:pic>
      <p:sp>
        <p:nvSpPr>
          <p:cNvPr id="1071" name="Google Shape;1071;p72"/>
          <p:cNvSpPr txBox="1"/>
          <p:nvPr/>
        </p:nvSpPr>
        <p:spPr>
          <a:xfrm>
            <a:off x="6190275" y="3150475"/>
            <a:ext cx="2707500" cy="7620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350" b="1">
                <a:solidFill>
                  <a:schemeClr val="dk1"/>
                </a:solidFill>
                <a:latin typeface="Arial Narrow"/>
                <a:ea typeface="Arial Narrow"/>
                <a:cs typeface="Arial Narrow"/>
                <a:sym typeface="Arial Narrow"/>
              </a:rPr>
              <a:t>龍騰文化/SDG12</a:t>
            </a:r>
            <a:r>
              <a:rPr lang="zh-TW" sz="1350">
                <a:solidFill>
                  <a:schemeClr val="dk1"/>
                </a:solidFill>
                <a:latin typeface="Arial Narrow"/>
                <a:ea typeface="Arial Narrow"/>
                <a:cs typeface="Arial Narrow"/>
                <a:sym typeface="Arial Narrow"/>
              </a:rPr>
              <a:t>：</a:t>
            </a:r>
            <a:r>
              <a:rPr lang="zh-TW" sz="1200">
                <a:solidFill>
                  <a:schemeClr val="dk1"/>
                </a:solidFill>
                <a:latin typeface="Arial Narrow"/>
                <a:ea typeface="Arial Narrow"/>
                <a:cs typeface="Arial Narrow"/>
                <a:sym typeface="Arial Narrow"/>
              </a:rPr>
              <a:t>教科書紙張浪費倡議學生小組與龍騰合作拍攝影片，傳遞永續消費之理念，擴散影響力。</a:t>
            </a:r>
            <a:endParaRPr sz="1200"/>
          </a:p>
        </p:txBody>
      </p:sp>
      <p:pic>
        <p:nvPicPr>
          <p:cNvPr id="1072" name="Google Shape;1072;p72"/>
          <p:cNvPicPr preferRelativeResize="0"/>
          <p:nvPr/>
        </p:nvPicPr>
        <p:blipFill>
          <a:blip r:embed="rId8">
            <a:alphaModFix/>
          </a:blip>
          <a:stretch>
            <a:fillRect/>
          </a:stretch>
        </p:blipFill>
        <p:spPr>
          <a:xfrm>
            <a:off x="5532972" y="4086225"/>
            <a:ext cx="1893000" cy="245869"/>
          </a:xfrm>
          <a:prstGeom prst="rect">
            <a:avLst/>
          </a:prstGeom>
          <a:noFill/>
          <a:ln>
            <a:noFill/>
          </a:ln>
        </p:spPr>
      </p:pic>
      <p:sp>
        <p:nvSpPr>
          <p:cNvPr id="1073" name="Google Shape;1073;p72"/>
          <p:cNvSpPr txBox="1"/>
          <p:nvPr/>
        </p:nvSpPr>
        <p:spPr>
          <a:xfrm>
            <a:off x="5484350" y="4292575"/>
            <a:ext cx="3333000" cy="5541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200" b="1">
                <a:solidFill>
                  <a:schemeClr val="dk1"/>
                </a:solidFill>
                <a:latin typeface="Arial Narrow"/>
                <a:ea typeface="Arial Narrow"/>
                <a:cs typeface="Arial Narrow"/>
                <a:sym typeface="Arial Narrow"/>
              </a:rPr>
              <a:t>SDG13：</a:t>
            </a:r>
            <a:r>
              <a:rPr lang="zh-TW" sz="1200">
                <a:solidFill>
                  <a:schemeClr val="dk1"/>
                </a:solidFill>
                <a:latin typeface="Arial Narrow"/>
                <a:ea typeface="Arial Narrow"/>
                <a:cs typeface="Arial Narrow"/>
                <a:sym typeface="Arial Narrow"/>
              </a:rPr>
              <a:t>本課程與日本友校合作氣候行動，台日共同實踐30天環保行動，共</a:t>
            </a:r>
            <a:r>
              <a:rPr lang="zh-TW" sz="1200" b="1" u="sng">
                <a:solidFill>
                  <a:schemeClr val="dk1"/>
                </a:solidFill>
                <a:latin typeface="Arial Narrow"/>
                <a:ea typeface="Arial Narrow"/>
                <a:cs typeface="Arial Narrow"/>
                <a:sym typeface="Arial Narrow"/>
              </a:rPr>
              <a:t>65位師生</a:t>
            </a:r>
            <a:r>
              <a:rPr lang="zh-TW" sz="1200">
                <a:solidFill>
                  <a:schemeClr val="dk1"/>
                </a:solidFill>
                <a:latin typeface="Arial Narrow"/>
                <a:ea typeface="Arial Narrow"/>
                <a:cs typeface="Arial Narrow"/>
                <a:sym typeface="Arial Narrow"/>
              </a:rPr>
              <a:t>參與。</a:t>
            </a:r>
            <a:endParaRPr sz="1200"/>
          </a:p>
        </p:txBody>
      </p:sp>
      <p:pic>
        <p:nvPicPr>
          <p:cNvPr id="1074" name="Google Shape;1074;p72"/>
          <p:cNvPicPr preferRelativeResize="0"/>
          <p:nvPr/>
        </p:nvPicPr>
        <p:blipFill>
          <a:blip r:embed="rId9">
            <a:alphaModFix/>
          </a:blip>
          <a:stretch>
            <a:fillRect/>
          </a:stretch>
        </p:blipFill>
        <p:spPr>
          <a:xfrm>
            <a:off x="662202" y="285525"/>
            <a:ext cx="541424" cy="538801"/>
          </a:xfrm>
          <a:prstGeom prst="rect">
            <a:avLst/>
          </a:prstGeom>
          <a:noFill/>
          <a:ln>
            <a:noFill/>
          </a:ln>
        </p:spPr>
      </p:pic>
      <p:sp>
        <p:nvSpPr>
          <p:cNvPr id="1075" name="Google Shape;1075;p72"/>
          <p:cNvSpPr txBox="1"/>
          <p:nvPr/>
        </p:nvSpPr>
        <p:spPr>
          <a:xfrm>
            <a:off x="217275" y="859375"/>
            <a:ext cx="1627800" cy="5388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150">
                <a:solidFill>
                  <a:schemeClr val="dk1"/>
                </a:solidFill>
                <a:latin typeface="Arial Narrow"/>
                <a:ea typeface="Arial Narrow"/>
                <a:cs typeface="Arial Narrow"/>
                <a:sym typeface="Arial Narrow"/>
              </a:rPr>
              <a:t>UNIQLO/SDG12/學生個案研討與訪談對象。</a:t>
            </a:r>
            <a:endParaRPr sz="1200"/>
          </a:p>
        </p:txBody>
      </p:sp>
      <p:pic>
        <p:nvPicPr>
          <p:cNvPr id="1076" name="Google Shape;1076;p72"/>
          <p:cNvPicPr preferRelativeResize="0"/>
          <p:nvPr/>
        </p:nvPicPr>
        <p:blipFill>
          <a:blip r:embed="rId10">
            <a:alphaModFix/>
          </a:blip>
          <a:stretch>
            <a:fillRect/>
          </a:stretch>
        </p:blipFill>
        <p:spPr>
          <a:xfrm>
            <a:off x="637274" y="1433225"/>
            <a:ext cx="577900" cy="524026"/>
          </a:xfrm>
          <a:prstGeom prst="rect">
            <a:avLst/>
          </a:prstGeom>
          <a:noFill/>
          <a:ln>
            <a:noFill/>
          </a:ln>
        </p:spPr>
      </p:pic>
      <p:sp>
        <p:nvSpPr>
          <p:cNvPr id="1077" name="Google Shape;1077;p72"/>
          <p:cNvSpPr txBox="1"/>
          <p:nvPr/>
        </p:nvSpPr>
        <p:spPr>
          <a:xfrm>
            <a:off x="246963" y="1957238"/>
            <a:ext cx="1414800" cy="5388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150">
                <a:solidFill>
                  <a:schemeClr val="dk1"/>
                </a:solidFill>
                <a:latin typeface="Arial Narrow"/>
                <a:ea typeface="Arial Narrow"/>
                <a:cs typeface="Arial Narrow"/>
                <a:sym typeface="Arial Narrow"/>
              </a:rPr>
              <a:t>關愛之家/SDG10/學生訪談對象。</a:t>
            </a:r>
            <a:endParaRPr sz="1200"/>
          </a:p>
        </p:txBody>
      </p:sp>
      <p:pic>
        <p:nvPicPr>
          <p:cNvPr id="1078" name="Google Shape;1078;p72"/>
          <p:cNvPicPr preferRelativeResize="0"/>
          <p:nvPr/>
        </p:nvPicPr>
        <p:blipFill>
          <a:blip r:embed="rId11">
            <a:alphaModFix/>
          </a:blip>
          <a:stretch>
            <a:fillRect/>
          </a:stretch>
        </p:blipFill>
        <p:spPr>
          <a:xfrm>
            <a:off x="665425" y="2491850"/>
            <a:ext cx="541425" cy="541425"/>
          </a:xfrm>
          <a:prstGeom prst="rect">
            <a:avLst/>
          </a:prstGeom>
          <a:noFill/>
          <a:ln>
            <a:noFill/>
          </a:ln>
        </p:spPr>
      </p:pic>
      <p:sp>
        <p:nvSpPr>
          <p:cNvPr id="1079" name="Google Shape;1079;p72"/>
          <p:cNvSpPr txBox="1"/>
          <p:nvPr/>
        </p:nvSpPr>
        <p:spPr>
          <a:xfrm>
            <a:off x="323775" y="2996325"/>
            <a:ext cx="1414800" cy="7158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150">
                <a:solidFill>
                  <a:schemeClr val="dk1"/>
                </a:solidFill>
                <a:latin typeface="Arial Narrow"/>
                <a:ea typeface="Arial Narrow"/>
                <a:cs typeface="Arial Narrow"/>
                <a:sym typeface="Arial Narrow"/>
              </a:rPr>
              <a:t>Unpackaged無包裝商店/SDG12/學生訪談對象。</a:t>
            </a:r>
            <a:endParaRPr sz="1200"/>
          </a:p>
        </p:txBody>
      </p:sp>
      <p:pic>
        <p:nvPicPr>
          <p:cNvPr id="1080" name="Google Shape;1080;p72"/>
          <p:cNvPicPr preferRelativeResize="0"/>
          <p:nvPr/>
        </p:nvPicPr>
        <p:blipFill>
          <a:blip r:embed="rId12">
            <a:alphaModFix/>
          </a:blip>
          <a:stretch>
            <a:fillRect/>
          </a:stretch>
        </p:blipFill>
        <p:spPr>
          <a:xfrm>
            <a:off x="639166" y="3749516"/>
            <a:ext cx="577900" cy="577900"/>
          </a:xfrm>
          <a:prstGeom prst="rect">
            <a:avLst/>
          </a:prstGeom>
          <a:noFill/>
          <a:ln>
            <a:noFill/>
          </a:ln>
        </p:spPr>
      </p:pic>
      <p:sp>
        <p:nvSpPr>
          <p:cNvPr id="1081" name="Google Shape;1081;p72"/>
          <p:cNvSpPr txBox="1"/>
          <p:nvPr/>
        </p:nvSpPr>
        <p:spPr>
          <a:xfrm>
            <a:off x="323775" y="4327425"/>
            <a:ext cx="1414800" cy="7158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zh-TW" sz="1150">
                <a:solidFill>
                  <a:schemeClr val="dk1"/>
                </a:solidFill>
                <a:latin typeface="Arial Narrow"/>
                <a:ea typeface="Arial Narrow"/>
                <a:cs typeface="Arial Narrow"/>
                <a:sym typeface="Arial Narrow"/>
              </a:rPr>
              <a:t>臺灣跨國同婚平權聯盟/SDG5/學生訪談對象。</a:t>
            </a:r>
            <a:endParaRPr sz="1200"/>
          </a:p>
        </p:txBody>
      </p:sp>
    </p:spTree>
  </p:cSld>
  <p:clrMapOvr>
    <a:masterClrMapping/>
  </p:clrMapOvr>
  <p:transition spd="med">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grpSp>
        <p:nvGrpSpPr>
          <p:cNvPr id="1004" name="Google Shape;1004;p70"/>
          <p:cNvGrpSpPr/>
          <p:nvPr/>
        </p:nvGrpSpPr>
        <p:grpSpPr>
          <a:xfrm>
            <a:off x="752975" y="1167206"/>
            <a:ext cx="3271200" cy="2798695"/>
            <a:chOff x="2105539" y="721401"/>
            <a:chExt cx="3933622" cy="3916998"/>
          </a:xfrm>
        </p:grpSpPr>
        <p:pic>
          <p:nvPicPr>
            <p:cNvPr id="1005" name="Google Shape;1005;p70"/>
            <p:cNvPicPr preferRelativeResize="0"/>
            <p:nvPr/>
          </p:nvPicPr>
          <p:blipFill rotWithShape="1">
            <a:blip r:embed="rId3">
              <a:alphaModFix/>
            </a:blip>
            <a:srcRect t="14581"/>
            <a:stretch/>
          </p:blipFill>
          <p:spPr>
            <a:xfrm>
              <a:off x="2105539" y="721401"/>
              <a:ext cx="3933622" cy="3916998"/>
            </a:xfrm>
            <a:prstGeom prst="rect">
              <a:avLst/>
            </a:prstGeom>
            <a:noFill/>
            <a:ln>
              <a:noFill/>
            </a:ln>
          </p:spPr>
        </p:pic>
        <p:sp>
          <p:nvSpPr>
            <p:cNvPr id="1006" name="Google Shape;1006;p70"/>
            <p:cNvSpPr/>
            <p:nvPr/>
          </p:nvSpPr>
          <p:spPr>
            <a:xfrm>
              <a:off x="4716775" y="780000"/>
              <a:ext cx="1186200" cy="1166700"/>
            </a:xfrm>
            <a:prstGeom prst="rect">
              <a:avLst/>
            </a:prstGeom>
            <a:solidFill>
              <a:srgbClr val="FFF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07" name="Google Shape;1007;p70"/>
          <p:cNvCxnSpPr/>
          <p:nvPr/>
        </p:nvCxnSpPr>
        <p:spPr>
          <a:xfrm flipH="1">
            <a:off x="2782800" y="1671126"/>
            <a:ext cx="702600" cy="810000"/>
          </a:xfrm>
          <a:prstGeom prst="straightConnector1">
            <a:avLst/>
          </a:prstGeom>
          <a:noFill/>
          <a:ln w="9525" cap="flat" cmpd="sng">
            <a:solidFill>
              <a:srgbClr val="7F7F7F"/>
            </a:solidFill>
            <a:prstDash val="solid"/>
            <a:round/>
            <a:headEnd type="none" w="med" len="med"/>
            <a:tailEnd type="oval" w="med" len="med"/>
          </a:ln>
        </p:spPr>
      </p:cxnSp>
      <p:sp>
        <p:nvSpPr>
          <p:cNvPr id="1008" name="Google Shape;1008;p70"/>
          <p:cNvSpPr txBox="1"/>
          <p:nvPr/>
        </p:nvSpPr>
        <p:spPr>
          <a:xfrm>
            <a:off x="3340550" y="798613"/>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chemeClr val="dk1"/>
                </a:solidFill>
              </a:rPr>
              <a:t>【內湖區】</a:t>
            </a:r>
            <a:endParaRPr sz="1200" b="1">
              <a:solidFill>
                <a:schemeClr val="dk1"/>
              </a:solidFill>
            </a:endParaRPr>
          </a:p>
          <a:p>
            <a:pPr marL="0" lvl="0" indent="0" algn="l" rtl="0">
              <a:spcBef>
                <a:spcPts val="0"/>
              </a:spcBef>
              <a:spcAft>
                <a:spcPts val="0"/>
              </a:spcAft>
              <a:buNone/>
            </a:pPr>
            <a:r>
              <a:rPr lang="zh-TW" sz="1200">
                <a:solidFill>
                  <a:schemeClr val="dk1"/>
                </a:solidFill>
              </a:rPr>
              <a:t>‧ 家樂福內湖店／永續企業合作</a:t>
            </a:r>
            <a:endParaRPr sz="1200">
              <a:solidFill>
                <a:schemeClr val="dk1"/>
              </a:solidFill>
            </a:endParaRPr>
          </a:p>
          <a:p>
            <a:pPr marL="0" lvl="0" indent="0" algn="l" rtl="0">
              <a:spcBef>
                <a:spcPts val="0"/>
              </a:spcBef>
              <a:spcAft>
                <a:spcPts val="0"/>
              </a:spcAft>
              <a:buNone/>
            </a:pPr>
            <a:r>
              <a:rPr lang="zh-TW" sz="1200">
                <a:solidFill>
                  <a:schemeClr val="dk1"/>
                </a:solidFill>
              </a:rPr>
              <a:t>‧ 湖光市場推動減塑行動／</a:t>
            </a:r>
            <a:r>
              <a:rPr lang="zh-TW" sz="1200">
                <a:solidFill>
                  <a:schemeClr val="accent1"/>
                </a:solidFill>
              </a:rPr>
              <a:t>學生自主行動</a:t>
            </a:r>
            <a:endParaRPr sz="1200">
              <a:solidFill>
                <a:schemeClr val="accent1"/>
              </a:solidFill>
            </a:endParaRPr>
          </a:p>
          <a:p>
            <a:pPr marL="0" lvl="0" indent="0" algn="l" rtl="0">
              <a:spcBef>
                <a:spcPts val="0"/>
              </a:spcBef>
              <a:spcAft>
                <a:spcPts val="0"/>
              </a:spcAft>
              <a:buClr>
                <a:schemeClr val="dk1"/>
              </a:buClr>
              <a:buSzPts val="1100"/>
              <a:buFont typeface="Arial"/>
              <a:buNone/>
            </a:pPr>
            <a:r>
              <a:rPr lang="zh-TW" sz="1200">
                <a:solidFill>
                  <a:schemeClr val="dk1"/>
                </a:solidFill>
              </a:rPr>
              <a:t>‧ 蛋價對餐飲業者的影響／</a:t>
            </a:r>
            <a:r>
              <a:rPr lang="zh-TW" sz="1200">
                <a:solidFill>
                  <a:schemeClr val="accent1"/>
                </a:solidFill>
              </a:rPr>
              <a:t>學生自主行動</a:t>
            </a:r>
            <a:endParaRPr sz="1200">
              <a:solidFill>
                <a:schemeClr val="accent1"/>
              </a:solidFill>
            </a:endParaRPr>
          </a:p>
        </p:txBody>
      </p:sp>
      <p:cxnSp>
        <p:nvCxnSpPr>
          <p:cNvPr id="1009" name="Google Shape;1009;p70"/>
          <p:cNvCxnSpPr/>
          <p:nvPr/>
        </p:nvCxnSpPr>
        <p:spPr>
          <a:xfrm>
            <a:off x="1010675" y="1238576"/>
            <a:ext cx="878700" cy="1458000"/>
          </a:xfrm>
          <a:prstGeom prst="straightConnector1">
            <a:avLst/>
          </a:prstGeom>
          <a:noFill/>
          <a:ln w="9525" cap="flat" cmpd="sng">
            <a:solidFill>
              <a:srgbClr val="7F7F7F"/>
            </a:solidFill>
            <a:prstDash val="solid"/>
            <a:round/>
            <a:headEnd type="none" w="med" len="med"/>
            <a:tailEnd type="oval" w="med" len="med"/>
          </a:ln>
        </p:spPr>
      </p:cxnSp>
      <p:sp>
        <p:nvSpPr>
          <p:cNvPr id="1010" name="Google Shape;1010;p70"/>
          <p:cNvSpPr txBox="1"/>
          <p:nvPr/>
        </p:nvSpPr>
        <p:spPr>
          <a:xfrm>
            <a:off x="319425" y="582013"/>
            <a:ext cx="3271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dirty="0">
                <a:solidFill>
                  <a:schemeClr val="dk1"/>
                </a:solidFill>
              </a:rPr>
              <a:t>【中山區】</a:t>
            </a:r>
            <a:endParaRPr sz="1200" b="1" dirty="0">
              <a:solidFill>
                <a:schemeClr val="dk1"/>
              </a:solidFill>
            </a:endParaRPr>
          </a:p>
          <a:p>
            <a:pPr marL="0" lvl="0" indent="0" algn="l" rtl="0">
              <a:spcBef>
                <a:spcPts val="0"/>
              </a:spcBef>
              <a:spcAft>
                <a:spcPts val="0"/>
              </a:spcAft>
              <a:buNone/>
            </a:pPr>
            <a:r>
              <a:rPr lang="zh-TW" sz="1200" dirty="0">
                <a:solidFill>
                  <a:schemeClr val="dk1"/>
                </a:solidFill>
              </a:rPr>
              <a:t>‧ 無印良品美麗華旗艦店／永續企業合作</a:t>
            </a:r>
            <a:endParaRPr sz="1200" dirty="0">
              <a:solidFill>
                <a:schemeClr val="dk1"/>
              </a:solidFill>
            </a:endParaRPr>
          </a:p>
          <a:p>
            <a:pPr marL="0" lvl="0" indent="0" algn="l" rtl="0">
              <a:spcBef>
                <a:spcPts val="0"/>
              </a:spcBef>
              <a:spcAft>
                <a:spcPts val="0"/>
              </a:spcAft>
              <a:buNone/>
            </a:pPr>
            <a:r>
              <a:rPr lang="zh-TW" sz="1200" dirty="0">
                <a:solidFill>
                  <a:schemeClr val="dk1"/>
                </a:solidFill>
              </a:rPr>
              <a:t>‧ Uniqlo舊衣回收行動／</a:t>
            </a:r>
            <a:r>
              <a:rPr lang="zh-TW" sz="1200" dirty="0">
                <a:solidFill>
                  <a:schemeClr val="accent1"/>
                </a:solidFill>
              </a:rPr>
              <a:t>學生自主行動</a:t>
            </a:r>
            <a:endParaRPr sz="1200" dirty="0">
              <a:solidFill>
                <a:schemeClr val="dk1"/>
              </a:solidFill>
            </a:endParaRPr>
          </a:p>
        </p:txBody>
      </p:sp>
      <p:cxnSp>
        <p:nvCxnSpPr>
          <p:cNvPr id="1011" name="Google Shape;1011;p70"/>
          <p:cNvCxnSpPr/>
          <p:nvPr/>
        </p:nvCxnSpPr>
        <p:spPr>
          <a:xfrm rot="10800000" flipH="1">
            <a:off x="2186925" y="3769726"/>
            <a:ext cx="137100" cy="658500"/>
          </a:xfrm>
          <a:prstGeom prst="straightConnector1">
            <a:avLst/>
          </a:prstGeom>
          <a:noFill/>
          <a:ln w="9525" cap="flat" cmpd="sng">
            <a:solidFill>
              <a:srgbClr val="7F7F7F"/>
            </a:solidFill>
            <a:prstDash val="solid"/>
            <a:round/>
            <a:headEnd type="none" w="med" len="med"/>
            <a:tailEnd type="oval" w="med" len="med"/>
          </a:ln>
        </p:spPr>
      </p:cxnSp>
      <p:sp>
        <p:nvSpPr>
          <p:cNvPr id="1012" name="Google Shape;1012;p70"/>
          <p:cNvSpPr txBox="1"/>
          <p:nvPr/>
        </p:nvSpPr>
        <p:spPr>
          <a:xfrm>
            <a:off x="1822588" y="4325413"/>
            <a:ext cx="3190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chemeClr val="dk1"/>
                </a:solidFill>
              </a:rPr>
              <a:t>【文山區】</a:t>
            </a:r>
            <a:endParaRPr sz="1200" b="1">
              <a:solidFill>
                <a:schemeClr val="dk1"/>
              </a:solidFill>
            </a:endParaRPr>
          </a:p>
          <a:p>
            <a:pPr marL="0" lvl="0" indent="0" algn="l" rtl="0">
              <a:spcBef>
                <a:spcPts val="0"/>
              </a:spcBef>
              <a:spcAft>
                <a:spcPts val="0"/>
              </a:spcAft>
              <a:buNone/>
            </a:pPr>
            <a:r>
              <a:rPr lang="zh-TW" sz="1200">
                <a:solidFill>
                  <a:schemeClr val="dk1"/>
                </a:solidFill>
              </a:rPr>
              <a:t>‧ 關愛之家無國籍兒童權益／</a:t>
            </a:r>
            <a:r>
              <a:rPr lang="zh-TW" sz="1200">
                <a:solidFill>
                  <a:schemeClr val="accent1"/>
                </a:solidFill>
              </a:rPr>
              <a:t>學生自主行動</a:t>
            </a:r>
            <a:endParaRPr sz="1200">
              <a:solidFill>
                <a:schemeClr val="accent1"/>
              </a:solidFill>
            </a:endParaRPr>
          </a:p>
        </p:txBody>
      </p:sp>
      <p:cxnSp>
        <p:nvCxnSpPr>
          <p:cNvPr id="1013" name="Google Shape;1013;p70"/>
          <p:cNvCxnSpPr/>
          <p:nvPr/>
        </p:nvCxnSpPr>
        <p:spPr>
          <a:xfrm rot="10800000" flipH="1">
            <a:off x="1205125" y="3236326"/>
            <a:ext cx="239400" cy="306600"/>
          </a:xfrm>
          <a:prstGeom prst="straightConnector1">
            <a:avLst/>
          </a:prstGeom>
          <a:noFill/>
          <a:ln w="9525" cap="flat" cmpd="sng">
            <a:solidFill>
              <a:srgbClr val="7F7F7F"/>
            </a:solidFill>
            <a:prstDash val="solid"/>
            <a:round/>
            <a:headEnd type="none" w="med" len="med"/>
            <a:tailEnd type="oval" w="med" len="med"/>
          </a:ln>
        </p:spPr>
      </p:cxnSp>
      <p:sp>
        <p:nvSpPr>
          <p:cNvPr id="1014" name="Google Shape;1014;p70"/>
          <p:cNvSpPr txBox="1"/>
          <p:nvPr/>
        </p:nvSpPr>
        <p:spPr>
          <a:xfrm>
            <a:off x="319425" y="3542926"/>
            <a:ext cx="1403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chemeClr val="dk1"/>
                </a:solidFill>
              </a:rPr>
              <a:t>【萬華區】</a:t>
            </a:r>
            <a:endParaRPr sz="1200" b="1">
              <a:solidFill>
                <a:schemeClr val="dk1"/>
              </a:solidFill>
            </a:endParaRPr>
          </a:p>
          <a:p>
            <a:pPr marL="0" lvl="0" indent="0" algn="l" rtl="0">
              <a:spcBef>
                <a:spcPts val="0"/>
              </a:spcBef>
              <a:spcAft>
                <a:spcPts val="0"/>
              </a:spcAft>
              <a:buNone/>
            </a:pPr>
            <a:r>
              <a:rPr lang="zh-TW" sz="1200">
                <a:solidFill>
                  <a:schemeClr val="dk1"/>
                </a:solidFill>
              </a:rPr>
              <a:t>‧ 西門町撿菸蒂行動/</a:t>
            </a:r>
            <a:r>
              <a:rPr lang="zh-TW" sz="1200">
                <a:solidFill>
                  <a:schemeClr val="accent1"/>
                </a:solidFill>
              </a:rPr>
              <a:t>學生自主行動</a:t>
            </a:r>
            <a:endParaRPr sz="1200">
              <a:solidFill>
                <a:schemeClr val="dk1"/>
              </a:solidFill>
            </a:endParaRPr>
          </a:p>
          <a:p>
            <a:pPr marL="0" lvl="0" indent="0" algn="l" rtl="0">
              <a:spcBef>
                <a:spcPts val="0"/>
              </a:spcBef>
              <a:spcAft>
                <a:spcPts val="0"/>
              </a:spcAft>
              <a:buNone/>
            </a:pPr>
            <a:r>
              <a:rPr lang="zh-TW" sz="1200">
                <a:solidFill>
                  <a:schemeClr val="dk1"/>
                </a:solidFill>
              </a:rPr>
              <a:t>‧ 從南機場食物銀行探討剩食議題／</a:t>
            </a:r>
            <a:r>
              <a:rPr lang="zh-TW" sz="1200">
                <a:solidFill>
                  <a:schemeClr val="accent1"/>
                </a:solidFill>
              </a:rPr>
              <a:t>學生自主行動</a:t>
            </a:r>
            <a:endParaRPr sz="1200">
              <a:solidFill>
                <a:schemeClr val="accent1"/>
              </a:solidFill>
            </a:endParaRPr>
          </a:p>
        </p:txBody>
      </p:sp>
      <p:pic>
        <p:nvPicPr>
          <p:cNvPr id="1015" name="Google Shape;1015;p70"/>
          <p:cNvPicPr preferRelativeResize="0"/>
          <p:nvPr/>
        </p:nvPicPr>
        <p:blipFill>
          <a:blip r:embed="rId4">
            <a:alphaModFix/>
          </a:blip>
          <a:stretch>
            <a:fillRect/>
          </a:stretch>
        </p:blipFill>
        <p:spPr>
          <a:xfrm>
            <a:off x="4646200" y="2128463"/>
            <a:ext cx="3771200" cy="2749575"/>
          </a:xfrm>
          <a:prstGeom prst="rect">
            <a:avLst/>
          </a:prstGeom>
          <a:noFill/>
          <a:ln>
            <a:noFill/>
          </a:ln>
        </p:spPr>
      </p:pic>
      <p:sp>
        <p:nvSpPr>
          <p:cNvPr id="1016" name="Google Shape;1016;p70"/>
          <p:cNvSpPr txBox="1"/>
          <p:nvPr/>
        </p:nvSpPr>
        <p:spPr>
          <a:xfrm>
            <a:off x="3815700" y="1948000"/>
            <a:ext cx="1512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dirty="0">
                <a:solidFill>
                  <a:schemeClr val="dk1"/>
                </a:solidFill>
              </a:rPr>
              <a:t>【淡水區】</a:t>
            </a:r>
            <a:r>
              <a:rPr lang="zh-TW" sz="1200" dirty="0">
                <a:solidFill>
                  <a:schemeClr val="dk1"/>
                </a:solidFill>
              </a:rPr>
              <a:t>淨灘行動／</a:t>
            </a:r>
            <a:r>
              <a:rPr lang="zh-TW" sz="1200" dirty="0">
                <a:solidFill>
                  <a:schemeClr val="accent1"/>
                </a:solidFill>
              </a:rPr>
              <a:t>學生自主行動</a:t>
            </a:r>
            <a:endParaRPr dirty="0"/>
          </a:p>
        </p:txBody>
      </p:sp>
      <p:sp>
        <p:nvSpPr>
          <p:cNvPr id="1017" name="Google Shape;1017;p70"/>
          <p:cNvSpPr txBox="1"/>
          <p:nvPr/>
        </p:nvSpPr>
        <p:spPr>
          <a:xfrm>
            <a:off x="3581875" y="2508638"/>
            <a:ext cx="1609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chemeClr val="dk1"/>
                </a:solidFill>
              </a:rPr>
              <a:t>【八里區】</a:t>
            </a:r>
            <a:r>
              <a:rPr lang="zh-TW" sz="1200">
                <a:solidFill>
                  <a:schemeClr val="dk1"/>
                </a:solidFill>
              </a:rPr>
              <a:t>淨灘行動／</a:t>
            </a:r>
            <a:r>
              <a:rPr lang="zh-TW" sz="1200">
                <a:solidFill>
                  <a:schemeClr val="accent1"/>
                </a:solidFill>
              </a:rPr>
              <a:t>學生自主行動</a:t>
            </a:r>
            <a:endParaRPr/>
          </a:p>
        </p:txBody>
      </p:sp>
      <p:sp>
        <p:nvSpPr>
          <p:cNvPr id="1018" name="Google Shape;1018;p70"/>
          <p:cNvSpPr txBox="1"/>
          <p:nvPr/>
        </p:nvSpPr>
        <p:spPr>
          <a:xfrm>
            <a:off x="7288750" y="1467413"/>
            <a:ext cx="2911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chemeClr val="dk1"/>
                </a:solidFill>
              </a:rPr>
              <a:t>【三重區】</a:t>
            </a:r>
            <a:endParaRPr sz="1200" b="1">
              <a:solidFill>
                <a:schemeClr val="dk1"/>
              </a:solidFill>
            </a:endParaRPr>
          </a:p>
          <a:p>
            <a:pPr marL="0" lvl="0" indent="0" algn="l" rtl="0">
              <a:spcBef>
                <a:spcPts val="0"/>
              </a:spcBef>
              <a:spcAft>
                <a:spcPts val="0"/>
              </a:spcAft>
              <a:buNone/>
            </a:pPr>
            <a:r>
              <a:rPr lang="zh-TW" sz="1200">
                <a:solidFill>
                  <a:schemeClr val="dk1"/>
                </a:solidFill>
              </a:rPr>
              <a:t>‧ 無包裝商店訪談</a:t>
            </a:r>
            <a:endParaRPr sz="1200">
              <a:solidFill>
                <a:schemeClr val="dk1"/>
              </a:solidFill>
            </a:endParaRPr>
          </a:p>
          <a:p>
            <a:pPr marL="0" lvl="0" indent="0" algn="l" rtl="0">
              <a:spcBef>
                <a:spcPts val="0"/>
              </a:spcBef>
              <a:spcAft>
                <a:spcPts val="0"/>
              </a:spcAft>
              <a:buNone/>
            </a:pPr>
            <a:r>
              <a:rPr lang="zh-TW" sz="1200">
                <a:solidFill>
                  <a:schemeClr val="dk1"/>
                </a:solidFill>
              </a:rPr>
              <a:t>／</a:t>
            </a:r>
            <a:r>
              <a:rPr lang="zh-TW" sz="1200">
                <a:solidFill>
                  <a:schemeClr val="accent1"/>
                </a:solidFill>
              </a:rPr>
              <a:t>學生自主行動</a:t>
            </a:r>
            <a:endParaRPr/>
          </a:p>
        </p:txBody>
      </p:sp>
      <p:cxnSp>
        <p:nvCxnSpPr>
          <p:cNvPr id="1019" name="Google Shape;1019;p70"/>
          <p:cNvCxnSpPr/>
          <p:nvPr/>
        </p:nvCxnSpPr>
        <p:spPr>
          <a:xfrm rot="10800000">
            <a:off x="7923825" y="3115125"/>
            <a:ext cx="525000" cy="1186200"/>
          </a:xfrm>
          <a:prstGeom prst="straightConnector1">
            <a:avLst/>
          </a:prstGeom>
          <a:noFill/>
          <a:ln w="9525" cap="flat" cmpd="sng">
            <a:solidFill>
              <a:srgbClr val="7F7F7F"/>
            </a:solidFill>
            <a:prstDash val="solid"/>
            <a:round/>
            <a:headEnd type="none" w="med" len="med"/>
            <a:tailEnd type="oval" w="med" len="med"/>
          </a:ln>
        </p:spPr>
      </p:cxnSp>
      <p:sp>
        <p:nvSpPr>
          <p:cNvPr id="1020" name="Google Shape;1020;p70"/>
          <p:cNvSpPr txBox="1"/>
          <p:nvPr/>
        </p:nvSpPr>
        <p:spPr>
          <a:xfrm>
            <a:off x="6891725" y="4139138"/>
            <a:ext cx="2051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chemeClr val="dk1"/>
                </a:solidFill>
              </a:rPr>
              <a:t>【貢寮區】</a:t>
            </a:r>
            <a:endParaRPr sz="1200" b="1">
              <a:solidFill>
                <a:schemeClr val="dk1"/>
              </a:solidFill>
            </a:endParaRPr>
          </a:p>
          <a:p>
            <a:pPr marL="0" lvl="0" indent="0" algn="l" rtl="0">
              <a:spcBef>
                <a:spcPts val="0"/>
              </a:spcBef>
              <a:spcAft>
                <a:spcPts val="0"/>
              </a:spcAft>
              <a:buNone/>
            </a:pPr>
            <a:r>
              <a:rPr lang="zh-TW" sz="1200">
                <a:solidFill>
                  <a:schemeClr val="dk1"/>
                </a:solidFill>
              </a:rPr>
              <a:t>‧ 漁工冬衣送暖、二手物資募集共40箱／</a:t>
            </a:r>
            <a:r>
              <a:rPr lang="zh-TW" sz="1200">
                <a:solidFill>
                  <a:schemeClr val="accent1"/>
                </a:solidFill>
              </a:rPr>
              <a:t>學生自主行動</a:t>
            </a:r>
            <a:endParaRPr/>
          </a:p>
        </p:txBody>
      </p:sp>
      <p:sp>
        <p:nvSpPr>
          <p:cNvPr id="1021" name="Google Shape;1021;p70"/>
          <p:cNvSpPr txBox="1"/>
          <p:nvPr/>
        </p:nvSpPr>
        <p:spPr>
          <a:xfrm>
            <a:off x="2702475" y="3961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chemeClr val="dk1"/>
                </a:solidFill>
              </a:rPr>
              <a:t>【大安區】</a:t>
            </a:r>
            <a:endParaRPr sz="1200" b="1">
              <a:solidFill>
                <a:schemeClr val="dk1"/>
              </a:solidFill>
            </a:endParaRPr>
          </a:p>
          <a:p>
            <a:pPr marL="0" lvl="0" indent="0" algn="l" rtl="0">
              <a:spcBef>
                <a:spcPts val="0"/>
              </a:spcBef>
              <a:spcAft>
                <a:spcPts val="0"/>
              </a:spcAft>
              <a:buNone/>
            </a:pPr>
            <a:r>
              <a:rPr lang="zh-TW" sz="1200">
                <a:solidFill>
                  <a:schemeClr val="dk1"/>
                </a:solidFill>
              </a:rPr>
              <a:t>‧ Uniqlo舊衣回收行動／</a:t>
            </a:r>
            <a:r>
              <a:rPr lang="zh-TW" sz="1200">
                <a:solidFill>
                  <a:schemeClr val="accent1"/>
                </a:solidFill>
              </a:rPr>
              <a:t>學生自主行動</a:t>
            </a:r>
            <a:endParaRPr/>
          </a:p>
        </p:txBody>
      </p:sp>
      <p:cxnSp>
        <p:nvCxnSpPr>
          <p:cNvPr id="1022" name="Google Shape;1022;p70"/>
          <p:cNvCxnSpPr/>
          <p:nvPr/>
        </p:nvCxnSpPr>
        <p:spPr>
          <a:xfrm rot="10800000">
            <a:off x="2106075" y="3245775"/>
            <a:ext cx="596400" cy="948600"/>
          </a:xfrm>
          <a:prstGeom prst="straightConnector1">
            <a:avLst/>
          </a:prstGeom>
          <a:noFill/>
          <a:ln w="9525" cap="flat" cmpd="sng">
            <a:solidFill>
              <a:srgbClr val="7F7F7F"/>
            </a:solidFill>
            <a:prstDash val="solid"/>
            <a:round/>
            <a:headEnd type="none" w="med" len="med"/>
            <a:tailEnd type="oval" w="med" len="med"/>
          </a:ln>
        </p:spPr>
      </p:cxnSp>
      <p:cxnSp>
        <p:nvCxnSpPr>
          <p:cNvPr id="1023" name="Google Shape;1023;p70"/>
          <p:cNvCxnSpPr/>
          <p:nvPr/>
        </p:nvCxnSpPr>
        <p:spPr>
          <a:xfrm flipH="1">
            <a:off x="5784775" y="2016425"/>
            <a:ext cx="1594500" cy="1147500"/>
          </a:xfrm>
          <a:prstGeom prst="straightConnector1">
            <a:avLst/>
          </a:prstGeom>
          <a:noFill/>
          <a:ln w="9525" cap="flat" cmpd="sng">
            <a:solidFill>
              <a:srgbClr val="7F7F7F"/>
            </a:solidFill>
            <a:prstDash val="solid"/>
            <a:round/>
            <a:headEnd type="none" w="med" len="med"/>
            <a:tailEnd type="oval" w="med" len="med"/>
          </a:ln>
        </p:spPr>
      </p:cxnSp>
      <p:cxnSp>
        <p:nvCxnSpPr>
          <p:cNvPr id="1024" name="Google Shape;1024;p70"/>
          <p:cNvCxnSpPr/>
          <p:nvPr/>
        </p:nvCxnSpPr>
        <p:spPr>
          <a:xfrm>
            <a:off x="5012200" y="2352400"/>
            <a:ext cx="347100" cy="261600"/>
          </a:xfrm>
          <a:prstGeom prst="straightConnector1">
            <a:avLst/>
          </a:prstGeom>
          <a:noFill/>
          <a:ln w="9525" cap="flat" cmpd="sng">
            <a:solidFill>
              <a:srgbClr val="7F7F7F"/>
            </a:solidFill>
            <a:prstDash val="solid"/>
            <a:round/>
            <a:headEnd type="none" w="med" len="med"/>
            <a:tailEnd type="oval" w="med" len="med"/>
          </a:ln>
        </p:spPr>
      </p:cxnSp>
      <p:cxnSp>
        <p:nvCxnSpPr>
          <p:cNvPr id="1025" name="Google Shape;1025;p70"/>
          <p:cNvCxnSpPr/>
          <p:nvPr/>
        </p:nvCxnSpPr>
        <p:spPr>
          <a:xfrm>
            <a:off x="4820575" y="2857700"/>
            <a:ext cx="371100" cy="189300"/>
          </a:xfrm>
          <a:prstGeom prst="straightConnector1">
            <a:avLst/>
          </a:prstGeom>
          <a:noFill/>
          <a:ln w="9525" cap="flat" cmpd="sng">
            <a:solidFill>
              <a:srgbClr val="7F7F7F"/>
            </a:solidFill>
            <a:prstDash val="solid"/>
            <a:round/>
            <a:headEnd type="none" w="med" len="med"/>
            <a:tailEnd type="oval" w="med" len="med"/>
          </a:ln>
        </p:spPr>
      </p:cxnSp>
      <p:cxnSp>
        <p:nvCxnSpPr>
          <p:cNvPr id="1026" name="Google Shape;1026;p70"/>
          <p:cNvCxnSpPr/>
          <p:nvPr/>
        </p:nvCxnSpPr>
        <p:spPr>
          <a:xfrm flipH="1">
            <a:off x="5431700" y="1180225"/>
            <a:ext cx="1403100" cy="1876800"/>
          </a:xfrm>
          <a:prstGeom prst="straightConnector1">
            <a:avLst/>
          </a:prstGeom>
          <a:noFill/>
          <a:ln w="9525" cap="flat" cmpd="sng">
            <a:solidFill>
              <a:srgbClr val="7F7F7F"/>
            </a:solidFill>
            <a:prstDash val="solid"/>
            <a:round/>
            <a:headEnd type="none" w="med" len="med"/>
            <a:tailEnd type="oval" w="med" len="med"/>
          </a:ln>
        </p:spPr>
      </p:cxnSp>
      <p:sp>
        <p:nvSpPr>
          <p:cNvPr id="1027" name="Google Shape;1027;p70"/>
          <p:cNvSpPr txBox="1"/>
          <p:nvPr/>
        </p:nvSpPr>
        <p:spPr>
          <a:xfrm>
            <a:off x="6686900" y="655263"/>
            <a:ext cx="2911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chemeClr val="dk1"/>
                </a:solidFill>
              </a:rPr>
              <a:t>【五股區】</a:t>
            </a:r>
            <a:endParaRPr sz="1200" b="1">
              <a:solidFill>
                <a:schemeClr val="dk1"/>
              </a:solidFill>
            </a:endParaRPr>
          </a:p>
          <a:p>
            <a:pPr marL="0" lvl="0" indent="0" algn="l" rtl="0">
              <a:spcBef>
                <a:spcPts val="0"/>
              </a:spcBef>
              <a:spcAft>
                <a:spcPts val="0"/>
              </a:spcAft>
              <a:buNone/>
            </a:pPr>
            <a:r>
              <a:rPr lang="zh-TW" sz="1200">
                <a:solidFill>
                  <a:schemeClr val="dk1"/>
                </a:solidFill>
              </a:rPr>
              <a:t>‧ 教科書紙張浪費倡議行動</a:t>
            </a:r>
            <a:br>
              <a:rPr lang="zh-TW" sz="1200">
                <a:solidFill>
                  <a:schemeClr val="dk1"/>
                </a:solidFill>
              </a:rPr>
            </a:br>
            <a:r>
              <a:rPr lang="zh-TW" sz="1200">
                <a:solidFill>
                  <a:schemeClr val="dk1"/>
                </a:solidFill>
              </a:rPr>
              <a:t>／</a:t>
            </a:r>
            <a:r>
              <a:rPr lang="zh-TW" sz="1200">
                <a:solidFill>
                  <a:schemeClr val="accent1"/>
                </a:solidFill>
              </a:rPr>
              <a:t>學生自主行動</a:t>
            </a:r>
            <a:endParaRPr/>
          </a:p>
        </p:txBody>
      </p:sp>
      <p:sp>
        <p:nvSpPr>
          <p:cNvPr id="1028" name="Google Shape;1028;p70"/>
          <p:cNvSpPr txBox="1"/>
          <p:nvPr/>
        </p:nvSpPr>
        <p:spPr>
          <a:xfrm>
            <a:off x="2782799" y="192675"/>
            <a:ext cx="4108925"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300" b="1" dirty="0">
                <a:solidFill>
                  <a:schemeClr val="dk1"/>
                </a:solidFill>
              </a:rPr>
              <a:t>本方案的永續教育</a:t>
            </a:r>
            <a:r>
              <a:rPr lang="zh-TW" sz="2300" b="1" dirty="0">
                <a:solidFill>
                  <a:schemeClr val="accent1"/>
                </a:solidFill>
              </a:rPr>
              <a:t>空間</a:t>
            </a:r>
            <a:r>
              <a:rPr lang="zh-TW" sz="2300" b="1" dirty="0">
                <a:solidFill>
                  <a:schemeClr val="dk1"/>
                </a:solidFill>
              </a:rPr>
              <a:t>延伸</a:t>
            </a:r>
            <a:endParaRPr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 grpId="0"/>
      <p:bldP spid="1012" grpId="0"/>
      <p:bldP spid="1014" grpId="0"/>
      <p:bldP spid="1016" grpId="0"/>
      <p:bldP spid="1017" grpId="0"/>
      <p:bldP spid="1018" grpId="0"/>
      <p:bldP spid="1020" grpId="0"/>
      <p:bldP spid="1021" grpId="0"/>
      <p:bldP spid="10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71"/>
          <p:cNvSpPr txBox="1"/>
          <p:nvPr/>
        </p:nvSpPr>
        <p:spPr>
          <a:xfrm>
            <a:off x="2894201" y="401525"/>
            <a:ext cx="4153423"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300" b="1" dirty="0">
                <a:solidFill>
                  <a:schemeClr val="dk1"/>
                </a:solidFill>
              </a:rPr>
              <a:t>本方案的永續教育</a:t>
            </a:r>
            <a:r>
              <a:rPr lang="zh-TW" sz="2300" b="1" dirty="0">
                <a:solidFill>
                  <a:schemeClr val="accent1"/>
                </a:solidFill>
              </a:rPr>
              <a:t>空間</a:t>
            </a:r>
            <a:r>
              <a:rPr lang="zh-TW" sz="2300" b="1" dirty="0">
                <a:solidFill>
                  <a:schemeClr val="dk1"/>
                </a:solidFill>
              </a:rPr>
              <a:t>延伸</a:t>
            </a:r>
            <a:endParaRPr sz="800" dirty="0">
              <a:solidFill>
                <a:schemeClr val="dk1"/>
              </a:solidFill>
            </a:endParaRPr>
          </a:p>
          <a:p>
            <a:pPr marL="0" lvl="0" indent="0" algn="l" rtl="0">
              <a:spcBef>
                <a:spcPts val="0"/>
              </a:spcBef>
              <a:spcAft>
                <a:spcPts val="0"/>
              </a:spcAft>
              <a:buClr>
                <a:schemeClr val="dk1"/>
              </a:buClr>
              <a:buSzPts val="1100"/>
              <a:buFont typeface="Arial"/>
              <a:buNone/>
            </a:pPr>
            <a:endParaRPr sz="2300" b="1" dirty="0">
              <a:solidFill>
                <a:schemeClr val="dk1"/>
              </a:solidFill>
            </a:endParaRPr>
          </a:p>
        </p:txBody>
      </p:sp>
      <p:pic>
        <p:nvPicPr>
          <p:cNvPr id="1034" name="Google Shape;1034;p71"/>
          <p:cNvPicPr preferRelativeResize="0"/>
          <p:nvPr/>
        </p:nvPicPr>
        <p:blipFill>
          <a:blip r:embed="rId3">
            <a:alphaModFix/>
          </a:blip>
          <a:stretch>
            <a:fillRect/>
          </a:stretch>
        </p:blipFill>
        <p:spPr>
          <a:xfrm>
            <a:off x="1996675" y="1191125"/>
            <a:ext cx="5623050" cy="3150175"/>
          </a:xfrm>
          <a:prstGeom prst="rect">
            <a:avLst/>
          </a:prstGeom>
          <a:noFill/>
          <a:ln>
            <a:noFill/>
          </a:ln>
        </p:spPr>
      </p:pic>
      <p:sp>
        <p:nvSpPr>
          <p:cNvPr id="1035" name="Google Shape;1035;p71"/>
          <p:cNvSpPr txBox="1"/>
          <p:nvPr/>
        </p:nvSpPr>
        <p:spPr>
          <a:xfrm>
            <a:off x="6839025" y="1848963"/>
            <a:ext cx="2226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300" b="1">
                <a:solidFill>
                  <a:schemeClr val="accent1"/>
                </a:solidFill>
              </a:rPr>
              <a:t>【日本】</a:t>
            </a:r>
            <a:r>
              <a:rPr lang="zh-TW" sz="1300" b="1">
                <a:solidFill>
                  <a:schemeClr val="dk1"/>
                </a:solidFill>
              </a:rPr>
              <a:t>疫情下的永續行動：台日SDGs氣候行動／台日學生實踐30天環保行動</a:t>
            </a:r>
            <a:endParaRPr sz="1500" b="1"/>
          </a:p>
        </p:txBody>
      </p:sp>
      <p:sp>
        <p:nvSpPr>
          <p:cNvPr id="1036" name="Google Shape;1036;p71"/>
          <p:cNvSpPr txBox="1"/>
          <p:nvPr/>
        </p:nvSpPr>
        <p:spPr>
          <a:xfrm>
            <a:off x="342075" y="2775875"/>
            <a:ext cx="3256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300" b="1">
                <a:solidFill>
                  <a:schemeClr val="accent1"/>
                </a:solidFill>
              </a:rPr>
              <a:t>【丹麥】【馬來西亞】【香港】</a:t>
            </a:r>
            <a:endParaRPr sz="1300" b="1">
              <a:solidFill>
                <a:schemeClr val="accent1"/>
              </a:solidFill>
            </a:endParaRPr>
          </a:p>
          <a:p>
            <a:pPr marL="0" lvl="0" indent="0" algn="l" rtl="0">
              <a:spcBef>
                <a:spcPts val="0"/>
              </a:spcBef>
              <a:spcAft>
                <a:spcPts val="0"/>
              </a:spcAft>
              <a:buNone/>
            </a:pPr>
            <a:r>
              <a:rPr lang="zh-TW" sz="1300" b="1">
                <a:solidFill>
                  <a:schemeClr val="dk1"/>
                </a:solidFill>
              </a:rPr>
              <a:t>跨國同性伴侶的婚姻難題／學生訪談對象</a:t>
            </a:r>
            <a:endParaRPr sz="1300" b="1">
              <a:solidFill>
                <a:schemeClr val="dk1"/>
              </a:solidFill>
            </a:endParaRPr>
          </a:p>
        </p:txBody>
      </p:sp>
      <p:sp>
        <p:nvSpPr>
          <p:cNvPr id="1037" name="Google Shape;1037;p71"/>
          <p:cNvSpPr txBox="1"/>
          <p:nvPr/>
        </p:nvSpPr>
        <p:spPr>
          <a:xfrm>
            <a:off x="5065901" y="4166775"/>
            <a:ext cx="33165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300" b="1">
                <a:solidFill>
                  <a:schemeClr val="accent1"/>
                </a:solidFill>
              </a:rPr>
              <a:t>【新加坡】</a:t>
            </a:r>
            <a:endParaRPr sz="1300" b="1">
              <a:solidFill>
                <a:schemeClr val="accent1"/>
              </a:solidFill>
            </a:endParaRPr>
          </a:p>
          <a:p>
            <a:pPr marL="0" lvl="0" indent="0" algn="l" rtl="0">
              <a:spcBef>
                <a:spcPts val="0"/>
              </a:spcBef>
              <a:spcAft>
                <a:spcPts val="0"/>
              </a:spcAft>
              <a:buNone/>
            </a:pPr>
            <a:r>
              <a:rPr lang="zh-TW" sz="1300" b="1">
                <a:solidFill>
                  <a:schemeClr val="dk1"/>
                </a:solidFill>
              </a:rPr>
              <a:t>台灣新加坡減碳政策比較／學生實地參訪新加坡並以兩國政策進行比較分析</a:t>
            </a:r>
            <a:endParaRPr sz="1300" b="1">
              <a:solidFill>
                <a:schemeClr val="dk1"/>
              </a:solidFill>
            </a:endParaRPr>
          </a:p>
        </p:txBody>
      </p:sp>
      <p:pic>
        <p:nvPicPr>
          <p:cNvPr id="1038" name="Google Shape;1038;p71"/>
          <p:cNvPicPr preferRelativeResize="0"/>
          <p:nvPr/>
        </p:nvPicPr>
        <p:blipFill>
          <a:blip r:embed="rId4">
            <a:alphaModFix/>
          </a:blip>
          <a:stretch>
            <a:fillRect/>
          </a:stretch>
        </p:blipFill>
        <p:spPr>
          <a:xfrm>
            <a:off x="2419875" y="3378825"/>
            <a:ext cx="2646026" cy="1485150"/>
          </a:xfrm>
          <a:prstGeom prst="rect">
            <a:avLst/>
          </a:prstGeom>
          <a:noFill/>
          <a:ln>
            <a:noFill/>
          </a:ln>
        </p:spPr>
      </p:pic>
      <p:pic>
        <p:nvPicPr>
          <p:cNvPr id="1039" name="Google Shape;1039;p71"/>
          <p:cNvPicPr preferRelativeResize="0"/>
          <p:nvPr/>
        </p:nvPicPr>
        <p:blipFill rotWithShape="1">
          <a:blip r:embed="rId5">
            <a:alphaModFix/>
          </a:blip>
          <a:srcRect b="11166"/>
          <a:stretch/>
        </p:blipFill>
        <p:spPr>
          <a:xfrm>
            <a:off x="6935175" y="522775"/>
            <a:ext cx="1991402" cy="1326201"/>
          </a:xfrm>
          <a:prstGeom prst="rect">
            <a:avLst/>
          </a:prstGeom>
          <a:noFill/>
          <a:ln>
            <a:noFill/>
          </a:ln>
        </p:spPr>
      </p:pic>
      <p:pic>
        <p:nvPicPr>
          <p:cNvPr id="1040" name="Google Shape;1040;p71"/>
          <p:cNvPicPr preferRelativeResize="0"/>
          <p:nvPr/>
        </p:nvPicPr>
        <p:blipFill>
          <a:blip r:embed="rId6">
            <a:alphaModFix/>
          </a:blip>
          <a:stretch>
            <a:fillRect/>
          </a:stretch>
        </p:blipFill>
        <p:spPr>
          <a:xfrm>
            <a:off x="519875" y="1834345"/>
            <a:ext cx="1991400" cy="923579"/>
          </a:xfrm>
          <a:prstGeom prst="rect">
            <a:avLst/>
          </a:prstGeom>
          <a:noFill/>
          <a:ln>
            <a:noFill/>
          </a:ln>
        </p:spPr>
      </p:pic>
      <p:pic>
        <p:nvPicPr>
          <p:cNvPr id="1041" name="Google Shape;1041;p71"/>
          <p:cNvPicPr preferRelativeResize="0"/>
          <p:nvPr/>
        </p:nvPicPr>
        <p:blipFill>
          <a:blip r:embed="rId7">
            <a:alphaModFix/>
          </a:blip>
          <a:stretch>
            <a:fillRect/>
          </a:stretch>
        </p:blipFill>
        <p:spPr>
          <a:xfrm>
            <a:off x="6238225" y="3226550"/>
            <a:ext cx="460200" cy="460200"/>
          </a:xfrm>
          <a:prstGeom prst="rect">
            <a:avLst/>
          </a:prstGeom>
          <a:noFill/>
          <a:ln>
            <a:noFill/>
          </a:ln>
        </p:spPr>
      </p:pic>
      <p:cxnSp>
        <p:nvCxnSpPr>
          <p:cNvPr id="1042" name="Google Shape;1042;p71"/>
          <p:cNvCxnSpPr>
            <a:stCxn id="1043" idx="0"/>
          </p:cNvCxnSpPr>
          <p:nvPr/>
        </p:nvCxnSpPr>
        <p:spPr>
          <a:xfrm>
            <a:off x="6458573" y="2634075"/>
            <a:ext cx="0" cy="0"/>
          </a:xfrm>
          <a:prstGeom prst="straightConnector1">
            <a:avLst/>
          </a:prstGeom>
          <a:noFill/>
          <a:ln w="9525" cap="flat" cmpd="sng">
            <a:solidFill>
              <a:schemeClr val="dk2"/>
            </a:solidFill>
            <a:prstDash val="solid"/>
            <a:round/>
            <a:headEnd type="none" w="med" len="med"/>
            <a:tailEnd type="none" w="med" len="med"/>
          </a:ln>
        </p:spPr>
      </p:cxnSp>
      <p:pic>
        <p:nvPicPr>
          <p:cNvPr id="1044" name="Google Shape;1044;p71"/>
          <p:cNvPicPr preferRelativeResize="0"/>
          <p:nvPr/>
        </p:nvPicPr>
        <p:blipFill>
          <a:blip r:embed="rId8">
            <a:alphaModFix/>
          </a:blip>
          <a:stretch>
            <a:fillRect/>
          </a:stretch>
        </p:blipFill>
        <p:spPr>
          <a:xfrm>
            <a:off x="5719524" y="3173963"/>
            <a:ext cx="460123" cy="460123"/>
          </a:xfrm>
          <a:prstGeom prst="rect">
            <a:avLst/>
          </a:prstGeom>
          <a:noFill/>
          <a:ln>
            <a:noFill/>
          </a:ln>
        </p:spPr>
      </p:pic>
      <p:pic>
        <p:nvPicPr>
          <p:cNvPr id="1045" name="Google Shape;1045;p71"/>
          <p:cNvPicPr preferRelativeResize="0"/>
          <p:nvPr/>
        </p:nvPicPr>
        <p:blipFill>
          <a:blip r:embed="rId9">
            <a:alphaModFix/>
          </a:blip>
          <a:stretch>
            <a:fillRect/>
          </a:stretch>
        </p:blipFill>
        <p:spPr>
          <a:xfrm>
            <a:off x="5243650" y="3195375"/>
            <a:ext cx="417300" cy="417300"/>
          </a:xfrm>
          <a:prstGeom prst="ellipse">
            <a:avLst/>
          </a:prstGeom>
          <a:noFill/>
          <a:ln>
            <a:noFill/>
          </a:ln>
        </p:spPr>
      </p:pic>
      <p:pic>
        <p:nvPicPr>
          <p:cNvPr id="1046" name="Google Shape;1046;p71"/>
          <p:cNvPicPr preferRelativeResize="0"/>
          <p:nvPr/>
        </p:nvPicPr>
        <p:blipFill>
          <a:blip r:embed="rId10">
            <a:alphaModFix/>
          </a:blip>
          <a:stretch>
            <a:fillRect/>
          </a:stretch>
        </p:blipFill>
        <p:spPr>
          <a:xfrm>
            <a:off x="4555224" y="1848975"/>
            <a:ext cx="417300" cy="417300"/>
          </a:xfrm>
          <a:prstGeom prst="rect">
            <a:avLst/>
          </a:prstGeom>
          <a:noFill/>
          <a:ln>
            <a:noFill/>
          </a:ln>
        </p:spPr>
      </p:pic>
      <p:pic>
        <p:nvPicPr>
          <p:cNvPr id="1047" name="Google Shape;1047;p71"/>
          <p:cNvPicPr preferRelativeResize="0"/>
          <p:nvPr/>
        </p:nvPicPr>
        <p:blipFill>
          <a:blip r:embed="rId11">
            <a:alphaModFix/>
          </a:blip>
          <a:stretch>
            <a:fillRect/>
          </a:stretch>
        </p:blipFill>
        <p:spPr>
          <a:xfrm flipH="1">
            <a:off x="6475050" y="2054180"/>
            <a:ext cx="460125" cy="460070"/>
          </a:xfrm>
          <a:prstGeom prst="rect">
            <a:avLst/>
          </a:prstGeom>
          <a:noFill/>
          <a:ln>
            <a:noFill/>
          </a:ln>
        </p:spPr>
      </p:pic>
      <p:cxnSp>
        <p:nvCxnSpPr>
          <p:cNvPr id="1048" name="Google Shape;1048;p71"/>
          <p:cNvCxnSpPr>
            <a:stCxn id="1046" idx="3"/>
            <a:endCxn id="1043" idx="1"/>
          </p:cNvCxnSpPr>
          <p:nvPr/>
        </p:nvCxnSpPr>
        <p:spPr>
          <a:xfrm>
            <a:off x="4972525" y="2057625"/>
            <a:ext cx="1323300" cy="643800"/>
          </a:xfrm>
          <a:prstGeom prst="curvedConnector2">
            <a:avLst/>
          </a:prstGeom>
          <a:noFill/>
          <a:ln w="19050" cap="flat" cmpd="sng">
            <a:solidFill>
              <a:srgbClr val="FFFF00"/>
            </a:solidFill>
            <a:prstDash val="solid"/>
            <a:round/>
            <a:headEnd type="none" w="med" len="med"/>
            <a:tailEnd type="none" w="med" len="med"/>
          </a:ln>
        </p:spPr>
      </p:cxnSp>
      <p:cxnSp>
        <p:nvCxnSpPr>
          <p:cNvPr id="1049" name="Google Shape;1049;p71"/>
          <p:cNvCxnSpPr>
            <a:endCxn id="1047" idx="3"/>
          </p:cNvCxnSpPr>
          <p:nvPr/>
        </p:nvCxnSpPr>
        <p:spPr>
          <a:xfrm rot="-5400000">
            <a:off x="6195000" y="2466465"/>
            <a:ext cx="462300" cy="97800"/>
          </a:xfrm>
          <a:prstGeom prst="curvedConnector2">
            <a:avLst/>
          </a:prstGeom>
          <a:noFill/>
          <a:ln w="19050" cap="flat" cmpd="sng">
            <a:solidFill>
              <a:srgbClr val="FFFF00"/>
            </a:solidFill>
            <a:prstDash val="solid"/>
            <a:round/>
            <a:headEnd type="none" w="med" len="med"/>
            <a:tailEnd type="none" w="med" len="med"/>
          </a:ln>
        </p:spPr>
      </p:cxnSp>
      <p:cxnSp>
        <p:nvCxnSpPr>
          <p:cNvPr id="1050" name="Google Shape;1050;p71"/>
          <p:cNvCxnSpPr>
            <a:stCxn id="1041" idx="3"/>
          </p:cNvCxnSpPr>
          <p:nvPr/>
        </p:nvCxnSpPr>
        <p:spPr>
          <a:xfrm rot="10800000">
            <a:off x="6507625" y="3001250"/>
            <a:ext cx="190800" cy="455400"/>
          </a:xfrm>
          <a:prstGeom prst="curvedConnector4">
            <a:avLst>
              <a:gd name="adj1" fmla="val -124803"/>
              <a:gd name="adj2" fmla="val 75263"/>
            </a:avLst>
          </a:prstGeom>
          <a:noFill/>
          <a:ln w="19050" cap="flat" cmpd="sng">
            <a:solidFill>
              <a:srgbClr val="FFFF00"/>
            </a:solidFill>
            <a:prstDash val="solid"/>
            <a:round/>
            <a:headEnd type="none" w="med" len="med"/>
            <a:tailEnd type="none" w="med" len="med"/>
          </a:ln>
        </p:spPr>
      </p:cxnSp>
      <p:cxnSp>
        <p:nvCxnSpPr>
          <p:cNvPr id="1051" name="Google Shape;1051;p71"/>
          <p:cNvCxnSpPr>
            <a:endCxn id="1043" idx="2"/>
          </p:cNvCxnSpPr>
          <p:nvPr/>
        </p:nvCxnSpPr>
        <p:spPr>
          <a:xfrm rot="10800000" flipH="1">
            <a:off x="5483873" y="2864175"/>
            <a:ext cx="744600" cy="379800"/>
          </a:xfrm>
          <a:prstGeom prst="curvedConnector3">
            <a:avLst>
              <a:gd name="adj1" fmla="val 50000"/>
            </a:avLst>
          </a:prstGeom>
          <a:noFill/>
          <a:ln w="19050" cap="flat" cmpd="sng">
            <a:solidFill>
              <a:srgbClr val="FFFF00"/>
            </a:solidFill>
            <a:prstDash val="solid"/>
            <a:round/>
            <a:headEnd type="none" w="med" len="med"/>
            <a:tailEnd type="none" w="med" len="med"/>
          </a:ln>
        </p:spPr>
      </p:cxnSp>
      <p:cxnSp>
        <p:nvCxnSpPr>
          <p:cNvPr id="1052" name="Google Shape;1052;p71"/>
          <p:cNvCxnSpPr>
            <a:stCxn id="1044" idx="0"/>
          </p:cNvCxnSpPr>
          <p:nvPr/>
        </p:nvCxnSpPr>
        <p:spPr>
          <a:xfrm rot="-5400000">
            <a:off x="6007485" y="2943263"/>
            <a:ext cx="172800" cy="288600"/>
          </a:xfrm>
          <a:prstGeom prst="curvedConnector2">
            <a:avLst/>
          </a:prstGeom>
          <a:noFill/>
          <a:ln w="19050" cap="flat" cmpd="sng">
            <a:solidFill>
              <a:srgbClr val="FFFF00"/>
            </a:solidFill>
            <a:prstDash val="solid"/>
            <a:round/>
            <a:headEnd type="none" w="med" len="med"/>
            <a:tailEnd type="none" w="med" len="med"/>
          </a:ln>
        </p:spPr>
      </p:cxnSp>
      <p:pic>
        <p:nvPicPr>
          <p:cNvPr id="1043" name="Google Shape;1043;p71"/>
          <p:cNvPicPr preferRelativeResize="0"/>
          <p:nvPr/>
        </p:nvPicPr>
        <p:blipFill>
          <a:blip r:embed="rId12">
            <a:alphaModFix/>
          </a:blip>
          <a:stretch>
            <a:fillRect/>
          </a:stretch>
        </p:blipFill>
        <p:spPr>
          <a:xfrm>
            <a:off x="6228473" y="2634075"/>
            <a:ext cx="460200" cy="460200"/>
          </a:xfrm>
          <a:prstGeom prst="ellipse">
            <a:avLst/>
          </a:prstGeom>
          <a:noFill/>
          <a:ln>
            <a:noFill/>
          </a:ln>
        </p:spPr>
      </p:pic>
      <p:pic>
        <p:nvPicPr>
          <p:cNvPr id="1053" name="Google Shape;1053;p71"/>
          <p:cNvPicPr preferRelativeResize="0"/>
          <p:nvPr/>
        </p:nvPicPr>
        <p:blipFill>
          <a:blip r:embed="rId13">
            <a:alphaModFix/>
          </a:blip>
          <a:stretch>
            <a:fillRect/>
          </a:stretch>
        </p:blipFill>
        <p:spPr>
          <a:xfrm>
            <a:off x="519875" y="832225"/>
            <a:ext cx="1991400" cy="923575"/>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8A94B9-5D54-4286-9F7E-7B080C01C56C}"/>
              </a:ext>
            </a:extLst>
          </p:cNvPr>
          <p:cNvSpPr>
            <a:spLocks noGrp="1"/>
          </p:cNvSpPr>
          <p:nvPr>
            <p:ph type="ctrTitle"/>
          </p:nvPr>
        </p:nvSpPr>
        <p:spPr>
          <a:xfrm>
            <a:off x="522241" y="1517168"/>
            <a:ext cx="3783117" cy="1260600"/>
          </a:xfrm>
        </p:spPr>
        <p:txBody>
          <a:bodyPr/>
          <a:lstStyle/>
          <a:p>
            <a:pPr>
              <a:buSzPts val="3000"/>
            </a:pPr>
            <a:r>
              <a:rPr lang="zh-TW" altLang="en-US" sz="4000" b="1" dirty="0">
                <a:latin typeface="微軟正黑體" panose="020B0604030504040204" pitchFamily="34" charset="-120"/>
                <a:ea typeface="微軟正黑體" panose="020B0604030504040204" pitchFamily="34" charset="-120"/>
                <a:sym typeface="Arial"/>
              </a:rPr>
              <a:t>校訂必修內湖學（地方學）社群</a:t>
            </a:r>
          </a:p>
        </p:txBody>
      </p:sp>
      <p:sp>
        <p:nvSpPr>
          <p:cNvPr id="3" name="副標題 2">
            <a:extLst>
              <a:ext uri="{FF2B5EF4-FFF2-40B4-BE49-F238E27FC236}">
                <a16:creationId xmlns:a16="http://schemas.microsoft.com/office/drawing/2014/main" id="{311A521B-FB1A-4AFF-A176-A5569D532475}"/>
              </a:ext>
            </a:extLst>
          </p:cNvPr>
          <p:cNvSpPr>
            <a:spLocks noGrp="1"/>
          </p:cNvSpPr>
          <p:nvPr>
            <p:ph type="subTitle" idx="1"/>
          </p:nvPr>
        </p:nvSpPr>
        <p:spPr/>
        <p:txBody>
          <a:bodyPr/>
          <a:lstStyle/>
          <a:p>
            <a:endParaRPr lang="zh-TW" altLang="en-US" dirty="0"/>
          </a:p>
        </p:txBody>
      </p:sp>
      <p:pic>
        <p:nvPicPr>
          <p:cNvPr id="5" name="圖片 4">
            <a:extLst>
              <a:ext uri="{FF2B5EF4-FFF2-40B4-BE49-F238E27FC236}">
                <a16:creationId xmlns:a16="http://schemas.microsoft.com/office/drawing/2014/main" id="{5B8953C2-9081-45CC-8C6C-5F89B7354095}"/>
              </a:ext>
            </a:extLst>
          </p:cNvPr>
          <p:cNvPicPr>
            <a:picLocks noChangeAspect="1"/>
          </p:cNvPicPr>
          <p:nvPr/>
        </p:nvPicPr>
        <p:blipFill>
          <a:blip r:embed="rId2"/>
          <a:stretch>
            <a:fillRect/>
          </a:stretch>
        </p:blipFill>
        <p:spPr>
          <a:xfrm>
            <a:off x="6236134" y="914249"/>
            <a:ext cx="2590086" cy="1722509"/>
          </a:xfrm>
          <a:prstGeom prst="rect">
            <a:avLst/>
          </a:prstGeom>
          <a:ln>
            <a:noFill/>
          </a:ln>
          <a:effectLst>
            <a:softEdge rad="112500"/>
          </a:effectLst>
        </p:spPr>
      </p:pic>
      <p:pic>
        <p:nvPicPr>
          <p:cNvPr id="1026" name="Picture 2" descr="File:內湖庄役場會議室20181120.jpg - 維基百科，自由的百科全書">
            <a:extLst>
              <a:ext uri="{FF2B5EF4-FFF2-40B4-BE49-F238E27FC236}">
                <a16:creationId xmlns:a16="http://schemas.microsoft.com/office/drawing/2014/main" id="{B263A240-B3B0-4844-9FCE-C51E05F72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432" y="3147419"/>
            <a:ext cx="2803358" cy="18685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309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4"/>
          <p:cNvSpPr txBox="1"/>
          <p:nvPr/>
        </p:nvSpPr>
        <p:spPr>
          <a:xfrm>
            <a:off x="666465" y="554272"/>
            <a:ext cx="74835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Narrow"/>
              <a:ea typeface="Arial Narrow"/>
              <a:cs typeface="Arial Narrow"/>
              <a:sym typeface="Arial Narrow"/>
            </a:endParaRPr>
          </a:p>
        </p:txBody>
      </p:sp>
      <p:pic>
        <p:nvPicPr>
          <p:cNvPr id="2" name="圖片 1">
            <a:extLst>
              <a:ext uri="{FF2B5EF4-FFF2-40B4-BE49-F238E27FC236}">
                <a16:creationId xmlns:a16="http://schemas.microsoft.com/office/drawing/2014/main" id="{A724BA86-544F-4D75-9E48-9882BF65B48B}"/>
              </a:ext>
            </a:extLst>
          </p:cNvPr>
          <p:cNvPicPr>
            <a:picLocks noChangeAspect="1"/>
          </p:cNvPicPr>
          <p:nvPr/>
        </p:nvPicPr>
        <p:blipFill rotWithShape="1">
          <a:blip r:embed="rId3"/>
          <a:srcRect l="8872"/>
          <a:stretch/>
        </p:blipFill>
        <p:spPr>
          <a:xfrm>
            <a:off x="4636851" y="1443396"/>
            <a:ext cx="3883932" cy="2548596"/>
          </a:xfrm>
          <a:prstGeom prst="rect">
            <a:avLst/>
          </a:prstGeom>
        </p:spPr>
      </p:pic>
      <p:pic>
        <p:nvPicPr>
          <p:cNvPr id="3" name="圖片 2">
            <a:extLst>
              <a:ext uri="{FF2B5EF4-FFF2-40B4-BE49-F238E27FC236}">
                <a16:creationId xmlns:a16="http://schemas.microsoft.com/office/drawing/2014/main" id="{3CB9DFF8-CFDC-4431-B1FA-2D1DC8E8C0A0}"/>
              </a:ext>
            </a:extLst>
          </p:cNvPr>
          <p:cNvPicPr>
            <a:picLocks noChangeAspect="1"/>
          </p:cNvPicPr>
          <p:nvPr/>
        </p:nvPicPr>
        <p:blipFill>
          <a:blip r:embed="rId4"/>
          <a:stretch>
            <a:fillRect/>
          </a:stretch>
        </p:blipFill>
        <p:spPr>
          <a:xfrm>
            <a:off x="927370" y="1443396"/>
            <a:ext cx="3557168" cy="2861632"/>
          </a:xfrm>
          <a:prstGeom prst="rect">
            <a:avLst/>
          </a:prstGeom>
        </p:spPr>
      </p:pic>
      <p:sp>
        <p:nvSpPr>
          <p:cNvPr id="5" name="Google Shape;988;p69">
            <a:extLst>
              <a:ext uri="{FF2B5EF4-FFF2-40B4-BE49-F238E27FC236}">
                <a16:creationId xmlns:a16="http://schemas.microsoft.com/office/drawing/2014/main" id="{26D506FE-4672-4A44-91CF-29326FE82269}"/>
              </a:ext>
            </a:extLst>
          </p:cNvPr>
          <p:cNvSpPr txBox="1">
            <a:spLocks noGrp="1"/>
          </p:cNvSpPr>
          <p:nvPr>
            <p:ph type="title"/>
          </p:nvPr>
        </p:nvSpPr>
        <p:spPr>
          <a:xfrm flipH="1">
            <a:off x="687070" y="126772"/>
            <a:ext cx="7548900" cy="855000"/>
          </a:xfrm>
          <a:prstGeom prst="rect">
            <a:avLst/>
          </a:prstGeom>
          <a:noFill/>
          <a:ln>
            <a:noFill/>
          </a:ln>
        </p:spPr>
        <p:txBody>
          <a:bodyPr spcFirstLastPara="1" wrap="square" lIns="91425" tIns="91425" rIns="91425" bIns="91425" anchor="ctr" anchorCtr="0">
            <a:noAutofit/>
          </a:bodyPr>
          <a:lstStyle/>
          <a:p>
            <a:pPr lvl="0">
              <a:buSzPts val="3600"/>
            </a:pPr>
            <a:r>
              <a:rPr lang="zh-TW" altLang="en-US" sz="2800" b="1" dirty="0">
                <a:solidFill>
                  <a:schemeClr val="dk1"/>
                </a:solidFill>
                <a:latin typeface="Arial"/>
                <a:ea typeface="Arial"/>
                <a:cs typeface="Arial"/>
                <a:sym typeface="Arial"/>
              </a:rPr>
              <a:t>社群共備會議規劃─</a:t>
            </a:r>
            <a:r>
              <a:rPr lang="zh-TW" altLang="en-US" sz="2800" b="1" dirty="0">
                <a:solidFill>
                  <a:schemeClr val="accent1"/>
                </a:solidFill>
                <a:latin typeface="微軟正黑體" panose="020B0604030504040204" pitchFamily="34" charset="-120"/>
                <a:ea typeface="微軟正黑體" panose="020B0604030504040204" pitchFamily="34" charset="-120"/>
                <a:cs typeface="Arial"/>
                <a:sym typeface="Arial"/>
              </a:rPr>
              <a:t>培力增能</a:t>
            </a:r>
            <a:r>
              <a:rPr lang="en-US" altLang="zh-TW" sz="2800" b="1" dirty="0">
                <a:solidFill>
                  <a:schemeClr val="dk1"/>
                </a:solidFill>
                <a:latin typeface="Arial"/>
                <a:ea typeface="Arial"/>
                <a:cs typeface="Arial"/>
                <a:sym typeface="Arial"/>
              </a:rPr>
              <a:t>+</a:t>
            </a:r>
            <a:r>
              <a:rPr lang="zh-TW" altLang="en-US" sz="2800" b="1" dirty="0">
                <a:solidFill>
                  <a:schemeClr val="accent1"/>
                </a:solidFill>
                <a:latin typeface="微軟正黑體" panose="020B0604030504040204" pitchFamily="34" charset="-120"/>
                <a:ea typeface="微軟正黑體" panose="020B0604030504040204" pitchFamily="34" charset="-120"/>
                <a:cs typeface="Arial"/>
                <a:sym typeface="Arial"/>
              </a:rPr>
              <a:t>聯絡感情</a:t>
            </a:r>
            <a:endParaRPr sz="2800" b="1" dirty="0">
              <a:solidFill>
                <a:schemeClr val="accent1"/>
              </a:solidFill>
              <a:latin typeface="微軟正黑體" panose="020B0604030504040204" pitchFamily="34" charset="-120"/>
              <a:ea typeface="微軟正黑體" panose="020B0604030504040204" pitchFamily="34" charset="-120"/>
              <a:cs typeface="Arial"/>
              <a:sym typeface="Arial"/>
            </a:endParaRPr>
          </a:p>
        </p:txBody>
      </p:sp>
    </p:spTree>
    <p:extLst>
      <p:ext uri="{BB962C8B-B14F-4D97-AF65-F5344CB8AC3E}">
        <p14:creationId xmlns:p14="http://schemas.microsoft.com/office/powerpoint/2010/main" val="3331274769"/>
      </p:ext>
    </p:extLst>
  </p:cSld>
  <p:clrMapOvr>
    <a:masterClrMapping/>
  </p:clrMapOvr>
  <p:transition spd="med">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4"/>
          <p:cNvSpPr txBox="1"/>
          <p:nvPr/>
        </p:nvSpPr>
        <p:spPr>
          <a:xfrm>
            <a:off x="666465" y="554272"/>
            <a:ext cx="74835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Narrow"/>
              <a:ea typeface="Arial Narrow"/>
              <a:cs typeface="Arial Narrow"/>
              <a:sym typeface="Arial Narrow"/>
            </a:endParaRPr>
          </a:p>
        </p:txBody>
      </p:sp>
      <p:sp>
        <p:nvSpPr>
          <p:cNvPr id="5" name="Google Shape;988;p69">
            <a:extLst>
              <a:ext uri="{FF2B5EF4-FFF2-40B4-BE49-F238E27FC236}">
                <a16:creationId xmlns:a16="http://schemas.microsoft.com/office/drawing/2014/main" id="{26D506FE-4672-4A44-91CF-29326FE82269}"/>
              </a:ext>
            </a:extLst>
          </p:cNvPr>
          <p:cNvSpPr txBox="1">
            <a:spLocks noGrp="1"/>
          </p:cNvSpPr>
          <p:nvPr>
            <p:ph type="title"/>
          </p:nvPr>
        </p:nvSpPr>
        <p:spPr>
          <a:xfrm flipH="1">
            <a:off x="255886" y="622045"/>
            <a:ext cx="2398497" cy="1896245"/>
          </a:xfrm>
          <a:prstGeom prst="rect">
            <a:avLst/>
          </a:prstGeom>
          <a:noFill/>
          <a:ln>
            <a:noFill/>
          </a:ln>
        </p:spPr>
        <p:txBody>
          <a:bodyPr spcFirstLastPara="1" wrap="square" lIns="91425" tIns="91425" rIns="91425" bIns="91425" anchor="ctr" anchorCtr="0">
            <a:noAutofit/>
          </a:bodyPr>
          <a:lstStyle/>
          <a:p>
            <a:pPr lvl="0">
              <a:buSzPts val="3600"/>
            </a:pPr>
            <a:r>
              <a:rPr lang="zh-TW" altLang="en-US" sz="2800" b="1" dirty="0">
                <a:solidFill>
                  <a:schemeClr val="accent1"/>
                </a:solidFill>
                <a:latin typeface="微軟正黑體" panose="020B0604030504040204" pitchFamily="34" charset="-120"/>
                <a:ea typeface="微軟正黑體" panose="020B0604030504040204" pitchFamily="34" charset="-120"/>
                <a:cs typeface="Arial"/>
                <a:sym typeface="Arial"/>
              </a:rPr>
              <a:t>授課內容</a:t>
            </a:r>
            <a:r>
              <a:rPr lang="en-US" altLang="zh-TW" sz="2800" b="1" dirty="0">
                <a:solidFill>
                  <a:schemeClr val="dk1"/>
                </a:solidFill>
                <a:latin typeface="Arial"/>
                <a:ea typeface="Arial"/>
                <a:cs typeface="Arial"/>
                <a:sym typeface="Arial"/>
              </a:rPr>
              <a:t/>
            </a:r>
            <a:br>
              <a:rPr lang="en-US" altLang="zh-TW" sz="2800" b="1" dirty="0">
                <a:solidFill>
                  <a:schemeClr val="dk1"/>
                </a:solidFill>
                <a:latin typeface="Arial"/>
                <a:ea typeface="Arial"/>
                <a:cs typeface="Arial"/>
                <a:sym typeface="Arial"/>
              </a:rPr>
            </a:br>
            <a:r>
              <a:rPr lang="zh-TW" altLang="en-US" sz="2800" b="1" dirty="0">
                <a:solidFill>
                  <a:schemeClr val="dk1"/>
                </a:solidFill>
                <a:latin typeface="Arial"/>
                <a:ea typeface="Arial"/>
                <a:cs typeface="Arial"/>
                <a:sym typeface="Arial"/>
              </a:rPr>
              <a:t>共通基本課程</a:t>
            </a:r>
            <a:r>
              <a:rPr lang="en-US" altLang="zh-TW" sz="2800" b="1" dirty="0">
                <a:solidFill>
                  <a:schemeClr val="dk1"/>
                </a:solidFill>
                <a:latin typeface="Arial"/>
                <a:ea typeface="Arial"/>
                <a:cs typeface="Arial"/>
                <a:sym typeface="Arial"/>
              </a:rPr>
              <a:t/>
            </a:r>
            <a:br>
              <a:rPr lang="en-US" altLang="zh-TW" sz="2800" b="1" dirty="0">
                <a:solidFill>
                  <a:schemeClr val="dk1"/>
                </a:solidFill>
                <a:latin typeface="Arial"/>
                <a:ea typeface="Arial"/>
                <a:cs typeface="Arial"/>
                <a:sym typeface="Arial"/>
              </a:rPr>
            </a:br>
            <a:r>
              <a:rPr lang="zh-TW" altLang="en-US" sz="2800" b="1" dirty="0">
                <a:solidFill>
                  <a:schemeClr val="dk1"/>
                </a:solidFill>
                <a:latin typeface="Arial"/>
                <a:ea typeface="Arial"/>
                <a:cs typeface="Arial"/>
                <a:sym typeface="Arial"/>
              </a:rPr>
              <a:t>期中摺頁</a:t>
            </a:r>
            <a:r>
              <a:rPr lang="en-US" altLang="zh-TW" sz="2800" b="1" dirty="0">
                <a:solidFill>
                  <a:schemeClr val="dk1"/>
                </a:solidFill>
                <a:latin typeface="Arial"/>
                <a:ea typeface="Arial"/>
                <a:cs typeface="Arial"/>
                <a:sym typeface="Arial"/>
              </a:rPr>
              <a:t/>
            </a:r>
            <a:br>
              <a:rPr lang="en-US" altLang="zh-TW" sz="2800" b="1" dirty="0">
                <a:solidFill>
                  <a:schemeClr val="dk1"/>
                </a:solidFill>
                <a:latin typeface="Arial"/>
                <a:ea typeface="Arial"/>
                <a:cs typeface="Arial"/>
                <a:sym typeface="Arial"/>
              </a:rPr>
            </a:br>
            <a:r>
              <a:rPr lang="zh-TW" altLang="en-US" sz="2800" b="1" dirty="0">
                <a:solidFill>
                  <a:schemeClr val="dk1"/>
                </a:solidFill>
                <a:latin typeface="Arial"/>
                <a:ea typeface="Arial"/>
                <a:cs typeface="Arial"/>
                <a:sym typeface="Arial"/>
              </a:rPr>
              <a:t>期末跨科專題</a:t>
            </a:r>
            <a:endParaRPr sz="2800" b="1" dirty="0">
              <a:solidFill>
                <a:schemeClr val="accent1"/>
              </a:solidFill>
              <a:latin typeface="微軟正黑體" panose="020B0604030504040204" pitchFamily="34" charset="-120"/>
              <a:ea typeface="微軟正黑體" panose="020B0604030504040204" pitchFamily="34" charset="-120"/>
              <a:cs typeface="Arial"/>
              <a:sym typeface="Arial"/>
            </a:endParaRPr>
          </a:p>
        </p:txBody>
      </p:sp>
      <p:pic>
        <p:nvPicPr>
          <p:cNvPr id="4" name="圖片 3">
            <a:extLst>
              <a:ext uri="{FF2B5EF4-FFF2-40B4-BE49-F238E27FC236}">
                <a16:creationId xmlns:a16="http://schemas.microsoft.com/office/drawing/2014/main" id="{2CE5BF2A-1B9F-4617-BD96-373B55368722}"/>
              </a:ext>
            </a:extLst>
          </p:cNvPr>
          <p:cNvPicPr>
            <a:picLocks noChangeAspect="1"/>
          </p:cNvPicPr>
          <p:nvPr/>
        </p:nvPicPr>
        <p:blipFill>
          <a:blip r:embed="rId3"/>
          <a:stretch>
            <a:fillRect/>
          </a:stretch>
        </p:blipFill>
        <p:spPr>
          <a:xfrm>
            <a:off x="2877410" y="0"/>
            <a:ext cx="6124946" cy="5143500"/>
          </a:xfrm>
          <a:prstGeom prst="rect">
            <a:avLst/>
          </a:prstGeom>
        </p:spPr>
      </p:pic>
      <p:pic>
        <p:nvPicPr>
          <p:cNvPr id="6" name="圖片 5">
            <a:extLst>
              <a:ext uri="{FF2B5EF4-FFF2-40B4-BE49-F238E27FC236}">
                <a16:creationId xmlns:a16="http://schemas.microsoft.com/office/drawing/2014/main" id="{485BBE08-32CF-4C0B-B2F5-06DFF45637E0}"/>
              </a:ext>
            </a:extLst>
          </p:cNvPr>
          <p:cNvPicPr>
            <a:picLocks noChangeAspect="1"/>
          </p:cNvPicPr>
          <p:nvPr/>
        </p:nvPicPr>
        <p:blipFill>
          <a:blip r:embed="rId4"/>
          <a:stretch>
            <a:fillRect/>
          </a:stretch>
        </p:blipFill>
        <p:spPr>
          <a:xfrm>
            <a:off x="118792" y="2798528"/>
            <a:ext cx="2672687" cy="1790700"/>
          </a:xfrm>
          <a:prstGeom prst="rect">
            <a:avLst/>
          </a:prstGeom>
        </p:spPr>
      </p:pic>
    </p:spTree>
    <p:extLst>
      <p:ext uri="{BB962C8B-B14F-4D97-AF65-F5344CB8AC3E}">
        <p14:creationId xmlns:p14="http://schemas.microsoft.com/office/powerpoint/2010/main" val="2665376281"/>
      </p:ext>
    </p:extLst>
  </p:cSld>
  <p:clrMapOvr>
    <a:masterClrMapping/>
  </p:clrMapOvr>
  <p:transition spd="med">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4"/>
          <p:cNvSpPr txBox="1"/>
          <p:nvPr/>
        </p:nvSpPr>
        <p:spPr>
          <a:xfrm>
            <a:off x="666465" y="554272"/>
            <a:ext cx="74835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Narrow"/>
              <a:ea typeface="Arial Narrow"/>
              <a:cs typeface="Arial Narrow"/>
              <a:sym typeface="Arial Narrow"/>
            </a:endParaRPr>
          </a:p>
        </p:txBody>
      </p:sp>
      <p:pic>
        <p:nvPicPr>
          <p:cNvPr id="2" name="圖片 1">
            <a:extLst>
              <a:ext uri="{FF2B5EF4-FFF2-40B4-BE49-F238E27FC236}">
                <a16:creationId xmlns:a16="http://schemas.microsoft.com/office/drawing/2014/main" id="{F60F9843-FA84-4973-9061-EDC9F0041324}"/>
              </a:ext>
            </a:extLst>
          </p:cNvPr>
          <p:cNvPicPr>
            <a:picLocks noChangeAspect="1"/>
          </p:cNvPicPr>
          <p:nvPr/>
        </p:nvPicPr>
        <p:blipFill>
          <a:blip r:embed="rId3"/>
          <a:stretch>
            <a:fillRect/>
          </a:stretch>
        </p:blipFill>
        <p:spPr>
          <a:xfrm>
            <a:off x="0" y="58235"/>
            <a:ext cx="9144000" cy="2000707"/>
          </a:xfrm>
          <a:prstGeom prst="rect">
            <a:avLst/>
          </a:prstGeom>
        </p:spPr>
      </p:pic>
      <p:pic>
        <p:nvPicPr>
          <p:cNvPr id="8" name="圖片 7">
            <a:extLst>
              <a:ext uri="{FF2B5EF4-FFF2-40B4-BE49-F238E27FC236}">
                <a16:creationId xmlns:a16="http://schemas.microsoft.com/office/drawing/2014/main" id="{6B1CC01E-509A-4C45-B8A3-90F2A56EAD5C}"/>
              </a:ext>
            </a:extLst>
          </p:cNvPr>
          <p:cNvPicPr>
            <a:picLocks noChangeAspect="1"/>
          </p:cNvPicPr>
          <p:nvPr/>
        </p:nvPicPr>
        <p:blipFill>
          <a:blip r:embed="rId4"/>
          <a:stretch>
            <a:fillRect/>
          </a:stretch>
        </p:blipFill>
        <p:spPr>
          <a:xfrm>
            <a:off x="1534896" y="2058942"/>
            <a:ext cx="6074208" cy="3084558"/>
          </a:xfrm>
          <a:prstGeom prst="rect">
            <a:avLst/>
          </a:prstGeom>
        </p:spPr>
      </p:pic>
    </p:spTree>
    <p:extLst>
      <p:ext uri="{BB962C8B-B14F-4D97-AF65-F5344CB8AC3E}">
        <p14:creationId xmlns:p14="http://schemas.microsoft.com/office/powerpoint/2010/main" val="1532312033"/>
      </p:ext>
    </p:extLst>
  </p:cSld>
  <p:clrMapOvr>
    <a:masterClrMapping/>
  </p:clrMapOvr>
  <p:transition spd="med">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8A94B9-5D54-4286-9F7E-7B080C01C56C}"/>
              </a:ext>
            </a:extLst>
          </p:cNvPr>
          <p:cNvSpPr>
            <a:spLocks noGrp="1"/>
          </p:cNvSpPr>
          <p:nvPr>
            <p:ph type="ctrTitle"/>
          </p:nvPr>
        </p:nvSpPr>
        <p:spPr>
          <a:xfrm>
            <a:off x="522241" y="1517168"/>
            <a:ext cx="3783117" cy="1260600"/>
          </a:xfrm>
        </p:spPr>
        <p:txBody>
          <a:bodyPr/>
          <a:lstStyle/>
          <a:p>
            <a:pPr>
              <a:buSzPts val="3000"/>
            </a:pPr>
            <a:r>
              <a:rPr lang="zh-TW" altLang="en-US" sz="4000" b="1" dirty="0">
                <a:latin typeface="微軟正黑體" panose="020B0604030504040204" pitchFamily="34" charset="-120"/>
                <a:ea typeface="微軟正黑體" panose="020B0604030504040204" pitchFamily="34" charset="-120"/>
                <a:sym typeface="Arial"/>
              </a:rPr>
              <a:t>轉型正義社群</a:t>
            </a:r>
          </a:p>
        </p:txBody>
      </p:sp>
      <p:sp>
        <p:nvSpPr>
          <p:cNvPr id="3" name="副標題 2">
            <a:extLst>
              <a:ext uri="{FF2B5EF4-FFF2-40B4-BE49-F238E27FC236}">
                <a16:creationId xmlns:a16="http://schemas.microsoft.com/office/drawing/2014/main" id="{311A521B-FB1A-4AFF-A176-A5569D532475}"/>
              </a:ext>
            </a:extLst>
          </p:cNvPr>
          <p:cNvSpPr>
            <a:spLocks noGrp="1"/>
          </p:cNvSpPr>
          <p:nvPr>
            <p:ph type="subTitle" idx="1"/>
          </p:nvPr>
        </p:nvSpPr>
        <p:spPr/>
        <p:txBody>
          <a:bodyPr/>
          <a:lstStyle/>
          <a:p>
            <a:endParaRPr lang="zh-TW" altLang="en-US" dirty="0"/>
          </a:p>
        </p:txBody>
      </p:sp>
      <p:pic>
        <p:nvPicPr>
          <p:cNvPr id="6" name="圖片 5">
            <a:extLst>
              <a:ext uri="{FF2B5EF4-FFF2-40B4-BE49-F238E27FC236}">
                <a16:creationId xmlns:a16="http://schemas.microsoft.com/office/drawing/2014/main" id="{FBAA8D09-52A3-479C-8666-ADF1DC84ADFE}"/>
              </a:ext>
            </a:extLst>
          </p:cNvPr>
          <p:cNvPicPr>
            <a:picLocks noChangeAspect="1"/>
          </p:cNvPicPr>
          <p:nvPr/>
        </p:nvPicPr>
        <p:blipFill rotWithShape="1">
          <a:blip r:embed="rId2"/>
          <a:srcRect t="10998" b="9765"/>
          <a:stretch/>
        </p:blipFill>
        <p:spPr>
          <a:xfrm>
            <a:off x="4305358" y="958675"/>
            <a:ext cx="4712262" cy="27997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510605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4"/>
          <p:cNvSpPr txBox="1"/>
          <p:nvPr/>
        </p:nvSpPr>
        <p:spPr>
          <a:xfrm>
            <a:off x="666465" y="554272"/>
            <a:ext cx="74835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Narrow"/>
              <a:ea typeface="Arial Narrow"/>
              <a:cs typeface="Arial Narrow"/>
              <a:sym typeface="Arial Narrow"/>
            </a:endParaRPr>
          </a:p>
        </p:txBody>
      </p:sp>
      <p:sp>
        <p:nvSpPr>
          <p:cNvPr id="4" name="Google Shape;486;p44">
            <a:extLst>
              <a:ext uri="{FF2B5EF4-FFF2-40B4-BE49-F238E27FC236}">
                <a16:creationId xmlns:a16="http://schemas.microsoft.com/office/drawing/2014/main" id="{C071EBDF-2CE4-47C2-86E7-D96A28776987}"/>
              </a:ext>
            </a:extLst>
          </p:cNvPr>
          <p:cNvSpPr txBox="1"/>
          <p:nvPr/>
        </p:nvSpPr>
        <p:spPr>
          <a:xfrm>
            <a:off x="143778" y="138794"/>
            <a:ext cx="8856443" cy="830956"/>
          </a:xfrm>
          <a:prstGeom prst="rect">
            <a:avLst/>
          </a:prstGeom>
          <a:noFill/>
          <a:ln>
            <a:noFill/>
          </a:ln>
        </p:spPr>
        <p:txBody>
          <a:bodyPr spcFirstLastPara="1" wrap="square" lIns="91425" tIns="45700" rIns="91425" bIns="45700" anchor="t" anchorCtr="0">
            <a:spAutoFit/>
          </a:bodyPr>
          <a:lstStyle/>
          <a:p>
            <a:pPr lvl="0" algn="ctr">
              <a:buSzPts val="2400"/>
            </a:pPr>
            <a:r>
              <a:rPr lang="en-US" altLang="zh-TW" sz="2400" b="1" dirty="0">
                <a:latin typeface="Arial Narrow"/>
                <a:ea typeface="Arial Narrow"/>
                <a:cs typeface="Arial Narrow"/>
                <a:sym typeface="Arial Narrow"/>
              </a:rPr>
              <a:t>112</a:t>
            </a:r>
            <a:r>
              <a:rPr lang="zh-TW" altLang="en-US" sz="2400" b="1" dirty="0">
                <a:latin typeface="Arial Narrow"/>
                <a:ea typeface="Arial Narrow"/>
                <a:cs typeface="Arial Narrow"/>
                <a:sym typeface="Arial Narrow"/>
              </a:rPr>
              <a:t>年度補助推動轉型正義教育課程及活動─從</a:t>
            </a:r>
            <a:r>
              <a:rPr lang="zh-TW" altLang="en-US" sz="2400" b="1" dirty="0">
                <a:solidFill>
                  <a:schemeClr val="accent1"/>
                </a:solidFill>
                <a:latin typeface="微軟正黑體" panose="020B0604030504040204" pitchFamily="34" charset="-120"/>
                <a:ea typeface="微軟正黑體" panose="020B0604030504040204" pitchFamily="34" charset="-120"/>
                <a:sym typeface="Arial Narrow"/>
              </a:rPr>
              <a:t>城市探索</a:t>
            </a:r>
            <a:r>
              <a:rPr lang="zh-TW" altLang="en-US" sz="2400" b="1" dirty="0">
                <a:latin typeface="Arial Narrow"/>
                <a:ea typeface="Arial Narrow"/>
                <a:cs typeface="Arial Narrow"/>
                <a:sym typeface="Arial Narrow"/>
              </a:rPr>
              <a:t>到</a:t>
            </a:r>
            <a:r>
              <a:rPr lang="en-US" altLang="zh-TW" sz="2400" b="1" dirty="0">
                <a:solidFill>
                  <a:schemeClr val="accent1"/>
                </a:solidFill>
                <a:latin typeface="微軟正黑體" panose="020B0604030504040204" pitchFamily="34" charset="-120"/>
                <a:ea typeface="微軟正黑體" panose="020B0604030504040204" pitchFamily="34" charset="-120"/>
                <a:sym typeface="Arial Narrow"/>
              </a:rPr>
              <a:t>ESDG</a:t>
            </a:r>
          </a:p>
          <a:p>
            <a:pPr lvl="0" algn="ctr">
              <a:buSzPts val="2400"/>
            </a:pPr>
            <a:endParaRPr sz="2400" b="1" i="0" u="none" strike="noStrike" cap="none" dirty="0">
              <a:solidFill>
                <a:srgbClr val="000000"/>
              </a:solidFill>
              <a:latin typeface="Arial Narrow"/>
              <a:ea typeface="Arial Narrow"/>
              <a:cs typeface="Arial Narrow"/>
              <a:sym typeface="Arial Narrow"/>
            </a:endParaRPr>
          </a:p>
        </p:txBody>
      </p:sp>
      <p:pic>
        <p:nvPicPr>
          <p:cNvPr id="3" name="圖片 2">
            <a:extLst>
              <a:ext uri="{FF2B5EF4-FFF2-40B4-BE49-F238E27FC236}">
                <a16:creationId xmlns:a16="http://schemas.microsoft.com/office/drawing/2014/main" id="{0621F2E3-DFCF-45C8-8081-0A2903B50C76}"/>
              </a:ext>
            </a:extLst>
          </p:cNvPr>
          <p:cNvPicPr>
            <a:picLocks noChangeAspect="1"/>
          </p:cNvPicPr>
          <p:nvPr/>
        </p:nvPicPr>
        <p:blipFill>
          <a:blip r:embed="rId3"/>
          <a:stretch>
            <a:fillRect/>
          </a:stretch>
        </p:blipFill>
        <p:spPr>
          <a:xfrm>
            <a:off x="2320310" y="785084"/>
            <a:ext cx="4324492" cy="4127604"/>
          </a:xfrm>
          <a:prstGeom prst="rect">
            <a:avLst/>
          </a:prstGeom>
        </p:spPr>
      </p:pic>
      <p:pic>
        <p:nvPicPr>
          <p:cNvPr id="6" name="圖片 5">
            <a:extLst>
              <a:ext uri="{FF2B5EF4-FFF2-40B4-BE49-F238E27FC236}">
                <a16:creationId xmlns:a16="http://schemas.microsoft.com/office/drawing/2014/main" id="{68CC17B6-3F1D-4867-B85C-53896A632A2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331" y="1251626"/>
            <a:ext cx="1519637" cy="1265220"/>
          </a:xfrm>
          <a:prstGeom prst="rect">
            <a:avLst/>
          </a:prstGeom>
          <a:ln>
            <a:noFill/>
          </a:ln>
          <a:effectLst>
            <a:softEdge rad="112500"/>
          </a:effectLst>
        </p:spPr>
      </p:pic>
      <p:pic>
        <p:nvPicPr>
          <p:cNvPr id="8" name="圖片 7">
            <a:extLst>
              <a:ext uri="{FF2B5EF4-FFF2-40B4-BE49-F238E27FC236}">
                <a16:creationId xmlns:a16="http://schemas.microsoft.com/office/drawing/2014/main" id="{0562C4F3-B0C8-4F05-B6C5-60D040AA214D}"/>
              </a:ext>
            </a:extLst>
          </p:cNvPr>
          <p:cNvPicPr/>
          <p:nvPr/>
        </p:nvPicPr>
        <p:blipFill>
          <a:blip r:embed="rId5"/>
          <a:stretch>
            <a:fillRect/>
          </a:stretch>
        </p:blipFill>
        <p:spPr>
          <a:xfrm>
            <a:off x="6815847" y="1197911"/>
            <a:ext cx="1912126" cy="991283"/>
          </a:xfrm>
          <a:prstGeom prst="rect">
            <a:avLst/>
          </a:prstGeom>
          <a:ln>
            <a:noFill/>
          </a:ln>
          <a:effectLst>
            <a:softEdge rad="112500"/>
          </a:effectLst>
        </p:spPr>
      </p:pic>
      <p:pic>
        <p:nvPicPr>
          <p:cNvPr id="9" name="圖片 8">
            <a:extLst>
              <a:ext uri="{FF2B5EF4-FFF2-40B4-BE49-F238E27FC236}">
                <a16:creationId xmlns:a16="http://schemas.microsoft.com/office/drawing/2014/main" id="{C10FF4C1-8D0B-4560-A8F7-1BAFC08DB142}"/>
              </a:ext>
            </a:extLst>
          </p:cNvPr>
          <p:cNvPicPr/>
          <p:nvPr/>
        </p:nvPicPr>
        <p:blipFill rotWithShape="1">
          <a:blip r:embed="rId6"/>
          <a:srcRect t="12200" b="7734"/>
          <a:stretch/>
        </p:blipFill>
        <p:spPr>
          <a:xfrm>
            <a:off x="6755445" y="3326859"/>
            <a:ext cx="1997249" cy="1200097"/>
          </a:xfrm>
          <a:prstGeom prst="rect">
            <a:avLst/>
          </a:prstGeom>
          <a:ln>
            <a:noFill/>
          </a:ln>
          <a:effectLst>
            <a:softEdge rad="112500"/>
          </a:effectLst>
        </p:spPr>
      </p:pic>
      <p:pic>
        <p:nvPicPr>
          <p:cNvPr id="10" name="圖片 9">
            <a:extLst>
              <a:ext uri="{FF2B5EF4-FFF2-40B4-BE49-F238E27FC236}">
                <a16:creationId xmlns:a16="http://schemas.microsoft.com/office/drawing/2014/main" id="{B2609541-8394-40A4-A6B3-192A9F2DA8D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631" y="3281463"/>
            <a:ext cx="1447036" cy="1187818"/>
          </a:xfrm>
          <a:prstGeom prst="rect">
            <a:avLst/>
          </a:prstGeom>
          <a:ln>
            <a:noFill/>
          </a:ln>
          <a:effectLst>
            <a:softEdge rad="112500"/>
          </a:effectLst>
        </p:spPr>
      </p:pic>
    </p:spTree>
    <p:extLst>
      <p:ext uri="{BB962C8B-B14F-4D97-AF65-F5344CB8AC3E}">
        <p14:creationId xmlns:p14="http://schemas.microsoft.com/office/powerpoint/2010/main" val="2813949028"/>
      </p:ext>
    </p:extLst>
  </p:cSld>
  <p:clrMapOvr>
    <a:masterClrMapping/>
  </p:clrMapOvr>
  <p:transition spd="med">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2"/>
          <p:cNvSpPr/>
          <p:nvPr/>
        </p:nvSpPr>
        <p:spPr>
          <a:xfrm>
            <a:off x="556491" y="1359426"/>
            <a:ext cx="982800" cy="9828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42"/>
          <p:cNvSpPr/>
          <p:nvPr/>
        </p:nvSpPr>
        <p:spPr>
          <a:xfrm>
            <a:off x="556491" y="2441287"/>
            <a:ext cx="982800" cy="9828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42"/>
          <p:cNvSpPr/>
          <p:nvPr/>
        </p:nvSpPr>
        <p:spPr>
          <a:xfrm>
            <a:off x="556504" y="3523119"/>
            <a:ext cx="982800" cy="9828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42"/>
          <p:cNvSpPr txBox="1">
            <a:spLocks noGrp="1"/>
          </p:cNvSpPr>
          <p:nvPr>
            <p:ph type="title"/>
          </p:nvPr>
        </p:nvSpPr>
        <p:spPr>
          <a:xfrm>
            <a:off x="631475" y="361167"/>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zh-TW" altLang="en-US" sz="2800" b="1" dirty="0">
                <a:solidFill>
                  <a:schemeClr val="lt1"/>
                </a:solidFill>
                <a:latin typeface="Microsoft JhengHei"/>
                <a:ea typeface="Microsoft JhengHei"/>
                <a:cs typeface="Microsoft JhengHei"/>
                <a:sym typeface="Microsoft JhengHei"/>
              </a:rPr>
              <a:t>分享概要</a:t>
            </a:r>
            <a:endParaRPr sz="2800" b="1" dirty="0">
              <a:solidFill>
                <a:schemeClr val="lt1"/>
              </a:solidFill>
              <a:latin typeface="Microsoft JhengHei"/>
              <a:ea typeface="Microsoft JhengHei"/>
              <a:cs typeface="Microsoft JhengHei"/>
              <a:sym typeface="Microsoft JhengHei"/>
            </a:endParaRPr>
          </a:p>
        </p:txBody>
      </p:sp>
      <p:sp>
        <p:nvSpPr>
          <p:cNvPr id="426" name="Google Shape;426;p42"/>
          <p:cNvSpPr txBox="1">
            <a:spLocks noGrp="1"/>
          </p:cNvSpPr>
          <p:nvPr>
            <p:ph type="subTitle" idx="2"/>
          </p:nvPr>
        </p:nvSpPr>
        <p:spPr>
          <a:xfrm>
            <a:off x="1623891" y="1595649"/>
            <a:ext cx="3000000" cy="42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zh-TW" altLang="en-US" sz="2600" b="1" dirty="0">
                <a:solidFill>
                  <a:srgbClr val="000000"/>
                </a:solidFill>
                <a:latin typeface="Microsoft JhengHei"/>
                <a:ea typeface="Microsoft JhengHei"/>
                <a:sym typeface="Amatic SC"/>
              </a:rPr>
              <a:t>社群背景大哉問</a:t>
            </a:r>
            <a:endParaRPr sz="2600" b="1" dirty="0">
              <a:solidFill>
                <a:srgbClr val="000000"/>
              </a:solidFill>
              <a:latin typeface="Microsoft JhengHei"/>
              <a:ea typeface="Microsoft JhengHei"/>
            </a:endParaRPr>
          </a:p>
        </p:txBody>
      </p:sp>
      <p:sp>
        <p:nvSpPr>
          <p:cNvPr id="427" name="Google Shape;427;p42"/>
          <p:cNvSpPr txBox="1">
            <a:spLocks noGrp="1"/>
          </p:cNvSpPr>
          <p:nvPr>
            <p:ph type="subTitle" idx="4"/>
          </p:nvPr>
        </p:nvSpPr>
        <p:spPr>
          <a:xfrm>
            <a:off x="1623891" y="3722626"/>
            <a:ext cx="3812100" cy="42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3600"/>
              <a:buNone/>
            </a:pPr>
            <a:r>
              <a:rPr lang="zh-TW" altLang="en-US" sz="2600" b="1" dirty="0">
                <a:solidFill>
                  <a:srgbClr val="000000"/>
                </a:solidFill>
                <a:latin typeface="Microsoft JhengHei"/>
                <a:ea typeface="Microsoft JhengHei"/>
                <a:sym typeface="Amatic SC"/>
              </a:rPr>
              <a:t>社群的</a:t>
            </a:r>
            <a:r>
              <a:rPr lang="en-US" altLang="zh-TW" sz="2600" b="1" dirty="0">
                <a:solidFill>
                  <a:srgbClr val="000000"/>
                </a:solidFill>
                <a:latin typeface="Microsoft JhengHei"/>
                <a:ea typeface="Microsoft JhengHei"/>
                <a:sym typeface="Amatic SC"/>
              </a:rPr>
              <a:t>N</a:t>
            </a:r>
            <a:r>
              <a:rPr lang="zh-TW" altLang="en-US" sz="2600" b="1" dirty="0">
                <a:solidFill>
                  <a:srgbClr val="000000"/>
                </a:solidFill>
                <a:latin typeface="Microsoft JhengHei"/>
                <a:ea typeface="Microsoft JhengHei"/>
                <a:sym typeface="Amatic SC"/>
              </a:rPr>
              <a:t>種可能</a:t>
            </a:r>
            <a:endParaRPr sz="2600" b="1" dirty="0">
              <a:solidFill>
                <a:srgbClr val="000000"/>
              </a:solidFill>
              <a:latin typeface="Microsoft JhengHei"/>
              <a:ea typeface="Microsoft JhengHei"/>
              <a:cs typeface="Microsoft JhengHei"/>
              <a:sym typeface="Microsoft JhengHei"/>
            </a:endParaRPr>
          </a:p>
        </p:txBody>
      </p:sp>
      <p:sp>
        <p:nvSpPr>
          <p:cNvPr id="428" name="Google Shape;428;p42"/>
          <p:cNvSpPr txBox="1">
            <a:spLocks noGrp="1"/>
          </p:cNvSpPr>
          <p:nvPr>
            <p:ph type="subTitle" idx="6"/>
          </p:nvPr>
        </p:nvSpPr>
        <p:spPr>
          <a:xfrm>
            <a:off x="1623891" y="2640753"/>
            <a:ext cx="3269382" cy="42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zh-TW" altLang="en-US" sz="2600" b="1" dirty="0">
                <a:solidFill>
                  <a:srgbClr val="000000"/>
                </a:solidFill>
                <a:latin typeface="Microsoft JhengHei"/>
                <a:ea typeface="Microsoft JhengHei"/>
                <a:cs typeface="Microsoft JhengHei"/>
                <a:sym typeface="Microsoft JhengHei"/>
              </a:rPr>
              <a:t>社群的無限力量</a:t>
            </a:r>
            <a:endParaRPr sz="2600" dirty="0"/>
          </a:p>
        </p:txBody>
      </p:sp>
      <p:sp>
        <p:nvSpPr>
          <p:cNvPr id="429" name="Google Shape;429;p42"/>
          <p:cNvSpPr txBox="1">
            <a:spLocks noGrp="1"/>
          </p:cNvSpPr>
          <p:nvPr>
            <p:ph type="title" idx="9"/>
          </p:nvPr>
        </p:nvSpPr>
        <p:spPr>
          <a:xfrm>
            <a:off x="471891" y="1522164"/>
            <a:ext cx="1152000" cy="657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000"/>
              <a:buNone/>
            </a:pPr>
            <a:r>
              <a:rPr lang="zh-TW"/>
              <a:t>01</a:t>
            </a:r>
            <a:endParaRPr/>
          </a:p>
        </p:txBody>
      </p:sp>
      <p:sp>
        <p:nvSpPr>
          <p:cNvPr id="430" name="Google Shape;430;p42"/>
          <p:cNvSpPr txBox="1">
            <a:spLocks noGrp="1"/>
          </p:cNvSpPr>
          <p:nvPr>
            <p:ph type="title" idx="13"/>
          </p:nvPr>
        </p:nvSpPr>
        <p:spPr>
          <a:xfrm>
            <a:off x="471891" y="2604037"/>
            <a:ext cx="1152000" cy="657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000"/>
              <a:buNone/>
            </a:pPr>
            <a:r>
              <a:rPr lang="zh-TW"/>
              <a:t>02</a:t>
            </a:r>
            <a:endParaRPr/>
          </a:p>
        </p:txBody>
      </p:sp>
      <p:sp>
        <p:nvSpPr>
          <p:cNvPr id="431" name="Google Shape;431;p42"/>
          <p:cNvSpPr txBox="1">
            <a:spLocks noGrp="1"/>
          </p:cNvSpPr>
          <p:nvPr>
            <p:ph type="title" idx="14"/>
          </p:nvPr>
        </p:nvSpPr>
        <p:spPr>
          <a:xfrm>
            <a:off x="471904" y="3685857"/>
            <a:ext cx="1152000" cy="657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000"/>
              <a:buNone/>
            </a:pPr>
            <a:r>
              <a:rPr lang="zh-TW"/>
              <a:t>03</a:t>
            </a:r>
            <a:endParaRPr/>
          </a:p>
        </p:txBody>
      </p:sp>
      <p:grpSp>
        <p:nvGrpSpPr>
          <p:cNvPr id="432" name="Google Shape;432;p42"/>
          <p:cNvGrpSpPr/>
          <p:nvPr/>
        </p:nvGrpSpPr>
        <p:grpSpPr>
          <a:xfrm>
            <a:off x="7204883" y="4027628"/>
            <a:ext cx="1380122" cy="153304"/>
            <a:chOff x="7173550" y="540000"/>
            <a:chExt cx="1250450" cy="138900"/>
          </a:xfrm>
        </p:grpSpPr>
        <p:sp>
          <p:nvSpPr>
            <p:cNvPr id="433" name="Google Shape;433;p42"/>
            <p:cNvSpPr/>
            <p:nvPr/>
          </p:nvSpPr>
          <p:spPr>
            <a:xfrm>
              <a:off x="717355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42"/>
            <p:cNvSpPr/>
            <p:nvPr/>
          </p:nvSpPr>
          <p:spPr>
            <a:xfrm>
              <a:off x="739586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42"/>
            <p:cNvSpPr/>
            <p:nvPr/>
          </p:nvSpPr>
          <p:spPr>
            <a:xfrm>
              <a:off x="7618170" y="540000"/>
              <a:ext cx="138900" cy="138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42"/>
            <p:cNvSpPr/>
            <p:nvPr/>
          </p:nvSpPr>
          <p:spPr>
            <a:xfrm>
              <a:off x="784048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42"/>
            <p:cNvSpPr/>
            <p:nvPr/>
          </p:nvSpPr>
          <p:spPr>
            <a:xfrm>
              <a:off x="8062790" y="540000"/>
              <a:ext cx="138900" cy="138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42"/>
            <p:cNvSpPr/>
            <p:nvPr/>
          </p:nvSpPr>
          <p:spPr>
            <a:xfrm>
              <a:off x="828510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9" name="Google Shape;439;p42"/>
          <p:cNvGrpSpPr/>
          <p:nvPr/>
        </p:nvGrpSpPr>
        <p:grpSpPr>
          <a:xfrm>
            <a:off x="6126775" y="631775"/>
            <a:ext cx="2297230" cy="345000"/>
            <a:chOff x="6126775" y="631775"/>
            <a:chExt cx="2297230" cy="345000"/>
          </a:xfrm>
        </p:grpSpPr>
        <p:sp>
          <p:nvSpPr>
            <p:cNvPr id="440" name="Google Shape;440;p42"/>
            <p:cNvSpPr/>
            <p:nvPr/>
          </p:nvSpPr>
          <p:spPr>
            <a:xfrm>
              <a:off x="6126775" y="631775"/>
              <a:ext cx="2024100" cy="345000"/>
            </a:xfrm>
            <a:prstGeom prst="roundRect">
              <a:avLst>
                <a:gd name="adj" fmla="val 50000"/>
              </a:avLst>
            </a:prstGeom>
            <a:solidFill>
              <a:srgbClr val="FFFFF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1" name="Google Shape;441;p42"/>
            <p:cNvGrpSpPr/>
            <p:nvPr/>
          </p:nvGrpSpPr>
          <p:grpSpPr>
            <a:xfrm>
              <a:off x="7875496" y="727712"/>
              <a:ext cx="153321" cy="153301"/>
              <a:chOff x="6612750" y="3225500"/>
              <a:chExt cx="195065" cy="195065"/>
            </a:xfrm>
          </p:grpSpPr>
          <p:sp>
            <p:nvSpPr>
              <p:cNvPr id="442" name="Google Shape;442;p42"/>
              <p:cNvSpPr/>
              <p:nvPr/>
            </p:nvSpPr>
            <p:spPr>
              <a:xfrm>
                <a:off x="6612750" y="3225500"/>
                <a:ext cx="149100" cy="149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3" name="Google Shape;443;p42"/>
              <p:cNvCxnSpPr>
                <a:stCxn id="442" idx="5"/>
              </p:cNvCxnSpPr>
              <p:nvPr/>
            </p:nvCxnSpPr>
            <p:spPr>
              <a:xfrm>
                <a:off x="6740015" y="3352765"/>
                <a:ext cx="67800" cy="67800"/>
              </a:xfrm>
              <a:prstGeom prst="straightConnector1">
                <a:avLst/>
              </a:prstGeom>
              <a:noFill/>
              <a:ln w="19050" cap="flat" cmpd="sng">
                <a:solidFill>
                  <a:schemeClr val="lt1"/>
                </a:solidFill>
                <a:prstDash val="solid"/>
                <a:round/>
                <a:headEnd type="none" w="sm" len="sm"/>
                <a:tailEnd type="none" w="sm" len="sm"/>
              </a:ln>
            </p:spPr>
          </p:cxnSp>
        </p:grpSp>
        <p:grpSp>
          <p:nvGrpSpPr>
            <p:cNvPr id="444" name="Google Shape;444;p42"/>
            <p:cNvGrpSpPr/>
            <p:nvPr/>
          </p:nvGrpSpPr>
          <p:grpSpPr>
            <a:xfrm>
              <a:off x="8292200" y="712450"/>
              <a:ext cx="131805" cy="183827"/>
              <a:chOff x="8489050" y="712450"/>
              <a:chExt cx="131805" cy="183827"/>
            </a:xfrm>
          </p:grpSpPr>
          <p:sp>
            <p:nvSpPr>
              <p:cNvPr id="445" name="Google Shape;445;p42"/>
              <p:cNvSpPr/>
              <p:nvPr/>
            </p:nvSpPr>
            <p:spPr>
              <a:xfrm>
                <a:off x="8570155" y="712450"/>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42"/>
              <p:cNvSpPr/>
              <p:nvPr/>
            </p:nvSpPr>
            <p:spPr>
              <a:xfrm>
                <a:off x="8570155" y="845577"/>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42"/>
              <p:cNvSpPr/>
              <p:nvPr/>
            </p:nvSpPr>
            <p:spPr>
              <a:xfrm>
                <a:off x="8489050" y="778041"/>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8" name="Google Shape;448;p42"/>
              <p:cNvCxnSpPr>
                <a:stCxn id="447" idx="7"/>
                <a:endCxn id="445" idx="3"/>
              </p:cNvCxnSpPr>
              <p:nvPr/>
            </p:nvCxnSpPr>
            <p:spPr>
              <a:xfrm rot="10800000" flipH="1">
                <a:off x="8532325" y="755766"/>
                <a:ext cx="45300" cy="29700"/>
              </a:xfrm>
              <a:prstGeom prst="straightConnector1">
                <a:avLst/>
              </a:prstGeom>
              <a:noFill/>
              <a:ln w="19050" cap="flat" cmpd="sng">
                <a:solidFill>
                  <a:schemeClr val="lt1"/>
                </a:solidFill>
                <a:prstDash val="solid"/>
                <a:round/>
                <a:headEnd type="none" w="sm" len="sm"/>
                <a:tailEnd type="none" w="sm" len="sm"/>
              </a:ln>
            </p:spPr>
          </p:cxnSp>
          <p:cxnSp>
            <p:nvCxnSpPr>
              <p:cNvPr id="449" name="Google Shape;449;p42"/>
              <p:cNvCxnSpPr>
                <a:stCxn id="447" idx="5"/>
                <a:endCxn id="446" idx="1"/>
              </p:cNvCxnSpPr>
              <p:nvPr/>
            </p:nvCxnSpPr>
            <p:spPr>
              <a:xfrm>
                <a:off x="8532325" y="821316"/>
                <a:ext cx="45300" cy="31800"/>
              </a:xfrm>
              <a:prstGeom prst="straightConnector1">
                <a:avLst/>
              </a:prstGeom>
              <a:noFill/>
              <a:ln w="19050" cap="flat" cmpd="sng">
                <a:solidFill>
                  <a:schemeClr val="lt1"/>
                </a:solidFill>
                <a:prstDash val="solid"/>
                <a:round/>
                <a:headEnd type="none" w="sm" len="sm"/>
                <a:tailEnd type="none" w="sm" len="sm"/>
              </a:ln>
            </p:spPr>
          </p:cxnSp>
        </p:grpSp>
      </p:grpSp>
    </p:spTree>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9"/>
        <p:cNvGrpSpPr/>
        <p:nvPr/>
      </p:nvGrpSpPr>
      <p:grpSpPr>
        <a:xfrm>
          <a:off x="0" y="0"/>
          <a:ext cx="0" cy="0"/>
          <a:chOff x="0" y="0"/>
          <a:chExt cx="0" cy="0"/>
        </a:xfrm>
      </p:grpSpPr>
      <p:sp>
        <p:nvSpPr>
          <p:cNvPr id="2870" name="Google Shape;2870;p70"/>
          <p:cNvSpPr txBox="1">
            <a:spLocks noGrp="1"/>
          </p:cNvSpPr>
          <p:nvPr>
            <p:ph type="title"/>
          </p:nvPr>
        </p:nvSpPr>
        <p:spPr>
          <a:xfrm>
            <a:off x="715100" y="36521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教師社群的落實</a:t>
            </a:r>
            <a:endParaRPr b="1" dirty="0">
              <a:latin typeface="微軟正黑體" panose="020B0604030504040204" pitchFamily="34" charset="-120"/>
              <a:ea typeface="微軟正黑體" panose="020B0604030504040204" pitchFamily="34" charset="-120"/>
            </a:endParaRPr>
          </a:p>
        </p:txBody>
      </p:sp>
      <p:sp>
        <p:nvSpPr>
          <p:cNvPr id="2871" name="Google Shape;2871;p70"/>
          <p:cNvSpPr txBox="1">
            <a:spLocks noGrp="1"/>
          </p:cNvSpPr>
          <p:nvPr>
            <p:ph type="subTitle" idx="1"/>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轉型正義之路讀書會</a:t>
            </a:r>
            <a:endParaRPr b="1" dirty="0">
              <a:latin typeface="微軟正黑體" panose="020B0604030504040204" pitchFamily="34" charset="-120"/>
              <a:ea typeface="微軟正黑體" panose="020B0604030504040204" pitchFamily="34" charset="-120"/>
            </a:endParaRPr>
          </a:p>
        </p:txBody>
      </p:sp>
      <p:sp>
        <p:nvSpPr>
          <p:cNvPr id="2872" name="Google Shape;2872;p70"/>
          <p:cNvSpPr txBox="1">
            <a:spLocks noGrp="1"/>
          </p:cNvSpPr>
          <p:nvPr>
            <p:ph type="subTitle" idx="2"/>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400" b="1" dirty="0">
                <a:latin typeface="微軟正黑體" panose="020B0604030504040204" pitchFamily="34" charset="-120"/>
                <a:ea typeface="微軟正黑體" panose="020B0604030504040204" pitchFamily="34" charset="-120"/>
              </a:rPr>
              <a:t>以青少年為對象書寫，「未竟之業」的未來性</a:t>
            </a:r>
            <a:endParaRPr lang="en-US" altLang="zh-TW" sz="1400" b="1" dirty="0">
              <a:latin typeface="微軟正黑體" panose="020B0604030504040204" pitchFamily="34" charset="-120"/>
              <a:ea typeface="微軟正黑體" panose="020B0604030504040204" pitchFamily="34" charset="-120"/>
            </a:endParaRPr>
          </a:p>
          <a:p>
            <a:pPr marL="0" lvl="0" indent="0" algn="l" rtl="0">
              <a:spcBef>
                <a:spcPts val="0"/>
              </a:spcBef>
              <a:spcAft>
                <a:spcPts val="0"/>
              </a:spcAft>
              <a:buNone/>
            </a:pPr>
            <a:r>
              <a:rPr lang="zh-TW" altLang="en-US" sz="1400" b="1" dirty="0">
                <a:solidFill>
                  <a:srgbClr val="92D050"/>
                </a:solidFill>
                <a:latin typeface="微軟正黑體" panose="020B0604030504040204" pitchFamily="34" charset="-120"/>
                <a:ea typeface="微軟正黑體" panose="020B0604030504040204" pitchFamily="34" charset="-120"/>
              </a:rPr>
              <a:t>「和解」不是轉型正義核心概念，而是落實後期待新社會獲致的效果</a:t>
            </a:r>
            <a:endParaRPr sz="1400" b="1" dirty="0">
              <a:solidFill>
                <a:srgbClr val="92D050"/>
              </a:solidFill>
              <a:latin typeface="微軟正黑體" panose="020B0604030504040204" pitchFamily="34" charset="-120"/>
              <a:ea typeface="微軟正黑體" panose="020B0604030504040204" pitchFamily="34" charset="-120"/>
            </a:endParaRPr>
          </a:p>
        </p:txBody>
      </p:sp>
      <p:sp>
        <p:nvSpPr>
          <p:cNvPr id="2873" name="Google Shape;2873;p70"/>
          <p:cNvSpPr txBox="1">
            <a:spLocks noGrp="1"/>
          </p:cNvSpPr>
          <p:nvPr>
            <p:ph type="subTitle" idx="3"/>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大師講座增能研習</a:t>
            </a:r>
            <a:endParaRPr b="1" dirty="0">
              <a:latin typeface="微軟正黑體" panose="020B0604030504040204" pitchFamily="34" charset="-120"/>
              <a:ea typeface="微軟正黑體" panose="020B0604030504040204" pitchFamily="34" charset="-120"/>
            </a:endParaRPr>
          </a:p>
        </p:txBody>
      </p:sp>
      <p:sp>
        <p:nvSpPr>
          <p:cNvPr id="2874" name="Google Shape;2874;p70"/>
          <p:cNvSpPr txBox="1">
            <a:spLocks noGrp="1"/>
          </p:cNvSpPr>
          <p:nvPr>
            <p:ph type="subTitle" idx="4"/>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400" b="1" dirty="0">
                <a:latin typeface="微軟正黑體" panose="020B0604030504040204" pitchFamily="34" charset="-120"/>
                <a:ea typeface="微軟正黑體" panose="020B0604030504040204" pitchFamily="34" charset="-120"/>
              </a:rPr>
              <a:t>臺大歷史系陳翠蓮教授</a:t>
            </a:r>
            <a:endParaRPr lang="en-US" altLang="zh-TW" sz="1400" b="1" dirty="0">
              <a:latin typeface="微軟正黑體" panose="020B0604030504040204" pitchFamily="34" charset="-120"/>
              <a:ea typeface="微軟正黑體" panose="020B0604030504040204" pitchFamily="34" charset="-120"/>
            </a:endParaRPr>
          </a:p>
          <a:p>
            <a:pPr marL="0" lvl="0" indent="0" algn="l" rtl="0">
              <a:spcBef>
                <a:spcPts val="0"/>
              </a:spcBef>
              <a:spcAft>
                <a:spcPts val="0"/>
              </a:spcAft>
              <a:buNone/>
            </a:pPr>
            <a:r>
              <a:rPr lang="zh-TW" altLang="en-US" sz="1400" b="1" dirty="0">
                <a:solidFill>
                  <a:srgbClr val="92D050"/>
                </a:solidFill>
                <a:latin typeface="微軟正黑體" panose="020B0604030504040204" pitchFamily="34" charset="-120"/>
                <a:ea typeface="微軟正黑體" panose="020B0604030504040204" pitchFamily="34" charset="-120"/>
              </a:rPr>
              <a:t>各國怎麼做？臺灣怎麼走？</a:t>
            </a:r>
            <a:endParaRPr sz="1400" b="1" dirty="0">
              <a:solidFill>
                <a:srgbClr val="92D050"/>
              </a:solidFill>
              <a:latin typeface="微軟正黑體" panose="020B0604030504040204" pitchFamily="34" charset="-120"/>
              <a:ea typeface="微軟正黑體" panose="020B0604030504040204" pitchFamily="34" charset="-120"/>
            </a:endParaRPr>
          </a:p>
        </p:txBody>
      </p:sp>
      <p:sp>
        <p:nvSpPr>
          <p:cNvPr id="2875" name="Google Shape;2875;p70"/>
          <p:cNvSpPr txBox="1">
            <a:spLocks noGrp="1"/>
          </p:cNvSpPr>
          <p:nvPr>
            <p:ph type="subTitle" idx="5"/>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陽明山中山樓參訪</a:t>
            </a:r>
            <a:endParaRPr b="1" dirty="0">
              <a:latin typeface="微軟正黑體" panose="020B0604030504040204" pitchFamily="34" charset="-120"/>
              <a:ea typeface="微軟正黑體" panose="020B0604030504040204" pitchFamily="34" charset="-120"/>
            </a:endParaRPr>
          </a:p>
        </p:txBody>
      </p:sp>
      <p:sp>
        <p:nvSpPr>
          <p:cNvPr id="2876" name="Google Shape;2876;p70"/>
          <p:cNvSpPr txBox="1">
            <a:spLocks noGrp="1"/>
          </p:cNvSpPr>
          <p:nvPr>
            <p:ph type="subTitle" idx="6"/>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400" b="1" dirty="0">
                <a:latin typeface="微軟正黑體" panose="020B0604030504040204" pitchFamily="34" charset="-120"/>
                <a:ea typeface="微軟正黑體" panose="020B0604030504040204" pitchFamily="34" charset="-120"/>
              </a:rPr>
              <a:t>遙想威權走向民主、廢除萬年國大及修憲的背景</a:t>
            </a:r>
            <a:endParaRPr lang="en-US" altLang="zh-TW" sz="1400" b="1" dirty="0">
              <a:latin typeface="微軟正黑體" panose="020B0604030504040204" pitchFamily="34" charset="-120"/>
              <a:ea typeface="微軟正黑體" panose="020B0604030504040204" pitchFamily="34" charset="-120"/>
            </a:endParaRPr>
          </a:p>
          <a:p>
            <a:pPr marL="0" lvl="0" indent="0" algn="l" rtl="0">
              <a:spcBef>
                <a:spcPts val="0"/>
              </a:spcBef>
              <a:spcAft>
                <a:spcPts val="0"/>
              </a:spcAft>
              <a:buNone/>
            </a:pPr>
            <a:r>
              <a:rPr lang="zh-TW" altLang="en-US" sz="1400" b="1" dirty="0">
                <a:solidFill>
                  <a:srgbClr val="92D050"/>
                </a:solidFill>
                <a:latin typeface="微軟正黑體" panose="020B0604030504040204" pitchFamily="34" charset="-120"/>
                <a:ea typeface="微軟正黑體" panose="020B0604030504040204" pitchFamily="34" charset="-120"/>
              </a:rPr>
              <a:t>一個威權象徵建築，如何活化及再利用？</a:t>
            </a:r>
            <a:endParaRPr sz="1400" b="1" dirty="0">
              <a:solidFill>
                <a:srgbClr val="92D050"/>
              </a:solidFill>
              <a:latin typeface="微軟正黑體" panose="020B0604030504040204" pitchFamily="34" charset="-120"/>
              <a:ea typeface="微軟正黑體" panose="020B0604030504040204" pitchFamily="34" charset="-120"/>
            </a:endParaRPr>
          </a:p>
        </p:txBody>
      </p:sp>
      <p:sp>
        <p:nvSpPr>
          <p:cNvPr id="2877" name="Google Shape;2877;p70"/>
          <p:cNvSpPr/>
          <p:nvPr/>
        </p:nvSpPr>
        <p:spPr>
          <a:xfrm>
            <a:off x="715100" y="1183800"/>
            <a:ext cx="1012800" cy="1012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70"/>
          <p:cNvSpPr/>
          <p:nvPr/>
        </p:nvSpPr>
        <p:spPr>
          <a:xfrm>
            <a:off x="715100" y="2361250"/>
            <a:ext cx="1012800" cy="1012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70"/>
          <p:cNvSpPr/>
          <p:nvPr/>
        </p:nvSpPr>
        <p:spPr>
          <a:xfrm>
            <a:off x="715100" y="3538700"/>
            <a:ext cx="1012800" cy="1012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36" name="Google Shape;2936;p70"/>
          <p:cNvGrpSpPr/>
          <p:nvPr/>
        </p:nvGrpSpPr>
        <p:grpSpPr>
          <a:xfrm flipH="1">
            <a:off x="877919" y="1353509"/>
            <a:ext cx="609265" cy="673381"/>
            <a:chOff x="6475250" y="2897775"/>
            <a:chExt cx="511000" cy="564775"/>
          </a:xfrm>
        </p:grpSpPr>
        <p:sp>
          <p:nvSpPr>
            <p:cNvPr id="2937" name="Google Shape;2937;p70"/>
            <p:cNvSpPr/>
            <p:nvPr/>
          </p:nvSpPr>
          <p:spPr>
            <a:xfrm>
              <a:off x="6581650" y="2897775"/>
              <a:ext cx="404600" cy="358550"/>
            </a:xfrm>
            <a:custGeom>
              <a:avLst/>
              <a:gdLst/>
              <a:ahLst/>
              <a:cxnLst/>
              <a:rect l="l" t="t" r="r" b="b"/>
              <a:pathLst>
                <a:path w="16184" h="14342" extrusionOk="0">
                  <a:moveTo>
                    <a:pt x="8097" y="1306"/>
                  </a:moveTo>
                  <a:cubicBezTo>
                    <a:pt x="9356" y="1306"/>
                    <a:pt x="10624" y="1709"/>
                    <a:pt x="11696" y="2541"/>
                  </a:cubicBezTo>
                  <a:cubicBezTo>
                    <a:pt x="14247" y="4531"/>
                    <a:pt x="14711" y="8224"/>
                    <a:pt x="12713" y="10775"/>
                  </a:cubicBezTo>
                  <a:cubicBezTo>
                    <a:pt x="11557" y="12263"/>
                    <a:pt x="9830" y="13039"/>
                    <a:pt x="8084" y="13039"/>
                  </a:cubicBezTo>
                  <a:cubicBezTo>
                    <a:pt x="6825" y="13039"/>
                    <a:pt x="5557" y="12635"/>
                    <a:pt x="4488" y="11801"/>
                  </a:cubicBezTo>
                  <a:cubicBezTo>
                    <a:pt x="1927" y="9812"/>
                    <a:pt x="1472" y="6127"/>
                    <a:pt x="3462" y="3567"/>
                  </a:cubicBezTo>
                  <a:cubicBezTo>
                    <a:pt x="4618" y="2084"/>
                    <a:pt x="6348" y="1306"/>
                    <a:pt x="8097" y="1306"/>
                  </a:cubicBezTo>
                  <a:close/>
                  <a:moveTo>
                    <a:pt x="8092" y="1"/>
                  </a:moveTo>
                  <a:cubicBezTo>
                    <a:pt x="5955" y="1"/>
                    <a:pt x="3842" y="950"/>
                    <a:pt x="2427" y="2764"/>
                  </a:cubicBezTo>
                  <a:cubicBezTo>
                    <a:pt x="0" y="5887"/>
                    <a:pt x="562" y="10401"/>
                    <a:pt x="3685" y="12827"/>
                  </a:cubicBezTo>
                  <a:cubicBezTo>
                    <a:pt x="4993" y="13848"/>
                    <a:pt x="6544" y="14342"/>
                    <a:pt x="8084" y="14342"/>
                  </a:cubicBezTo>
                  <a:cubicBezTo>
                    <a:pt x="10219" y="14342"/>
                    <a:pt x="12333" y="13392"/>
                    <a:pt x="13748" y="11578"/>
                  </a:cubicBezTo>
                  <a:cubicBezTo>
                    <a:pt x="16183" y="8456"/>
                    <a:pt x="15621" y="3951"/>
                    <a:pt x="12499" y="1515"/>
                  </a:cubicBezTo>
                  <a:cubicBezTo>
                    <a:pt x="11187" y="495"/>
                    <a:pt x="9633" y="1"/>
                    <a:pt x="80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70"/>
            <p:cNvSpPr/>
            <p:nvPr/>
          </p:nvSpPr>
          <p:spPr>
            <a:xfrm>
              <a:off x="6618450" y="2930400"/>
              <a:ext cx="331000" cy="293375"/>
            </a:xfrm>
            <a:custGeom>
              <a:avLst/>
              <a:gdLst/>
              <a:ahLst/>
              <a:cxnLst/>
              <a:rect l="l" t="t" r="r" b="b"/>
              <a:pathLst>
                <a:path w="13240" h="11735" extrusionOk="0">
                  <a:moveTo>
                    <a:pt x="6625" y="1"/>
                  </a:moveTo>
                  <a:cubicBezTo>
                    <a:pt x="4876" y="1"/>
                    <a:pt x="3146" y="779"/>
                    <a:pt x="1990" y="2262"/>
                  </a:cubicBezTo>
                  <a:cubicBezTo>
                    <a:pt x="0" y="4822"/>
                    <a:pt x="455" y="8507"/>
                    <a:pt x="3016" y="10496"/>
                  </a:cubicBezTo>
                  <a:cubicBezTo>
                    <a:pt x="4085" y="11330"/>
                    <a:pt x="5353" y="11734"/>
                    <a:pt x="6612" y="11734"/>
                  </a:cubicBezTo>
                  <a:cubicBezTo>
                    <a:pt x="8358" y="11734"/>
                    <a:pt x="10085" y="10958"/>
                    <a:pt x="11241" y="9470"/>
                  </a:cubicBezTo>
                  <a:cubicBezTo>
                    <a:pt x="13239" y="6919"/>
                    <a:pt x="12775" y="3226"/>
                    <a:pt x="10224" y="1236"/>
                  </a:cubicBezTo>
                  <a:cubicBezTo>
                    <a:pt x="9152" y="404"/>
                    <a:pt x="7884" y="1"/>
                    <a:pt x="66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9" name="Google Shape;2939;p70"/>
            <p:cNvSpPr/>
            <p:nvPr/>
          </p:nvSpPr>
          <p:spPr>
            <a:xfrm>
              <a:off x="6665725" y="2930400"/>
              <a:ext cx="283725" cy="239900"/>
            </a:xfrm>
            <a:custGeom>
              <a:avLst/>
              <a:gdLst/>
              <a:ahLst/>
              <a:cxnLst/>
              <a:rect l="l" t="t" r="r" b="b"/>
              <a:pathLst>
                <a:path w="11349" h="9596" extrusionOk="0">
                  <a:moveTo>
                    <a:pt x="4734" y="1"/>
                  </a:moveTo>
                  <a:cubicBezTo>
                    <a:pt x="2985" y="1"/>
                    <a:pt x="1255" y="779"/>
                    <a:pt x="99" y="2262"/>
                  </a:cubicBezTo>
                  <a:cubicBezTo>
                    <a:pt x="63" y="2307"/>
                    <a:pt x="36" y="2342"/>
                    <a:pt x="1" y="2387"/>
                  </a:cubicBezTo>
                  <a:cubicBezTo>
                    <a:pt x="1158" y="984"/>
                    <a:pt x="2839" y="251"/>
                    <a:pt x="4537" y="251"/>
                  </a:cubicBezTo>
                  <a:cubicBezTo>
                    <a:pt x="5796" y="251"/>
                    <a:pt x="7065" y="654"/>
                    <a:pt x="8137" y="1486"/>
                  </a:cubicBezTo>
                  <a:cubicBezTo>
                    <a:pt x="10652" y="3449"/>
                    <a:pt x="11134" y="7044"/>
                    <a:pt x="9252" y="9595"/>
                  </a:cubicBezTo>
                  <a:cubicBezTo>
                    <a:pt x="9287" y="9551"/>
                    <a:pt x="9323" y="9515"/>
                    <a:pt x="9350" y="9470"/>
                  </a:cubicBezTo>
                  <a:cubicBezTo>
                    <a:pt x="11348" y="6919"/>
                    <a:pt x="10884" y="3226"/>
                    <a:pt x="8333" y="1236"/>
                  </a:cubicBezTo>
                  <a:cubicBezTo>
                    <a:pt x="7261" y="404"/>
                    <a:pt x="5993" y="1"/>
                    <a:pt x="47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0" name="Google Shape;2940;p70"/>
            <p:cNvSpPr/>
            <p:nvPr/>
          </p:nvSpPr>
          <p:spPr>
            <a:xfrm>
              <a:off x="6618450" y="3202175"/>
              <a:ext cx="72275" cy="80100"/>
            </a:xfrm>
            <a:custGeom>
              <a:avLst/>
              <a:gdLst/>
              <a:ahLst/>
              <a:cxnLst/>
              <a:rect l="l" t="t" r="r" b="b"/>
              <a:pathLst>
                <a:path w="2891" h="3204" extrusionOk="0">
                  <a:moveTo>
                    <a:pt x="1900" y="0"/>
                  </a:moveTo>
                  <a:lnTo>
                    <a:pt x="0" y="2436"/>
                  </a:lnTo>
                  <a:lnTo>
                    <a:pt x="990" y="3203"/>
                  </a:lnTo>
                  <a:lnTo>
                    <a:pt x="2890" y="768"/>
                  </a:lnTo>
                  <a:lnTo>
                    <a:pt x="19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1" name="Google Shape;2941;p70"/>
            <p:cNvSpPr/>
            <p:nvPr/>
          </p:nvSpPr>
          <p:spPr>
            <a:xfrm>
              <a:off x="6475250" y="3241200"/>
              <a:ext cx="188275" cy="221350"/>
            </a:xfrm>
            <a:custGeom>
              <a:avLst/>
              <a:gdLst/>
              <a:ahLst/>
              <a:cxnLst/>
              <a:rect l="l" t="t" r="r" b="b"/>
              <a:pathLst>
                <a:path w="7531" h="8854" extrusionOk="0">
                  <a:moveTo>
                    <a:pt x="6014" y="0"/>
                  </a:moveTo>
                  <a:lnTo>
                    <a:pt x="331" y="7306"/>
                  </a:lnTo>
                  <a:cubicBezTo>
                    <a:pt x="1" y="7717"/>
                    <a:pt x="81" y="8323"/>
                    <a:pt x="492" y="8653"/>
                  </a:cubicBezTo>
                  <a:cubicBezTo>
                    <a:pt x="667" y="8788"/>
                    <a:pt x="876" y="8854"/>
                    <a:pt x="1083" y="8854"/>
                  </a:cubicBezTo>
                  <a:cubicBezTo>
                    <a:pt x="1369" y="8854"/>
                    <a:pt x="1652" y="8728"/>
                    <a:pt x="1839" y="8484"/>
                  </a:cubicBezTo>
                  <a:lnTo>
                    <a:pt x="7530" y="1178"/>
                  </a:lnTo>
                  <a:lnTo>
                    <a:pt x="601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2" name="Google Shape;2942;p70"/>
            <p:cNvSpPr/>
            <p:nvPr/>
          </p:nvSpPr>
          <p:spPr>
            <a:xfrm>
              <a:off x="6643875" y="3197025"/>
              <a:ext cx="53325" cy="51325"/>
            </a:xfrm>
            <a:custGeom>
              <a:avLst/>
              <a:gdLst/>
              <a:ahLst/>
              <a:cxnLst/>
              <a:rect l="l" t="t" r="r" b="b"/>
              <a:pathLst>
                <a:path w="2133" h="2053" extrusionOk="0">
                  <a:moveTo>
                    <a:pt x="767" y="1"/>
                  </a:moveTo>
                  <a:lnTo>
                    <a:pt x="0" y="991"/>
                  </a:lnTo>
                  <a:lnTo>
                    <a:pt x="1356" y="2053"/>
                  </a:lnTo>
                  <a:lnTo>
                    <a:pt x="2132" y="1062"/>
                  </a:lnTo>
                  <a:lnTo>
                    <a:pt x="7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3" name="Google Shape;2943;p70"/>
            <p:cNvSpPr/>
            <p:nvPr/>
          </p:nvSpPr>
          <p:spPr>
            <a:xfrm>
              <a:off x="6632275" y="3244975"/>
              <a:ext cx="25675" cy="20550"/>
            </a:xfrm>
            <a:custGeom>
              <a:avLst/>
              <a:gdLst/>
              <a:ahLst/>
              <a:cxnLst/>
              <a:rect l="l" t="t" r="r" b="b"/>
              <a:pathLst>
                <a:path w="1027" h="822" extrusionOk="0">
                  <a:moveTo>
                    <a:pt x="36" y="1"/>
                  </a:moveTo>
                  <a:lnTo>
                    <a:pt x="0" y="54"/>
                  </a:lnTo>
                  <a:lnTo>
                    <a:pt x="991" y="821"/>
                  </a:lnTo>
                  <a:lnTo>
                    <a:pt x="1026" y="777"/>
                  </a:lnTo>
                  <a:lnTo>
                    <a:pt x="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70"/>
            <p:cNvSpPr/>
            <p:nvPr/>
          </p:nvSpPr>
          <p:spPr>
            <a:xfrm>
              <a:off x="6647450" y="3225350"/>
              <a:ext cx="25650" cy="20550"/>
            </a:xfrm>
            <a:custGeom>
              <a:avLst/>
              <a:gdLst/>
              <a:ahLst/>
              <a:cxnLst/>
              <a:rect l="l" t="t" r="r" b="b"/>
              <a:pathLst>
                <a:path w="1026" h="822" extrusionOk="0">
                  <a:moveTo>
                    <a:pt x="45" y="1"/>
                  </a:moveTo>
                  <a:lnTo>
                    <a:pt x="0" y="54"/>
                  </a:lnTo>
                  <a:lnTo>
                    <a:pt x="990" y="821"/>
                  </a:lnTo>
                  <a:lnTo>
                    <a:pt x="1026" y="777"/>
                  </a:lnTo>
                  <a:lnTo>
                    <a:pt x="4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圖片 1"/>
          <p:cNvPicPr>
            <a:picLocks noChangeAspect="1"/>
          </p:cNvPicPr>
          <p:nvPr/>
        </p:nvPicPr>
        <p:blipFill>
          <a:blip r:embed="rId3"/>
          <a:stretch>
            <a:fillRect/>
          </a:stretch>
        </p:blipFill>
        <p:spPr>
          <a:xfrm>
            <a:off x="6430588" y="1670121"/>
            <a:ext cx="2523179" cy="2523179"/>
          </a:xfrm>
          <a:prstGeom prst="rect">
            <a:avLst/>
          </a:prstGeom>
        </p:spPr>
      </p:pic>
      <p:grpSp>
        <p:nvGrpSpPr>
          <p:cNvPr id="84" name="Google Shape;7661;p85"/>
          <p:cNvGrpSpPr/>
          <p:nvPr/>
        </p:nvGrpSpPr>
        <p:grpSpPr>
          <a:xfrm>
            <a:off x="859992" y="3691947"/>
            <a:ext cx="691346" cy="647298"/>
            <a:chOff x="-40378075" y="3267450"/>
            <a:chExt cx="317425" cy="289075"/>
          </a:xfrm>
          <a:solidFill>
            <a:schemeClr val="bg1"/>
          </a:solidFill>
        </p:grpSpPr>
        <p:sp>
          <p:nvSpPr>
            <p:cNvPr id="85" name="Google Shape;7662;p85"/>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7663;p85"/>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7664;p85"/>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7665;p85"/>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95" name="Google Shape;8497;p87"/>
          <p:cNvGrpSpPr/>
          <p:nvPr/>
        </p:nvGrpSpPr>
        <p:grpSpPr>
          <a:xfrm>
            <a:off x="851362" y="2526876"/>
            <a:ext cx="703541" cy="739584"/>
            <a:chOff x="-30345325" y="3184750"/>
            <a:chExt cx="292225" cy="291450"/>
          </a:xfrm>
          <a:solidFill>
            <a:schemeClr val="bg1"/>
          </a:solidFill>
        </p:grpSpPr>
        <p:sp>
          <p:nvSpPr>
            <p:cNvPr id="96" name="Google Shape;8498;p87"/>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8499;p87"/>
            <p:cNvSpPr/>
            <p:nvPr/>
          </p:nvSpPr>
          <p:spPr>
            <a:xfrm>
              <a:off x="-30310675"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8500;p87"/>
            <p:cNvSpPr/>
            <p:nvPr/>
          </p:nvSpPr>
          <p:spPr>
            <a:xfrm>
              <a:off x="-30345325"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8501;p87"/>
            <p:cNvSpPr/>
            <p:nvPr/>
          </p:nvSpPr>
          <p:spPr>
            <a:xfrm>
              <a:off x="-30156300"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8502;p87"/>
            <p:cNvSpPr/>
            <p:nvPr/>
          </p:nvSpPr>
          <p:spPr>
            <a:xfrm>
              <a:off x="-30190950"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6869" y="1222584"/>
            <a:ext cx="8292891" cy="572700"/>
          </a:xfrm>
        </p:spPr>
        <p:txBody>
          <a:bodyPr/>
          <a:lstStyle/>
          <a:p>
            <a:r>
              <a:rPr lang="zh-TW" altLang="en-US" b="1" dirty="0">
                <a:latin typeface="微軟正黑體" panose="020B0604030504040204" pitchFamily="34" charset="-120"/>
                <a:ea typeface="微軟正黑體" panose="020B0604030504040204" pitchFamily="34" charset="-120"/>
              </a:rPr>
              <a:t>學生活動第一站：白色恐怖景美紀念園區</a:t>
            </a:r>
          </a:p>
        </p:txBody>
      </p:sp>
      <p:sp>
        <p:nvSpPr>
          <p:cNvPr id="7" name="標題 1"/>
          <p:cNvSpPr txBox="1">
            <a:spLocks/>
          </p:cNvSpPr>
          <p:nvPr/>
        </p:nvSpPr>
        <p:spPr>
          <a:xfrm>
            <a:off x="1089067" y="1936898"/>
            <a:ext cx="794821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2pPr>
            <a:lvl3pPr marR="0" lvl="2"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3pPr>
            <a:lvl4pPr marR="0" lvl="3"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4pPr>
            <a:lvl5pPr marR="0" lvl="4"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5pPr>
            <a:lvl6pPr marR="0" lvl="5"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6pPr>
            <a:lvl7pPr marR="0" lvl="6"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7pPr>
            <a:lvl8pPr marR="0" lvl="7"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8pPr>
            <a:lvl9pPr marR="0" lvl="8"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9pPr>
          </a:lstStyle>
          <a:p>
            <a:r>
              <a:rPr lang="zh-TW" altLang="en-US" b="1" smtClean="0">
                <a:latin typeface="微軟正黑體" panose="020B0604030504040204" pitchFamily="34" charset="-120"/>
                <a:ea typeface="微軟正黑體" panose="020B0604030504040204" pitchFamily="34" charset="-120"/>
              </a:rPr>
              <a:t>學生活動第二站：鄭南榕紀念館</a:t>
            </a:r>
            <a:r>
              <a:rPr lang="en-US" altLang="zh-TW" b="1" smtClean="0">
                <a:latin typeface="微軟正黑體" panose="020B0604030504040204" pitchFamily="34" charset="-120"/>
                <a:ea typeface="微軟正黑體" panose="020B0604030504040204" pitchFamily="34" charset="-120"/>
              </a:rPr>
              <a:t>·</a:t>
            </a:r>
            <a:r>
              <a:rPr lang="zh-TW" altLang="en-US" b="1" smtClean="0">
                <a:latin typeface="微軟正黑體" panose="020B0604030504040204" pitchFamily="34" charset="-120"/>
                <a:ea typeface="微軟正黑體" panose="020B0604030504040204" pitchFamily="34" charset="-120"/>
              </a:rPr>
              <a:t>基金會</a:t>
            </a:r>
            <a:endParaRPr lang="zh-TW" altLang="en-US" dirty="0"/>
          </a:p>
        </p:txBody>
      </p:sp>
      <p:sp>
        <p:nvSpPr>
          <p:cNvPr id="8" name="標題 1"/>
          <p:cNvSpPr txBox="1">
            <a:spLocks/>
          </p:cNvSpPr>
          <p:nvPr/>
        </p:nvSpPr>
        <p:spPr>
          <a:xfrm>
            <a:off x="1096502" y="2792826"/>
            <a:ext cx="794078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2pPr>
            <a:lvl3pPr marR="0" lvl="2"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3pPr>
            <a:lvl4pPr marR="0" lvl="3"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4pPr>
            <a:lvl5pPr marR="0" lvl="4"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5pPr>
            <a:lvl6pPr marR="0" lvl="5"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6pPr>
            <a:lvl7pPr marR="0" lvl="6"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7pPr>
            <a:lvl8pPr marR="0" lvl="7"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8pPr>
            <a:lvl9pPr marR="0" lvl="8" algn="l" rtl="0">
              <a:lnSpc>
                <a:spcPct val="100000"/>
              </a:lnSpc>
              <a:spcBef>
                <a:spcPts val="0"/>
              </a:spcBef>
              <a:spcAft>
                <a:spcPts val="0"/>
              </a:spcAft>
              <a:buClr>
                <a:schemeClr val="dk1"/>
              </a:buClr>
              <a:buSzPts val="3000"/>
              <a:buFont typeface="Lexend Deca SemiBold"/>
              <a:buNone/>
              <a:defRPr sz="3000" b="0" i="0" u="none" strike="noStrike" cap="none">
                <a:solidFill>
                  <a:schemeClr val="dk1"/>
                </a:solidFill>
                <a:latin typeface="Lexend Deca SemiBold"/>
                <a:ea typeface="Lexend Deca SemiBold"/>
                <a:cs typeface="Lexend Deca SemiBold"/>
                <a:sym typeface="Lexend Deca SemiBold"/>
              </a:defRPr>
            </a:lvl9pPr>
          </a:lstStyle>
          <a:p>
            <a:r>
              <a:rPr lang="zh-TW" altLang="en-US" b="1" dirty="0" smtClean="0">
                <a:latin typeface="微軟正黑體" panose="020B0604030504040204" pitchFamily="34" charset="-120"/>
                <a:ea typeface="微軟正黑體" panose="020B0604030504040204" pitchFamily="34" charset="-120"/>
              </a:rPr>
              <a:t>學生活動第三站：台大陳文成紀念廣場</a:t>
            </a:r>
            <a:endParaRPr lang="zh-TW" altLang="en-US" dirty="0"/>
          </a:p>
        </p:txBody>
      </p:sp>
      <p:sp>
        <p:nvSpPr>
          <p:cNvPr id="9" name="文字方塊 8"/>
          <p:cNvSpPr txBox="1"/>
          <p:nvPr/>
        </p:nvSpPr>
        <p:spPr>
          <a:xfrm>
            <a:off x="3619500" y="225042"/>
            <a:ext cx="4389120" cy="707886"/>
          </a:xfrm>
          <a:prstGeom prst="rect">
            <a:avLst/>
          </a:prstGeom>
          <a:noFill/>
        </p:spPr>
        <p:txBody>
          <a:bodyPr wrap="square" rtlCol="0">
            <a:spAutoFit/>
          </a:bodyPr>
          <a:lstStyle/>
          <a:p>
            <a:r>
              <a:rPr lang="zh-TW" altLang="en-US" sz="4000" dirty="0" smtClean="0"/>
              <a:t>參觀</a:t>
            </a:r>
            <a:endParaRPr lang="zh-TW" altLang="en-US" sz="4000" dirty="0"/>
          </a:p>
        </p:txBody>
      </p:sp>
    </p:spTree>
    <p:extLst>
      <p:ext uri="{BB962C8B-B14F-4D97-AF65-F5344CB8AC3E}">
        <p14:creationId xmlns:p14="http://schemas.microsoft.com/office/powerpoint/2010/main" val="1818290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8A94B9-5D54-4286-9F7E-7B080C01C56C}"/>
              </a:ext>
            </a:extLst>
          </p:cNvPr>
          <p:cNvSpPr>
            <a:spLocks noGrp="1"/>
          </p:cNvSpPr>
          <p:nvPr>
            <p:ph type="ctrTitle"/>
          </p:nvPr>
        </p:nvSpPr>
        <p:spPr>
          <a:xfrm>
            <a:off x="522241" y="1517168"/>
            <a:ext cx="3783117" cy="1260600"/>
          </a:xfrm>
        </p:spPr>
        <p:txBody>
          <a:bodyPr/>
          <a:lstStyle/>
          <a:p>
            <a:pPr>
              <a:buSzPts val="3000"/>
            </a:pPr>
            <a:r>
              <a:rPr lang="zh-TW" altLang="en-US" sz="4000" b="1" dirty="0">
                <a:latin typeface="微軟正黑體" panose="020B0604030504040204" pitchFamily="34" charset="-120"/>
                <a:ea typeface="微軟正黑體" panose="020B0604030504040204" pitchFamily="34" charset="-120"/>
                <a:sym typeface="Arial"/>
              </a:rPr>
              <a:t>自主學習社群</a:t>
            </a:r>
          </a:p>
        </p:txBody>
      </p:sp>
      <p:sp>
        <p:nvSpPr>
          <p:cNvPr id="3" name="副標題 2">
            <a:extLst>
              <a:ext uri="{FF2B5EF4-FFF2-40B4-BE49-F238E27FC236}">
                <a16:creationId xmlns:a16="http://schemas.microsoft.com/office/drawing/2014/main" id="{311A521B-FB1A-4AFF-A176-A5569D532475}"/>
              </a:ext>
            </a:extLst>
          </p:cNvPr>
          <p:cNvSpPr>
            <a:spLocks noGrp="1"/>
          </p:cNvSpPr>
          <p:nvPr>
            <p:ph type="subTitle" idx="1"/>
          </p:nvPr>
        </p:nvSpPr>
        <p:spPr/>
        <p:txBody>
          <a:bodyPr/>
          <a:lstStyle/>
          <a:p>
            <a:endParaRPr lang="zh-TW" altLang="en-US" dirty="0"/>
          </a:p>
        </p:txBody>
      </p:sp>
      <p:pic>
        <p:nvPicPr>
          <p:cNvPr id="5" name="圖片 4">
            <a:extLst>
              <a:ext uri="{FF2B5EF4-FFF2-40B4-BE49-F238E27FC236}">
                <a16:creationId xmlns:a16="http://schemas.microsoft.com/office/drawing/2014/main" id="{7270AF18-2FC4-43B0-A8D2-009CFA115D38}"/>
              </a:ext>
            </a:extLst>
          </p:cNvPr>
          <p:cNvPicPr>
            <a:picLocks noChangeAspect="1"/>
          </p:cNvPicPr>
          <p:nvPr/>
        </p:nvPicPr>
        <p:blipFill>
          <a:blip r:embed="rId2"/>
          <a:stretch>
            <a:fillRect/>
          </a:stretch>
        </p:blipFill>
        <p:spPr>
          <a:xfrm rot="1001789">
            <a:off x="4368768" y="754464"/>
            <a:ext cx="4657801" cy="2786006"/>
          </a:xfrm>
          <a:prstGeom prst="rect">
            <a:avLst/>
          </a:prstGeom>
        </p:spPr>
      </p:pic>
    </p:spTree>
    <p:extLst>
      <p:ext uri="{BB962C8B-B14F-4D97-AF65-F5344CB8AC3E}">
        <p14:creationId xmlns:p14="http://schemas.microsoft.com/office/powerpoint/2010/main" val="35596040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7"/>
        <p:cNvGrpSpPr/>
        <p:nvPr/>
      </p:nvGrpSpPr>
      <p:grpSpPr>
        <a:xfrm>
          <a:off x="0" y="0"/>
          <a:ext cx="0" cy="0"/>
          <a:chOff x="0" y="0"/>
          <a:chExt cx="0" cy="0"/>
        </a:xfrm>
      </p:grpSpPr>
      <p:grpSp>
        <p:nvGrpSpPr>
          <p:cNvPr id="838" name="Google Shape;838;p16"/>
          <p:cNvGrpSpPr/>
          <p:nvPr/>
        </p:nvGrpSpPr>
        <p:grpSpPr>
          <a:xfrm>
            <a:off x="1402866" y="889750"/>
            <a:ext cx="2826729" cy="2864480"/>
            <a:chOff x="2828414" y="3741837"/>
            <a:chExt cx="5653457" cy="5728960"/>
          </a:xfrm>
        </p:grpSpPr>
        <p:sp>
          <p:nvSpPr>
            <p:cNvPr id="839" name="Google Shape;839;p16"/>
            <p:cNvSpPr/>
            <p:nvPr/>
          </p:nvSpPr>
          <p:spPr>
            <a:xfrm>
              <a:off x="2828414" y="3741837"/>
              <a:ext cx="5653457" cy="5728960"/>
            </a:xfrm>
            <a:custGeom>
              <a:avLst/>
              <a:gdLst/>
              <a:ahLst/>
              <a:cxnLst/>
              <a:rect l="l" t="t" r="r" b="b"/>
              <a:pathLst>
                <a:path w="5653457" h="5728960" extrusionOk="0">
                  <a:moveTo>
                    <a:pt x="5546288" y="4274027"/>
                  </a:moveTo>
                  <a:cubicBezTo>
                    <a:pt x="5100101" y="5126645"/>
                    <a:pt x="4821936" y="5324145"/>
                    <a:pt x="4390405" y="5609161"/>
                  </a:cubicBezTo>
                  <a:cubicBezTo>
                    <a:pt x="4049588" y="5795787"/>
                    <a:pt x="4515411" y="5702038"/>
                    <a:pt x="96161" y="5726341"/>
                  </a:cubicBezTo>
                  <a:cubicBezTo>
                    <a:pt x="-64155" y="5727246"/>
                    <a:pt x="31700" y="5917046"/>
                    <a:pt x="1210" y="1205103"/>
                  </a:cubicBezTo>
                  <a:cubicBezTo>
                    <a:pt x="4507" y="607904"/>
                    <a:pt x="3053" y="869466"/>
                    <a:pt x="6980" y="168619"/>
                  </a:cubicBezTo>
                  <a:cubicBezTo>
                    <a:pt x="7713" y="-1302"/>
                    <a:pt x="-50049" y="104902"/>
                    <a:pt x="5557027" y="16"/>
                  </a:cubicBezTo>
                  <a:cubicBezTo>
                    <a:pt x="5609214" y="-935"/>
                    <a:pt x="5651909" y="41276"/>
                    <a:pt x="5651680" y="93421"/>
                  </a:cubicBezTo>
                  <a:cubicBezTo>
                    <a:pt x="5627419" y="4472191"/>
                    <a:pt x="5715248" y="3948072"/>
                    <a:pt x="5546288" y="427402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0" name="Google Shape;840;p16"/>
            <p:cNvSpPr/>
            <p:nvPr/>
          </p:nvSpPr>
          <p:spPr>
            <a:xfrm>
              <a:off x="6964606" y="7789111"/>
              <a:ext cx="1513599" cy="1678115"/>
            </a:xfrm>
            <a:custGeom>
              <a:avLst/>
              <a:gdLst/>
              <a:ahLst/>
              <a:cxnLst/>
              <a:rect l="l" t="t" r="r" b="b"/>
              <a:pathLst>
                <a:path w="1513599" h="1678115" extrusionOk="0">
                  <a:moveTo>
                    <a:pt x="1513599" y="0"/>
                  </a:moveTo>
                  <a:cubicBezTo>
                    <a:pt x="1422175" y="312286"/>
                    <a:pt x="786637" y="1431060"/>
                    <a:pt x="0" y="1678115"/>
                  </a:cubicBezTo>
                  <a:cubicBezTo>
                    <a:pt x="428256" y="1385813"/>
                    <a:pt x="586076" y="862793"/>
                    <a:pt x="668135" y="346785"/>
                  </a:cubicBezTo>
                  <a:cubicBezTo>
                    <a:pt x="679664" y="274199"/>
                    <a:pt x="867436" y="334067"/>
                    <a:pt x="1064001" y="250527"/>
                  </a:cubicBezTo>
                  <a:cubicBezTo>
                    <a:pt x="1222393" y="182651"/>
                    <a:pt x="1396654" y="139340"/>
                    <a:pt x="1513599"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1" name="Google Shape;841;p16"/>
            <p:cNvSpPr/>
            <p:nvPr/>
          </p:nvSpPr>
          <p:spPr>
            <a:xfrm>
              <a:off x="2832258" y="3741837"/>
              <a:ext cx="5647848" cy="728922"/>
            </a:xfrm>
            <a:custGeom>
              <a:avLst/>
              <a:gdLst/>
              <a:ahLst/>
              <a:cxnLst/>
              <a:rect l="l" t="t" r="r" b="b"/>
              <a:pathLst>
                <a:path w="5647848" h="728922" extrusionOk="0">
                  <a:moveTo>
                    <a:pt x="5647848" y="93432"/>
                  </a:moveTo>
                  <a:lnTo>
                    <a:pt x="5644929" y="620749"/>
                  </a:lnTo>
                  <a:lnTo>
                    <a:pt x="0" y="728923"/>
                  </a:lnTo>
                  <a:lnTo>
                    <a:pt x="3137" y="168619"/>
                  </a:lnTo>
                  <a:cubicBezTo>
                    <a:pt x="3881" y="-3582"/>
                    <a:pt x="-41894" y="104672"/>
                    <a:pt x="5553184" y="16"/>
                  </a:cubicBezTo>
                  <a:cubicBezTo>
                    <a:pt x="5605382" y="-935"/>
                    <a:pt x="5648066" y="41276"/>
                    <a:pt x="5647848" y="93432"/>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42" name="Google Shape;842;p16"/>
          <p:cNvGrpSpPr/>
          <p:nvPr/>
        </p:nvGrpSpPr>
        <p:grpSpPr>
          <a:xfrm>
            <a:off x="4774173" y="830118"/>
            <a:ext cx="2826729" cy="2864480"/>
            <a:chOff x="9803547" y="3741837"/>
            <a:chExt cx="5653457" cy="5728960"/>
          </a:xfrm>
        </p:grpSpPr>
        <p:sp>
          <p:nvSpPr>
            <p:cNvPr id="843" name="Google Shape;843;p16"/>
            <p:cNvSpPr/>
            <p:nvPr/>
          </p:nvSpPr>
          <p:spPr>
            <a:xfrm>
              <a:off x="9803547" y="3741837"/>
              <a:ext cx="5653457" cy="5728960"/>
            </a:xfrm>
            <a:custGeom>
              <a:avLst/>
              <a:gdLst/>
              <a:ahLst/>
              <a:cxnLst/>
              <a:rect l="l" t="t" r="r" b="b"/>
              <a:pathLst>
                <a:path w="5653457" h="5728960" extrusionOk="0">
                  <a:moveTo>
                    <a:pt x="5546288" y="4274027"/>
                  </a:moveTo>
                  <a:cubicBezTo>
                    <a:pt x="5100101" y="5126645"/>
                    <a:pt x="4821936" y="5324145"/>
                    <a:pt x="4390405" y="5609161"/>
                  </a:cubicBezTo>
                  <a:cubicBezTo>
                    <a:pt x="4049588" y="5795787"/>
                    <a:pt x="4515411" y="5702038"/>
                    <a:pt x="96161" y="5726341"/>
                  </a:cubicBezTo>
                  <a:cubicBezTo>
                    <a:pt x="-64155" y="5727246"/>
                    <a:pt x="31700" y="5917046"/>
                    <a:pt x="1210" y="1205103"/>
                  </a:cubicBezTo>
                  <a:cubicBezTo>
                    <a:pt x="4507" y="607904"/>
                    <a:pt x="3053" y="869466"/>
                    <a:pt x="6980" y="168619"/>
                  </a:cubicBezTo>
                  <a:cubicBezTo>
                    <a:pt x="7713" y="-1302"/>
                    <a:pt x="-50049" y="104902"/>
                    <a:pt x="5557027" y="16"/>
                  </a:cubicBezTo>
                  <a:cubicBezTo>
                    <a:pt x="5609214" y="-935"/>
                    <a:pt x="5651909" y="41276"/>
                    <a:pt x="5651680" y="93421"/>
                  </a:cubicBezTo>
                  <a:cubicBezTo>
                    <a:pt x="5627419" y="4472191"/>
                    <a:pt x="5715248" y="3948072"/>
                    <a:pt x="5546288" y="427402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4" name="Google Shape;844;p16"/>
            <p:cNvSpPr/>
            <p:nvPr/>
          </p:nvSpPr>
          <p:spPr>
            <a:xfrm>
              <a:off x="13939739" y="7789111"/>
              <a:ext cx="1513599" cy="1678115"/>
            </a:xfrm>
            <a:custGeom>
              <a:avLst/>
              <a:gdLst/>
              <a:ahLst/>
              <a:cxnLst/>
              <a:rect l="l" t="t" r="r" b="b"/>
              <a:pathLst>
                <a:path w="1513599" h="1678115" extrusionOk="0">
                  <a:moveTo>
                    <a:pt x="1513599" y="0"/>
                  </a:moveTo>
                  <a:cubicBezTo>
                    <a:pt x="1422175" y="312286"/>
                    <a:pt x="786637" y="1431060"/>
                    <a:pt x="0" y="1678115"/>
                  </a:cubicBezTo>
                  <a:cubicBezTo>
                    <a:pt x="428256" y="1385813"/>
                    <a:pt x="586076" y="862793"/>
                    <a:pt x="668135" y="346785"/>
                  </a:cubicBezTo>
                  <a:cubicBezTo>
                    <a:pt x="679664" y="274199"/>
                    <a:pt x="867436" y="334067"/>
                    <a:pt x="1064001" y="250527"/>
                  </a:cubicBezTo>
                  <a:cubicBezTo>
                    <a:pt x="1222393" y="182651"/>
                    <a:pt x="1396654" y="139340"/>
                    <a:pt x="1513599"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5" name="Google Shape;845;p16"/>
            <p:cNvSpPr/>
            <p:nvPr/>
          </p:nvSpPr>
          <p:spPr>
            <a:xfrm>
              <a:off x="9807391" y="3741837"/>
              <a:ext cx="5647848" cy="728922"/>
            </a:xfrm>
            <a:custGeom>
              <a:avLst/>
              <a:gdLst/>
              <a:ahLst/>
              <a:cxnLst/>
              <a:rect l="l" t="t" r="r" b="b"/>
              <a:pathLst>
                <a:path w="5647848" h="728922" extrusionOk="0">
                  <a:moveTo>
                    <a:pt x="5647848" y="93432"/>
                  </a:moveTo>
                  <a:lnTo>
                    <a:pt x="5644929" y="620749"/>
                  </a:lnTo>
                  <a:lnTo>
                    <a:pt x="0" y="728923"/>
                  </a:lnTo>
                  <a:lnTo>
                    <a:pt x="3137" y="168619"/>
                  </a:lnTo>
                  <a:cubicBezTo>
                    <a:pt x="3881" y="-3582"/>
                    <a:pt x="-41894" y="104672"/>
                    <a:pt x="5553184" y="16"/>
                  </a:cubicBezTo>
                  <a:cubicBezTo>
                    <a:pt x="5605382" y="-935"/>
                    <a:pt x="5648066" y="41276"/>
                    <a:pt x="5647848" y="93432"/>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50" name="Google Shape;850;p16"/>
          <p:cNvSpPr txBox="1"/>
          <p:nvPr/>
        </p:nvSpPr>
        <p:spPr>
          <a:xfrm>
            <a:off x="1754719" y="936554"/>
            <a:ext cx="2142450" cy="31854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110</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社群規劃</a:t>
            </a:r>
            <a:endParaRPr kumimoji="0" sz="7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endParaRPr>
          </a:p>
        </p:txBody>
      </p:sp>
      <p:sp>
        <p:nvSpPr>
          <p:cNvPr id="852" name="Google Shape;852;p16"/>
          <p:cNvSpPr txBox="1"/>
          <p:nvPr/>
        </p:nvSpPr>
        <p:spPr>
          <a:xfrm>
            <a:off x="616839" y="257895"/>
            <a:ext cx="7778700" cy="59093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zh-TW" altLang="en-US" sz="32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自主學習社群規劃安排</a:t>
            </a:r>
            <a:endParaRPr kumimoji="0" sz="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endParaRPr>
          </a:p>
        </p:txBody>
      </p:sp>
      <p:grpSp>
        <p:nvGrpSpPr>
          <p:cNvPr id="853" name="Google Shape;853;p16"/>
          <p:cNvGrpSpPr/>
          <p:nvPr/>
        </p:nvGrpSpPr>
        <p:grpSpPr>
          <a:xfrm rot="-550332">
            <a:off x="684855" y="562266"/>
            <a:ext cx="1073110" cy="812614"/>
            <a:chOff x="1480997" y="3359478"/>
            <a:chExt cx="2146249" cy="1625250"/>
          </a:xfrm>
        </p:grpSpPr>
        <p:grpSp>
          <p:nvGrpSpPr>
            <p:cNvPr id="854" name="Google Shape;854;p16"/>
            <p:cNvGrpSpPr/>
            <p:nvPr/>
          </p:nvGrpSpPr>
          <p:grpSpPr>
            <a:xfrm>
              <a:off x="1484085" y="3428543"/>
              <a:ext cx="2143161" cy="1556185"/>
              <a:chOff x="1484085" y="3428543"/>
              <a:chExt cx="2143161" cy="1556185"/>
            </a:xfrm>
          </p:grpSpPr>
          <p:sp>
            <p:nvSpPr>
              <p:cNvPr id="855" name="Google Shape;855;p16"/>
              <p:cNvSpPr/>
              <p:nvPr/>
            </p:nvSpPr>
            <p:spPr>
              <a:xfrm>
                <a:off x="1484085" y="3428543"/>
                <a:ext cx="2143161" cy="1556185"/>
              </a:xfrm>
              <a:custGeom>
                <a:avLst/>
                <a:gdLst/>
                <a:ahLst/>
                <a:cxnLst/>
                <a:rect l="l" t="t" r="r" b="b"/>
                <a:pathLst>
                  <a:path w="2143161" h="1556185" extrusionOk="0">
                    <a:moveTo>
                      <a:pt x="543499" y="1484802"/>
                    </a:moveTo>
                    <a:cubicBezTo>
                      <a:pt x="470437" y="1460568"/>
                      <a:pt x="399362" y="1430317"/>
                      <a:pt x="331278" y="1394397"/>
                    </a:cubicBezTo>
                    <a:cubicBezTo>
                      <a:pt x="225073" y="1338366"/>
                      <a:pt x="87593" y="1264968"/>
                      <a:pt x="32482" y="1152575"/>
                    </a:cubicBezTo>
                    <a:cubicBezTo>
                      <a:pt x="-3227" y="1079752"/>
                      <a:pt x="-6837" y="997408"/>
                      <a:pt x="8822" y="918805"/>
                    </a:cubicBezTo>
                    <a:cubicBezTo>
                      <a:pt x="27374" y="825686"/>
                      <a:pt x="53575" y="735015"/>
                      <a:pt x="91955" y="648012"/>
                    </a:cubicBezTo>
                    <a:cubicBezTo>
                      <a:pt x="289731" y="199643"/>
                      <a:pt x="781531" y="-63880"/>
                      <a:pt x="1265419" y="13370"/>
                    </a:cubicBezTo>
                    <a:cubicBezTo>
                      <a:pt x="1292926" y="17759"/>
                      <a:pt x="1320252" y="23261"/>
                      <a:pt x="1347307" y="29892"/>
                    </a:cubicBezTo>
                    <a:cubicBezTo>
                      <a:pt x="1571058" y="84712"/>
                      <a:pt x="1773170" y="215962"/>
                      <a:pt x="1921652" y="391270"/>
                    </a:cubicBezTo>
                    <a:cubicBezTo>
                      <a:pt x="1996659" y="479832"/>
                      <a:pt x="2058273" y="579909"/>
                      <a:pt x="2102220" y="687397"/>
                    </a:cubicBezTo>
                    <a:cubicBezTo>
                      <a:pt x="2121214" y="733856"/>
                      <a:pt x="2148038" y="789346"/>
                      <a:pt x="2142397" y="839918"/>
                    </a:cubicBezTo>
                    <a:cubicBezTo>
                      <a:pt x="2135688" y="900059"/>
                      <a:pt x="2105448" y="964323"/>
                      <a:pt x="2074516" y="1015373"/>
                    </a:cubicBezTo>
                    <a:cubicBezTo>
                      <a:pt x="2054345" y="1048660"/>
                      <a:pt x="2030913" y="1079933"/>
                      <a:pt x="2006124" y="1109896"/>
                    </a:cubicBezTo>
                    <a:cubicBezTo>
                      <a:pt x="1699712" y="1480319"/>
                      <a:pt x="1169577" y="1621451"/>
                      <a:pt x="707769" y="1528435"/>
                    </a:cubicBezTo>
                    <a:cubicBezTo>
                      <a:pt x="652194" y="1517239"/>
                      <a:pt x="597306" y="1502650"/>
                      <a:pt x="543499" y="14848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6" name="Google Shape;856;p16"/>
              <p:cNvSpPr/>
              <p:nvPr/>
            </p:nvSpPr>
            <p:spPr>
              <a:xfrm>
                <a:off x="1980295" y="3599784"/>
                <a:ext cx="1187313" cy="1253981"/>
              </a:xfrm>
              <a:custGeom>
                <a:avLst/>
                <a:gdLst/>
                <a:ahLst/>
                <a:cxnLst/>
                <a:rect l="l" t="t" r="r" b="b"/>
                <a:pathLst>
                  <a:path w="1187313" h="1253981" extrusionOk="0">
                    <a:moveTo>
                      <a:pt x="1184298" y="666263"/>
                    </a:moveTo>
                    <a:cubicBezTo>
                      <a:pt x="1177611" y="737983"/>
                      <a:pt x="1158792" y="809225"/>
                      <a:pt x="1127041" y="876701"/>
                    </a:cubicBezTo>
                    <a:cubicBezTo>
                      <a:pt x="1000811" y="1144922"/>
                      <a:pt x="671362" y="1322841"/>
                      <a:pt x="380451" y="1228361"/>
                    </a:cubicBezTo>
                    <a:cubicBezTo>
                      <a:pt x="179807" y="1163195"/>
                      <a:pt x="34987" y="967935"/>
                      <a:pt x="6142" y="758863"/>
                    </a:cubicBezTo>
                    <a:cubicBezTo>
                      <a:pt x="-32169" y="481172"/>
                      <a:pt x="110874" y="160154"/>
                      <a:pt x="375919" y="45945"/>
                    </a:cubicBezTo>
                    <a:cubicBezTo>
                      <a:pt x="562024" y="-34252"/>
                      <a:pt x="789865" y="-7883"/>
                      <a:pt x="952757" y="112708"/>
                    </a:cubicBezTo>
                    <a:cubicBezTo>
                      <a:pt x="1126993" y="241699"/>
                      <a:pt x="1204022" y="454714"/>
                      <a:pt x="1184298" y="66626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7" name="Google Shape;857;p16"/>
              <p:cNvSpPr/>
              <p:nvPr/>
            </p:nvSpPr>
            <p:spPr>
              <a:xfrm>
                <a:off x="2192375" y="3852377"/>
                <a:ext cx="749364" cy="766987"/>
              </a:xfrm>
              <a:custGeom>
                <a:avLst/>
                <a:gdLst/>
                <a:ahLst/>
                <a:cxnLst/>
                <a:rect l="l" t="t" r="r" b="b"/>
                <a:pathLst>
                  <a:path w="749364" h="766987" extrusionOk="0">
                    <a:moveTo>
                      <a:pt x="184919" y="715866"/>
                    </a:moveTo>
                    <a:cubicBezTo>
                      <a:pt x="51092" y="635403"/>
                      <a:pt x="-21434" y="473567"/>
                      <a:pt x="5608" y="316004"/>
                    </a:cubicBezTo>
                    <a:cubicBezTo>
                      <a:pt x="54500" y="31125"/>
                      <a:pt x="396281" y="-102080"/>
                      <a:pt x="618160" y="90536"/>
                    </a:cubicBezTo>
                    <a:cubicBezTo>
                      <a:pt x="751163" y="205999"/>
                      <a:pt x="789864" y="425137"/>
                      <a:pt x="702654" y="577723"/>
                    </a:cubicBezTo>
                    <a:cubicBezTo>
                      <a:pt x="621452" y="719787"/>
                      <a:pt x="440623" y="796578"/>
                      <a:pt x="282075" y="756325"/>
                    </a:cubicBezTo>
                    <a:cubicBezTo>
                      <a:pt x="246975" y="747418"/>
                      <a:pt x="214455" y="733624"/>
                      <a:pt x="184919" y="71586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8" name="Google Shape;858;p16"/>
              <p:cNvSpPr/>
              <p:nvPr/>
            </p:nvSpPr>
            <p:spPr>
              <a:xfrm>
                <a:off x="2820885" y="4132412"/>
                <a:ext cx="221235" cy="229983"/>
              </a:xfrm>
              <a:custGeom>
                <a:avLst/>
                <a:gdLst/>
                <a:ahLst/>
                <a:cxnLst/>
                <a:rect l="l" t="t" r="r" b="b"/>
                <a:pathLst>
                  <a:path w="221235" h="229983" extrusionOk="0">
                    <a:moveTo>
                      <a:pt x="47621" y="211303"/>
                    </a:moveTo>
                    <a:cubicBezTo>
                      <a:pt x="-23059" y="162637"/>
                      <a:pt x="-14693" y="36184"/>
                      <a:pt x="70268" y="8617"/>
                    </a:cubicBezTo>
                    <a:cubicBezTo>
                      <a:pt x="130166" y="-18585"/>
                      <a:pt x="209972" y="21510"/>
                      <a:pt x="219226" y="88243"/>
                    </a:cubicBezTo>
                    <a:cubicBezTo>
                      <a:pt x="236877" y="185652"/>
                      <a:pt x="134823" y="268279"/>
                      <a:pt x="47621" y="21130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59" name="Google Shape;859;p16"/>
            <p:cNvSpPr/>
            <p:nvPr/>
          </p:nvSpPr>
          <p:spPr>
            <a:xfrm>
              <a:off x="1480997" y="3359478"/>
              <a:ext cx="2135338" cy="1062489"/>
            </a:xfrm>
            <a:custGeom>
              <a:avLst/>
              <a:gdLst/>
              <a:ahLst/>
              <a:cxnLst/>
              <a:rect l="l" t="t" r="r" b="b"/>
              <a:pathLst>
                <a:path w="2135338" h="1062489" extrusionOk="0">
                  <a:moveTo>
                    <a:pt x="7" y="1059567"/>
                  </a:moveTo>
                  <a:cubicBezTo>
                    <a:pt x="17714" y="874060"/>
                    <a:pt x="85531" y="687577"/>
                    <a:pt x="182168" y="528661"/>
                  </a:cubicBezTo>
                  <a:cubicBezTo>
                    <a:pt x="376142" y="208923"/>
                    <a:pt x="695984" y="23016"/>
                    <a:pt x="1067774" y="1955"/>
                  </a:cubicBezTo>
                  <a:cubicBezTo>
                    <a:pt x="1480604" y="-24684"/>
                    <a:pt x="1822296" y="223816"/>
                    <a:pt x="2021403" y="569674"/>
                  </a:cubicBezTo>
                  <a:cubicBezTo>
                    <a:pt x="2067938" y="651095"/>
                    <a:pt x="2108622" y="736294"/>
                    <a:pt x="2135236" y="826360"/>
                  </a:cubicBezTo>
                  <a:cubicBezTo>
                    <a:pt x="2135643" y="827812"/>
                    <a:pt x="2134798" y="829323"/>
                    <a:pt x="2133347" y="829731"/>
                  </a:cubicBezTo>
                  <a:cubicBezTo>
                    <a:pt x="2132115" y="830075"/>
                    <a:pt x="2130857" y="829525"/>
                    <a:pt x="2130244" y="828469"/>
                  </a:cubicBezTo>
                  <a:cubicBezTo>
                    <a:pt x="1970026" y="578259"/>
                    <a:pt x="1763282" y="345327"/>
                    <a:pt x="1490718" y="222923"/>
                  </a:cubicBezTo>
                  <a:cubicBezTo>
                    <a:pt x="1303316" y="138767"/>
                    <a:pt x="1104282" y="130036"/>
                    <a:pt x="904934" y="171294"/>
                  </a:cubicBezTo>
                  <a:cubicBezTo>
                    <a:pt x="514364" y="246191"/>
                    <a:pt x="236356" y="538092"/>
                    <a:pt x="73916" y="890366"/>
                  </a:cubicBezTo>
                  <a:cubicBezTo>
                    <a:pt x="48302" y="945543"/>
                    <a:pt x="24762" y="1002218"/>
                    <a:pt x="5309" y="1060624"/>
                  </a:cubicBezTo>
                  <a:cubicBezTo>
                    <a:pt x="4832" y="1062054"/>
                    <a:pt x="3291" y="1062823"/>
                    <a:pt x="1862" y="1062350"/>
                  </a:cubicBezTo>
                  <a:cubicBezTo>
                    <a:pt x="656" y="1061947"/>
                    <a:pt x="-83" y="1060783"/>
                    <a:pt x="7" y="1059567"/>
                  </a:cubicBezTo>
                  <a:lnTo>
                    <a:pt x="7" y="1059567"/>
                  </a:ln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60" name="Google Shape;860;p16"/>
          <p:cNvGrpSpPr/>
          <p:nvPr/>
        </p:nvGrpSpPr>
        <p:grpSpPr>
          <a:xfrm rot="3533518" flipH="1">
            <a:off x="-304883" y="3270988"/>
            <a:ext cx="1114726" cy="1729709"/>
            <a:chOff x="8892209" y="7741092"/>
            <a:chExt cx="2229453" cy="3459418"/>
          </a:xfrm>
        </p:grpSpPr>
        <p:sp>
          <p:nvSpPr>
            <p:cNvPr id="861" name="Google Shape;861;p16"/>
            <p:cNvSpPr/>
            <p:nvPr/>
          </p:nvSpPr>
          <p:spPr>
            <a:xfrm>
              <a:off x="8892209" y="9654434"/>
              <a:ext cx="972805" cy="1546063"/>
            </a:xfrm>
            <a:custGeom>
              <a:avLst/>
              <a:gdLst/>
              <a:ahLst/>
              <a:cxnLst/>
              <a:rect l="l" t="t" r="r" b="b"/>
              <a:pathLst>
                <a:path w="972805" h="1546063" extrusionOk="0">
                  <a:moveTo>
                    <a:pt x="875029" y="64387"/>
                  </a:moveTo>
                  <a:cubicBezTo>
                    <a:pt x="813963" y="46045"/>
                    <a:pt x="754287" y="23614"/>
                    <a:pt x="694473" y="1661"/>
                  </a:cubicBezTo>
                  <a:cubicBezTo>
                    <a:pt x="692779" y="1142"/>
                    <a:pt x="691085" y="595"/>
                    <a:pt x="689390" y="0"/>
                  </a:cubicBezTo>
                  <a:cubicBezTo>
                    <a:pt x="673452" y="33446"/>
                    <a:pt x="657146" y="66885"/>
                    <a:pt x="639990" y="99853"/>
                  </a:cubicBezTo>
                  <a:cubicBezTo>
                    <a:pt x="631042" y="117053"/>
                    <a:pt x="621880" y="134142"/>
                    <a:pt x="612455" y="151011"/>
                  </a:cubicBezTo>
                  <a:cubicBezTo>
                    <a:pt x="571117" y="237199"/>
                    <a:pt x="528895" y="322757"/>
                    <a:pt x="485753" y="408129"/>
                  </a:cubicBezTo>
                  <a:cubicBezTo>
                    <a:pt x="407897" y="561201"/>
                    <a:pt x="331549" y="715228"/>
                    <a:pt x="257193" y="870217"/>
                  </a:cubicBezTo>
                  <a:cubicBezTo>
                    <a:pt x="176613" y="1012794"/>
                    <a:pt x="105058" y="1161002"/>
                    <a:pt x="35044" y="1309245"/>
                  </a:cubicBezTo>
                  <a:cubicBezTo>
                    <a:pt x="32873" y="1315175"/>
                    <a:pt x="30114" y="1321658"/>
                    <a:pt x="27057" y="1328507"/>
                  </a:cubicBezTo>
                  <a:cubicBezTo>
                    <a:pt x="25992" y="1330936"/>
                    <a:pt x="24886" y="1333441"/>
                    <a:pt x="23745" y="1335945"/>
                  </a:cubicBezTo>
                  <a:cubicBezTo>
                    <a:pt x="22791" y="1338083"/>
                    <a:pt x="21830" y="1340256"/>
                    <a:pt x="20834" y="1342463"/>
                  </a:cubicBezTo>
                  <a:cubicBezTo>
                    <a:pt x="20689" y="1342760"/>
                    <a:pt x="20578" y="1343016"/>
                    <a:pt x="20467" y="1343307"/>
                  </a:cubicBezTo>
                  <a:cubicBezTo>
                    <a:pt x="3830" y="1380842"/>
                    <a:pt x="-13395" y="1425295"/>
                    <a:pt x="15648" y="1453026"/>
                  </a:cubicBezTo>
                  <a:cubicBezTo>
                    <a:pt x="33170" y="1468752"/>
                    <a:pt x="54150" y="1479947"/>
                    <a:pt x="75462" y="1489675"/>
                  </a:cubicBezTo>
                  <a:cubicBezTo>
                    <a:pt x="120001" y="1509746"/>
                    <a:pt x="164692" y="1531333"/>
                    <a:pt x="212986" y="1540688"/>
                  </a:cubicBezTo>
                  <a:cubicBezTo>
                    <a:pt x="230619" y="1544258"/>
                    <a:pt x="244940" y="1546063"/>
                    <a:pt x="256861" y="1546063"/>
                  </a:cubicBezTo>
                  <a:cubicBezTo>
                    <a:pt x="296104" y="1546063"/>
                    <a:pt x="309574" y="1526504"/>
                    <a:pt x="331626" y="1486174"/>
                  </a:cubicBezTo>
                  <a:cubicBezTo>
                    <a:pt x="332248" y="1484998"/>
                    <a:pt x="332912" y="1483815"/>
                    <a:pt x="333576" y="1482604"/>
                  </a:cubicBezTo>
                  <a:cubicBezTo>
                    <a:pt x="334793" y="1480321"/>
                    <a:pt x="336079" y="1478003"/>
                    <a:pt x="337365" y="1475609"/>
                  </a:cubicBezTo>
                  <a:cubicBezTo>
                    <a:pt x="338139" y="1474211"/>
                    <a:pt x="338914" y="1472772"/>
                    <a:pt x="339681" y="1471333"/>
                  </a:cubicBezTo>
                  <a:cubicBezTo>
                    <a:pt x="340677" y="1469493"/>
                    <a:pt x="341666" y="1467652"/>
                    <a:pt x="342703" y="1465770"/>
                  </a:cubicBezTo>
                  <a:cubicBezTo>
                    <a:pt x="390555" y="1374462"/>
                    <a:pt x="441691" y="1284746"/>
                    <a:pt x="485421" y="1191341"/>
                  </a:cubicBezTo>
                  <a:cubicBezTo>
                    <a:pt x="616763" y="918642"/>
                    <a:pt x="742324" y="643252"/>
                    <a:pt x="858274" y="363661"/>
                  </a:cubicBezTo>
                  <a:cubicBezTo>
                    <a:pt x="858862" y="363295"/>
                    <a:pt x="859415" y="362886"/>
                    <a:pt x="859933" y="362444"/>
                  </a:cubicBezTo>
                  <a:cubicBezTo>
                    <a:pt x="860120" y="362035"/>
                    <a:pt x="860300" y="361634"/>
                    <a:pt x="860521" y="361226"/>
                  </a:cubicBezTo>
                  <a:cubicBezTo>
                    <a:pt x="861697" y="358424"/>
                    <a:pt x="862879" y="355594"/>
                    <a:pt x="864055" y="352792"/>
                  </a:cubicBezTo>
                  <a:cubicBezTo>
                    <a:pt x="868695" y="341888"/>
                    <a:pt x="873480" y="331060"/>
                    <a:pt x="878078" y="320163"/>
                  </a:cubicBezTo>
                  <a:cubicBezTo>
                    <a:pt x="878113" y="320052"/>
                    <a:pt x="878154" y="319941"/>
                    <a:pt x="878189" y="319830"/>
                  </a:cubicBezTo>
                  <a:cubicBezTo>
                    <a:pt x="878189" y="319830"/>
                    <a:pt x="878189" y="319830"/>
                    <a:pt x="878223" y="319830"/>
                  </a:cubicBezTo>
                  <a:cubicBezTo>
                    <a:pt x="878410" y="319388"/>
                    <a:pt x="878590" y="318945"/>
                    <a:pt x="878777" y="318467"/>
                  </a:cubicBezTo>
                  <a:cubicBezTo>
                    <a:pt x="879399" y="316959"/>
                    <a:pt x="880395" y="315665"/>
                    <a:pt x="881612" y="314676"/>
                  </a:cubicBezTo>
                  <a:cubicBezTo>
                    <a:pt x="881799" y="314309"/>
                    <a:pt x="882020" y="313977"/>
                    <a:pt x="882276" y="313680"/>
                  </a:cubicBezTo>
                  <a:cubicBezTo>
                    <a:pt x="906423" y="263739"/>
                    <a:pt x="924830" y="211398"/>
                    <a:pt x="944966" y="159832"/>
                  </a:cubicBezTo>
                  <a:lnTo>
                    <a:pt x="945001" y="159832"/>
                  </a:lnTo>
                  <a:cubicBezTo>
                    <a:pt x="948569" y="150699"/>
                    <a:pt x="952179" y="141567"/>
                    <a:pt x="955934" y="132503"/>
                  </a:cubicBezTo>
                  <a:cubicBezTo>
                    <a:pt x="955235" y="132468"/>
                    <a:pt x="954571" y="132468"/>
                    <a:pt x="953873" y="132427"/>
                  </a:cubicBezTo>
                  <a:cubicBezTo>
                    <a:pt x="957884" y="121232"/>
                    <a:pt x="947062" y="111912"/>
                    <a:pt x="936316" y="113642"/>
                  </a:cubicBezTo>
                  <a:cubicBezTo>
                    <a:pt x="935251" y="113386"/>
                    <a:pt x="932416" y="113199"/>
                    <a:pt x="929615" y="112978"/>
                  </a:cubicBezTo>
                  <a:cubicBezTo>
                    <a:pt x="929470" y="112092"/>
                    <a:pt x="929207" y="111207"/>
                    <a:pt x="928917" y="110397"/>
                  </a:cubicBezTo>
                  <a:cubicBezTo>
                    <a:pt x="928806" y="110141"/>
                    <a:pt x="928696" y="109878"/>
                    <a:pt x="928585" y="109622"/>
                  </a:cubicBezTo>
                  <a:cubicBezTo>
                    <a:pt x="928730" y="109435"/>
                    <a:pt x="928841" y="109290"/>
                    <a:pt x="928993" y="109103"/>
                  </a:cubicBezTo>
                  <a:cubicBezTo>
                    <a:pt x="939628" y="112895"/>
                    <a:pt x="950602" y="115953"/>
                    <a:pt x="961500" y="119087"/>
                  </a:cubicBezTo>
                  <a:cubicBezTo>
                    <a:pt x="963817" y="113566"/>
                    <a:pt x="966209" y="108072"/>
                    <a:pt x="968643" y="102620"/>
                  </a:cubicBezTo>
                  <a:cubicBezTo>
                    <a:pt x="969895" y="99341"/>
                    <a:pt x="971292" y="96103"/>
                    <a:pt x="972806" y="92858"/>
                  </a:cubicBezTo>
                  <a:cubicBezTo>
                    <a:pt x="940555" y="82431"/>
                    <a:pt x="907425" y="74184"/>
                    <a:pt x="875029" y="6438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2" name="Google Shape;862;p16"/>
            <p:cNvSpPr/>
            <p:nvPr/>
          </p:nvSpPr>
          <p:spPr>
            <a:xfrm>
              <a:off x="9532193" y="9654448"/>
              <a:ext cx="332815" cy="159852"/>
            </a:xfrm>
            <a:custGeom>
              <a:avLst/>
              <a:gdLst/>
              <a:ahLst/>
              <a:cxnLst/>
              <a:rect l="l" t="t" r="r" b="b"/>
              <a:pathLst>
                <a:path w="332815" h="159852" extrusionOk="0">
                  <a:moveTo>
                    <a:pt x="332816" y="92879"/>
                  </a:moveTo>
                  <a:cubicBezTo>
                    <a:pt x="331308" y="96117"/>
                    <a:pt x="329905" y="99361"/>
                    <a:pt x="328653" y="102641"/>
                  </a:cubicBezTo>
                  <a:cubicBezTo>
                    <a:pt x="326226" y="108093"/>
                    <a:pt x="323833" y="113580"/>
                    <a:pt x="321510" y="119108"/>
                  </a:cubicBezTo>
                  <a:cubicBezTo>
                    <a:pt x="310612" y="115981"/>
                    <a:pt x="299645" y="112922"/>
                    <a:pt x="289003" y="109124"/>
                  </a:cubicBezTo>
                  <a:cubicBezTo>
                    <a:pt x="288858" y="109311"/>
                    <a:pt x="288747" y="109456"/>
                    <a:pt x="288595" y="109643"/>
                  </a:cubicBezTo>
                  <a:cubicBezTo>
                    <a:pt x="288705" y="109899"/>
                    <a:pt x="288816" y="110162"/>
                    <a:pt x="288927" y="110418"/>
                  </a:cubicBezTo>
                  <a:cubicBezTo>
                    <a:pt x="289224" y="111227"/>
                    <a:pt x="289480" y="112113"/>
                    <a:pt x="289625" y="112999"/>
                  </a:cubicBezTo>
                  <a:cubicBezTo>
                    <a:pt x="292426" y="113220"/>
                    <a:pt x="295254" y="113407"/>
                    <a:pt x="296326" y="113663"/>
                  </a:cubicBezTo>
                  <a:cubicBezTo>
                    <a:pt x="307071" y="111933"/>
                    <a:pt x="317893" y="121253"/>
                    <a:pt x="313883" y="132447"/>
                  </a:cubicBezTo>
                  <a:cubicBezTo>
                    <a:pt x="314581" y="132482"/>
                    <a:pt x="315245" y="132482"/>
                    <a:pt x="315943" y="132523"/>
                  </a:cubicBezTo>
                  <a:cubicBezTo>
                    <a:pt x="312189" y="141587"/>
                    <a:pt x="308579" y="150720"/>
                    <a:pt x="305011" y="159853"/>
                  </a:cubicBezTo>
                  <a:lnTo>
                    <a:pt x="304976" y="159853"/>
                  </a:lnTo>
                  <a:cubicBezTo>
                    <a:pt x="213021" y="152118"/>
                    <a:pt x="121288" y="137124"/>
                    <a:pt x="32687" y="110791"/>
                  </a:cubicBezTo>
                  <a:cubicBezTo>
                    <a:pt x="22674" y="107256"/>
                    <a:pt x="10856" y="104087"/>
                    <a:pt x="0" y="99853"/>
                  </a:cubicBezTo>
                  <a:cubicBezTo>
                    <a:pt x="17156" y="66891"/>
                    <a:pt x="33461" y="33446"/>
                    <a:pt x="49400" y="0"/>
                  </a:cubicBezTo>
                  <a:cubicBezTo>
                    <a:pt x="51094" y="588"/>
                    <a:pt x="52789" y="1142"/>
                    <a:pt x="54483" y="1660"/>
                  </a:cubicBezTo>
                  <a:cubicBezTo>
                    <a:pt x="114297" y="23614"/>
                    <a:pt x="173973" y="46045"/>
                    <a:pt x="235039" y="64387"/>
                  </a:cubicBezTo>
                  <a:cubicBezTo>
                    <a:pt x="267442" y="74170"/>
                    <a:pt x="300572" y="82417"/>
                    <a:pt x="332816" y="928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3" name="Google Shape;863;p16"/>
            <p:cNvSpPr/>
            <p:nvPr/>
          </p:nvSpPr>
          <p:spPr>
            <a:xfrm>
              <a:off x="8892216" y="10982955"/>
              <a:ext cx="339681" cy="217556"/>
            </a:xfrm>
            <a:custGeom>
              <a:avLst/>
              <a:gdLst/>
              <a:ahLst/>
              <a:cxnLst/>
              <a:rect l="l" t="t" r="r" b="b"/>
              <a:pathLst>
                <a:path w="339681" h="217556" extrusionOk="0">
                  <a:moveTo>
                    <a:pt x="339681" y="142826"/>
                  </a:moveTo>
                  <a:cubicBezTo>
                    <a:pt x="338907" y="144265"/>
                    <a:pt x="338133" y="145697"/>
                    <a:pt x="337365" y="147095"/>
                  </a:cubicBezTo>
                  <a:cubicBezTo>
                    <a:pt x="336079" y="149488"/>
                    <a:pt x="334786" y="151806"/>
                    <a:pt x="333576" y="154089"/>
                  </a:cubicBezTo>
                  <a:cubicBezTo>
                    <a:pt x="332912" y="155307"/>
                    <a:pt x="332248" y="156483"/>
                    <a:pt x="331626" y="157660"/>
                  </a:cubicBezTo>
                  <a:cubicBezTo>
                    <a:pt x="309574" y="197996"/>
                    <a:pt x="296104" y="217556"/>
                    <a:pt x="256861" y="217556"/>
                  </a:cubicBezTo>
                  <a:cubicBezTo>
                    <a:pt x="244933" y="217556"/>
                    <a:pt x="230612" y="215750"/>
                    <a:pt x="212986" y="212180"/>
                  </a:cubicBezTo>
                  <a:cubicBezTo>
                    <a:pt x="164692" y="202826"/>
                    <a:pt x="120001" y="181239"/>
                    <a:pt x="75462" y="161168"/>
                  </a:cubicBezTo>
                  <a:cubicBezTo>
                    <a:pt x="54150" y="151447"/>
                    <a:pt x="33163" y="140245"/>
                    <a:pt x="15648" y="124518"/>
                  </a:cubicBezTo>
                  <a:cubicBezTo>
                    <a:pt x="-13395" y="96788"/>
                    <a:pt x="3830" y="52327"/>
                    <a:pt x="20467" y="14799"/>
                  </a:cubicBezTo>
                  <a:cubicBezTo>
                    <a:pt x="20578" y="14502"/>
                    <a:pt x="20689" y="14246"/>
                    <a:pt x="20834" y="13955"/>
                  </a:cubicBezTo>
                  <a:cubicBezTo>
                    <a:pt x="21830" y="11748"/>
                    <a:pt x="22784" y="9576"/>
                    <a:pt x="23745" y="7438"/>
                  </a:cubicBezTo>
                  <a:cubicBezTo>
                    <a:pt x="24886" y="4933"/>
                    <a:pt x="25992" y="2429"/>
                    <a:pt x="27057" y="0"/>
                  </a:cubicBezTo>
                  <a:cubicBezTo>
                    <a:pt x="112090" y="64311"/>
                    <a:pt x="211555" y="109539"/>
                    <a:pt x="314546" y="136426"/>
                  </a:cubicBezTo>
                  <a:cubicBezTo>
                    <a:pt x="322864" y="138882"/>
                    <a:pt x="331252" y="140985"/>
                    <a:pt x="339681" y="1428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4" name="Google Shape;864;p16"/>
            <p:cNvSpPr/>
            <p:nvPr/>
          </p:nvSpPr>
          <p:spPr>
            <a:xfrm>
              <a:off x="9228378" y="9848224"/>
              <a:ext cx="526627" cy="1163748"/>
            </a:xfrm>
            <a:custGeom>
              <a:avLst/>
              <a:gdLst/>
              <a:ahLst/>
              <a:cxnLst/>
              <a:rect l="l" t="t" r="r" b="b"/>
              <a:pathLst>
                <a:path w="526627" h="1163748" extrusionOk="0">
                  <a:moveTo>
                    <a:pt x="4494" y="1162974"/>
                  </a:moveTo>
                  <a:cubicBezTo>
                    <a:pt x="-1937" y="1159737"/>
                    <a:pt x="-429" y="1152368"/>
                    <a:pt x="2614" y="1147172"/>
                  </a:cubicBezTo>
                  <a:cubicBezTo>
                    <a:pt x="22204" y="1103507"/>
                    <a:pt x="41870" y="1059939"/>
                    <a:pt x="61729" y="1016385"/>
                  </a:cubicBezTo>
                  <a:cubicBezTo>
                    <a:pt x="113225" y="905082"/>
                    <a:pt x="164610" y="793681"/>
                    <a:pt x="214563" y="681658"/>
                  </a:cubicBezTo>
                  <a:cubicBezTo>
                    <a:pt x="311199" y="470281"/>
                    <a:pt x="392298" y="251936"/>
                    <a:pt x="493996" y="42925"/>
                  </a:cubicBezTo>
                  <a:cubicBezTo>
                    <a:pt x="500731" y="29779"/>
                    <a:pt x="508019" y="16924"/>
                    <a:pt x="514533" y="3702"/>
                  </a:cubicBezTo>
                  <a:cubicBezTo>
                    <a:pt x="516082" y="575"/>
                    <a:pt x="519726" y="-899"/>
                    <a:pt x="522928" y="575"/>
                  </a:cubicBezTo>
                  <a:cubicBezTo>
                    <a:pt x="526053" y="2014"/>
                    <a:pt x="527526" y="5840"/>
                    <a:pt x="526053" y="8974"/>
                  </a:cubicBezTo>
                  <a:cubicBezTo>
                    <a:pt x="457284" y="147351"/>
                    <a:pt x="400762" y="291374"/>
                    <a:pt x="340346" y="433494"/>
                  </a:cubicBezTo>
                  <a:cubicBezTo>
                    <a:pt x="282025" y="572811"/>
                    <a:pt x="220503" y="710849"/>
                    <a:pt x="157729" y="848216"/>
                  </a:cubicBezTo>
                  <a:cubicBezTo>
                    <a:pt x="116088" y="939614"/>
                    <a:pt x="73187" y="1030541"/>
                    <a:pt x="32355" y="1122312"/>
                  </a:cubicBezTo>
                  <a:cubicBezTo>
                    <a:pt x="27715" y="1132532"/>
                    <a:pt x="23109" y="1142702"/>
                    <a:pt x="18331" y="1152845"/>
                  </a:cubicBezTo>
                  <a:cubicBezTo>
                    <a:pt x="16257" y="1158706"/>
                    <a:pt x="11707" y="1166192"/>
                    <a:pt x="4494" y="11629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5" name="Google Shape;865;p16"/>
            <p:cNvSpPr/>
            <p:nvPr/>
          </p:nvSpPr>
          <p:spPr>
            <a:xfrm>
              <a:off x="9030348" y="9819110"/>
              <a:ext cx="560188" cy="1070507"/>
            </a:xfrm>
            <a:custGeom>
              <a:avLst/>
              <a:gdLst/>
              <a:ahLst/>
              <a:cxnLst/>
              <a:rect l="l" t="t" r="r" b="b"/>
              <a:pathLst>
                <a:path w="560188" h="1070507" extrusionOk="0">
                  <a:moveTo>
                    <a:pt x="4716" y="1069777"/>
                  </a:moveTo>
                  <a:cubicBezTo>
                    <a:pt x="-5725" y="1063945"/>
                    <a:pt x="3990" y="1052536"/>
                    <a:pt x="7033" y="1044918"/>
                  </a:cubicBezTo>
                  <a:cubicBezTo>
                    <a:pt x="24687" y="1008477"/>
                    <a:pt x="42984" y="972312"/>
                    <a:pt x="61882" y="936521"/>
                  </a:cubicBezTo>
                  <a:cubicBezTo>
                    <a:pt x="114546" y="836045"/>
                    <a:pt x="168835" y="736435"/>
                    <a:pt x="220718" y="635530"/>
                  </a:cubicBezTo>
                  <a:cubicBezTo>
                    <a:pt x="330914" y="427688"/>
                    <a:pt x="426057" y="211378"/>
                    <a:pt x="545464" y="8621"/>
                  </a:cubicBezTo>
                  <a:cubicBezTo>
                    <a:pt x="547518" y="3598"/>
                    <a:pt x="551833" y="-3176"/>
                    <a:pt x="557870" y="1661"/>
                  </a:cubicBezTo>
                  <a:cubicBezTo>
                    <a:pt x="563685" y="7050"/>
                    <a:pt x="557019" y="15132"/>
                    <a:pt x="554626" y="20701"/>
                  </a:cubicBezTo>
                  <a:cubicBezTo>
                    <a:pt x="409247" y="285513"/>
                    <a:pt x="284107" y="561049"/>
                    <a:pt x="139433" y="826297"/>
                  </a:cubicBezTo>
                  <a:cubicBezTo>
                    <a:pt x="102182" y="896426"/>
                    <a:pt x="64178" y="966279"/>
                    <a:pt x="29375" y="1037660"/>
                  </a:cubicBezTo>
                  <a:cubicBezTo>
                    <a:pt x="24569" y="1047215"/>
                    <a:pt x="20054" y="1057033"/>
                    <a:pt x="15275" y="1066609"/>
                  </a:cubicBezTo>
                  <a:cubicBezTo>
                    <a:pt x="13256" y="1070220"/>
                    <a:pt x="8374" y="1071438"/>
                    <a:pt x="4716" y="10697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6" name="Google Shape;866;p16"/>
            <p:cNvSpPr/>
            <p:nvPr/>
          </p:nvSpPr>
          <p:spPr>
            <a:xfrm>
              <a:off x="9080354" y="10048714"/>
              <a:ext cx="508285" cy="996011"/>
            </a:xfrm>
            <a:custGeom>
              <a:avLst/>
              <a:gdLst/>
              <a:ahLst/>
              <a:cxnLst/>
              <a:rect l="l" t="t" r="r" b="b"/>
              <a:pathLst>
                <a:path w="508285" h="996011" extrusionOk="0">
                  <a:moveTo>
                    <a:pt x="5743" y="995646"/>
                  </a:moveTo>
                  <a:cubicBezTo>
                    <a:pt x="1545" y="994359"/>
                    <a:pt x="-992" y="989682"/>
                    <a:pt x="370" y="985441"/>
                  </a:cubicBezTo>
                  <a:cubicBezTo>
                    <a:pt x="5791" y="970088"/>
                    <a:pt x="12284" y="955157"/>
                    <a:pt x="18923" y="940323"/>
                  </a:cubicBezTo>
                  <a:cubicBezTo>
                    <a:pt x="46396" y="882323"/>
                    <a:pt x="76642" y="825498"/>
                    <a:pt x="106680" y="768985"/>
                  </a:cubicBezTo>
                  <a:cubicBezTo>
                    <a:pt x="106652" y="769027"/>
                    <a:pt x="106625" y="769075"/>
                    <a:pt x="106597" y="769124"/>
                  </a:cubicBezTo>
                  <a:cubicBezTo>
                    <a:pt x="106556" y="769193"/>
                    <a:pt x="106521" y="769262"/>
                    <a:pt x="106479" y="769331"/>
                  </a:cubicBezTo>
                  <a:cubicBezTo>
                    <a:pt x="235367" y="534381"/>
                    <a:pt x="352229" y="293149"/>
                    <a:pt x="470364" y="52650"/>
                  </a:cubicBezTo>
                  <a:cubicBezTo>
                    <a:pt x="478828" y="35858"/>
                    <a:pt x="487741" y="19280"/>
                    <a:pt x="496904" y="2855"/>
                  </a:cubicBezTo>
                  <a:cubicBezTo>
                    <a:pt x="498376" y="205"/>
                    <a:pt x="501986" y="-681"/>
                    <a:pt x="504669" y="537"/>
                  </a:cubicBezTo>
                  <a:cubicBezTo>
                    <a:pt x="507539" y="1866"/>
                    <a:pt x="509268" y="5733"/>
                    <a:pt x="507684" y="8674"/>
                  </a:cubicBezTo>
                  <a:cubicBezTo>
                    <a:pt x="447386" y="127519"/>
                    <a:pt x="392813" y="249228"/>
                    <a:pt x="333607" y="368626"/>
                  </a:cubicBezTo>
                  <a:cubicBezTo>
                    <a:pt x="266228" y="506422"/>
                    <a:pt x="193566" y="641575"/>
                    <a:pt x="121430" y="776900"/>
                  </a:cubicBezTo>
                  <a:cubicBezTo>
                    <a:pt x="91806" y="832894"/>
                    <a:pt x="62037" y="888882"/>
                    <a:pt x="34848" y="946107"/>
                  </a:cubicBezTo>
                  <a:cubicBezTo>
                    <a:pt x="27691" y="960838"/>
                    <a:pt x="22415" y="976405"/>
                    <a:pt x="15562" y="991260"/>
                  </a:cubicBezTo>
                  <a:cubicBezTo>
                    <a:pt x="13847" y="994941"/>
                    <a:pt x="9560" y="996864"/>
                    <a:pt x="5743" y="995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7" name="Google Shape;867;p16"/>
            <p:cNvSpPr/>
            <p:nvPr/>
          </p:nvSpPr>
          <p:spPr>
            <a:xfrm>
              <a:off x="9299457" y="7840155"/>
              <a:ext cx="1765749" cy="1712124"/>
            </a:xfrm>
            <a:custGeom>
              <a:avLst/>
              <a:gdLst/>
              <a:ahLst/>
              <a:cxnLst/>
              <a:rect l="l" t="t" r="r" b="b"/>
              <a:pathLst>
                <a:path w="1765749" h="1712124" extrusionOk="0">
                  <a:moveTo>
                    <a:pt x="1652697" y="1245647"/>
                  </a:moveTo>
                  <a:cubicBezTo>
                    <a:pt x="1593049" y="1335315"/>
                    <a:pt x="1535088" y="1427813"/>
                    <a:pt x="1455082" y="1500980"/>
                  </a:cubicBezTo>
                  <a:cubicBezTo>
                    <a:pt x="1399389" y="1551239"/>
                    <a:pt x="1330883" y="1582353"/>
                    <a:pt x="1265952" y="1618088"/>
                  </a:cubicBezTo>
                  <a:cubicBezTo>
                    <a:pt x="1131477" y="1690031"/>
                    <a:pt x="975614" y="1718979"/>
                    <a:pt x="823991" y="1710773"/>
                  </a:cubicBezTo>
                  <a:cubicBezTo>
                    <a:pt x="748604" y="1704359"/>
                    <a:pt x="675665" y="1682676"/>
                    <a:pt x="602913" y="1662971"/>
                  </a:cubicBezTo>
                  <a:cubicBezTo>
                    <a:pt x="531385" y="1639779"/>
                    <a:pt x="463916" y="1605081"/>
                    <a:pt x="398708" y="1567927"/>
                  </a:cubicBezTo>
                  <a:cubicBezTo>
                    <a:pt x="277144" y="1492311"/>
                    <a:pt x="166041" y="1393019"/>
                    <a:pt x="92722" y="1268936"/>
                  </a:cubicBezTo>
                  <a:cubicBezTo>
                    <a:pt x="15261" y="1139664"/>
                    <a:pt x="-7731" y="983997"/>
                    <a:pt x="2164" y="835305"/>
                  </a:cubicBezTo>
                  <a:cubicBezTo>
                    <a:pt x="17239" y="705092"/>
                    <a:pt x="58895" y="578650"/>
                    <a:pt x="111946" y="459280"/>
                  </a:cubicBezTo>
                  <a:cubicBezTo>
                    <a:pt x="160669" y="355656"/>
                    <a:pt x="242465" y="272969"/>
                    <a:pt x="332650" y="204230"/>
                  </a:cubicBezTo>
                  <a:cubicBezTo>
                    <a:pt x="406342" y="145109"/>
                    <a:pt x="484370" y="89952"/>
                    <a:pt x="571257" y="52050"/>
                  </a:cubicBezTo>
                  <a:cubicBezTo>
                    <a:pt x="632890" y="25835"/>
                    <a:pt x="698097" y="3778"/>
                    <a:pt x="765476" y="0"/>
                  </a:cubicBezTo>
                  <a:cubicBezTo>
                    <a:pt x="832669" y="851"/>
                    <a:pt x="900138" y="284"/>
                    <a:pt x="967330" y="3203"/>
                  </a:cubicBezTo>
                  <a:cubicBezTo>
                    <a:pt x="1152692" y="3390"/>
                    <a:pt x="1337770" y="102676"/>
                    <a:pt x="1469320" y="228931"/>
                  </a:cubicBezTo>
                  <a:cubicBezTo>
                    <a:pt x="1552527" y="315015"/>
                    <a:pt x="1617459" y="418735"/>
                    <a:pt x="1667779" y="527070"/>
                  </a:cubicBezTo>
                  <a:cubicBezTo>
                    <a:pt x="1695957" y="598258"/>
                    <a:pt x="1709524" y="674442"/>
                    <a:pt x="1722531" y="749684"/>
                  </a:cubicBezTo>
                  <a:cubicBezTo>
                    <a:pt x="1726867" y="749214"/>
                    <a:pt x="1731389" y="751476"/>
                    <a:pt x="1733464" y="755627"/>
                  </a:cubicBezTo>
                  <a:cubicBezTo>
                    <a:pt x="1743359" y="776183"/>
                    <a:pt x="1752874" y="797210"/>
                    <a:pt x="1758911" y="819274"/>
                  </a:cubicBezTo>
                  <a:cubicBezTo>
                    <a:pt x="1788769" y="933082"/>
                    <a:pt x="1714890" y="1147026"/>
                    <a:pt x="1652697" y="1245647"/>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8" name="Google Shape;868;p16"/>
            <p:cNvSpPr/>
            <p:nvPr/>
          </p:nvSpPr>
          <p:spPr>
            <a:xfrm>
              <a:off x="9988579" y="8440263"/>
              <a:ext cx="909485" cy="957324"/>
            </a:xfrm>
            <a:custGeom>
              <a:avLst/>
              <a:gdLst/>
              <a:ahLst/>
              <a:cxnLst/>
              <a:rect l="l" t="t" r="r" b="b"/>
              <a:pathLst>
                <a:path w="909485" h="957324" extrusionOk="0">
                  <a:moveTo>
                    <a:pt x="909486" y="222252"/>
                  </a:moveTo>
                  <a:cubicBezTo>
                    <a:pt x="905475" y="271203"/>
                    <a:pt x="895939" y="319932"/>
                    <a:pt x="878749" y="366005"/>
                  </a:cubicBezTo>
                  <a:cubicBezTo>
                    <a:pt x="862112" y="413226"/>
                    <a:pt x="847016" y="460917"/>
                    <a:pt x="821618" y="504347"/>
                  </a:cubicBezTo>
                  <a:cubicBezTo>
                    <a:pt x="746853" y="653773"/>
                    <a:pt x="622730" y="785923"/>
                    <a:pt x="476777" y="867434"/>
                  </a:cubicBezTo>
                  <a:cubicBezTo>
                    <a:pt x="363545" y="930451"/>
                    <a:pt x="272807" y="968276"/>
                    <a:pt x="140434" y="954501"/>
                  </a:cubicBezTo>
                  <a:cubicBezTo>
                    <a:pt x="108480" y="952072"/>
                    <a:pt x="76236" y="947831"/>
                    <a:pt x="47117" y="933620"/>
                  </a:cubicBezTo>
                  <a:cubicBezTo>
                    <a:pt x="19727" y="920474"/>
                    <a:pt x="-18409" y="900983"/>
                    <a:pt x="10088" y="867067"/>
                  </a:cubicBezTo>
                  <a:cubicBezTo>
                    <a:pt x="29927" y="846698"/>
                    <a:pt x="59523" y="839551"/>
                    <a:pt x="85627" y="830418"/>
                  </a:cubicBezTo>
                  <a:cubicBezTo>
                    <a:pt x="133478" y="813515"/>
                    <a:pt x="183252" y="801836"/>
                    <a:pt x="229962" y="781986"/>
                  </a:cubicBezTo>
                  <a:cubicBezTo>
                    <a:pt x="360972" y="717939"/>
                    <a:pt x="484065" y="634179"/>
                    <a:pt x="576352" y="519859"/>
                  </a:cubicBezTo>
                  <a:cubicBezTo>
                    <a:pt x="644008" y="438611"/>
                    <a:pt x="694037" y="346086"/>
                    <a:pt x="725251" y="246461"/>
                  </a:cubicBezTo>
                  <a:cubicBezTo>
                    <a:pt x="751791" y="169226"/>
                    <a:pt x="759411" y="51440"/>
                    <a:pt x="829570" y="1271"/>
                  </a:cubicBezTo>
                  <a:cubicBezTo>
                    <a:pt x="917396" y="-17043"/>
                    <a:pt x="907861" y="167704"/>
                    <a:pt x="909486" y="22225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9" name="Google Shape;869;p16"/>
            <p:cNvSpPr/>
            <p:nvPr/>
          </p:nvSpPr>
          <p:spPr>
            <a:xfrm>
              <a:off x="10752929" y="8305022"/>
              <a:ext cx="72385" cy="79476"/>
            </a:xfrm>
            <a:custGeom>
              <a:avLst/>
              <a:gdLst/>
              <a:ahLst/>
              <a:cxnLst/>
              <a:rect l="l" t="t" r="r" b="b"/>
              <a:pathLst>
                <a:path w="72385" h="79476" extrusionOk="0">
                  <a:moveTo>
                    <a:pt x="21296" y="74996"/>
                  </a:moveTo>
                  <a:cubicBezTo>
                    <a:pt x="-20221" y="53998"/>
                    <a:pt x="4023" y="-17848"/>
                    <a:pt x="50629" y="4133"/>
                  </a:cubicBezTo>
                  <a:cubicBezTo>
                    <a:pt x="59218" y="8084"/>
                    <a:pt x="62067" y="17535"/>
                    <a:pt x="67122" y="24572"/>
                  </a:cubicBezTo>
                  <a:cubicBezTo>
                    <a:pt x="85404" y="53714"/>
                    <a:pt x="52642" y="92805"/>
                    <a:pt x="21296" y="74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0" name="Google Shape;870;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2" name="Google Shape;872;p16"/>
            <p:cNvSpPr/>
            <p:nvPr/>
          </p:nvSpPr>
          <p:spPr>
            <a:xfrm>
              <a:off x="9523877" y="9450132"/>
              <a:ext cx="493880" cy="348776"/>
            </a:xfrm>
            <a:custGeom>
              <a:avLst/>
              <a:gdLst/>
              <a:ahLst/>
              <a:cxnLst/>
              <a:rect l="l" t="t" r="r" b="b"/>
              <a:pathLst>
                <a:path w="493880" h="348776" extrusionOk="0">
                  <a:moveTo>
                    <a:pt x="486504" y="143922"/>
                  </a:moveTo>
                  <a:cubicBezTo>
                    <a:pt x="510450" y="184238"/>
                    <a:pt x="470385" y="220022"/>
                    <a:pt x="447538" y="249192"/>
                  </a:cubicBezTo>
                  <a:cubicBezTo>
                    <a:pt x="444267" y="260387"/>
                    <a:pt x="446819" y="272350"/>
                    <a:pt x="443590" y="283607"/>
                  </a:cubicBezTo>
                  <a:cubicBezTo>
                    <a:pt x="434690" y="314728"/>
                    <a:pt x="409229" y="345496"/>
                    <a:pt x="375374" y="348651"/>
                  </a:cubicBezTo>
                  <a:cubicBezTo>
                    <a:pt x="333068" y="350740"/>
                    <a:pt x="294953" y="326324"/>
                    <a:pt x="254722" y="316264"/>
                  </a:cubicBezTo>
                  <a:cubicBezTo>
                    <a:pt x="203904" y="301257"/>
                    <a:pt x="153225" y="284776"/>
                    <a:pt x="106500" y="259211"/>
                  </a:cubicBezTo>
                  <a:cubicBezTo>
                    <a:pt x="78322" y="243616"/>
                    <a:pt x="48954" y="229176"/>
                    <a:pt x="23431" y="209451"/>
                  </a:cubicBezTo>
                  <a:cubicBezTo>
                    <a:pt x="-10583" y="179713"/>
                    <a:pt x="-6794" y="129725"/>
                    <a:pt x="29793" y="104049"/>
                  </a:cubicBezTo>
                  <a:cubicBezTo>
                    <a:pt x="40373" y="96293"/>
                    <a:pt x="34730" y="82760"/>
                    <a:pt x="35249" y="71814"/>
                  </a:cubicBezTo>
                  <a:cubicBezTo>
                    <a:pt x="35429" y="38147"/>
                    <a:pt x="64893" y="13357"/>
                    <a:pt x="95236" y="4604"/>
                  </a:cubicBezTo>
                  <a:cubicBezTo>
                    <a:pt x="124293" y="-6058"/>
                    <a:pt x="154476" y="3484"/>
                    <a:pt x="181196" y="16076"/>
                  </a:cubicBezTo>
                  <a:cubicBezTo>
                    <a:pt x="216932" y="31844"/>
                    <a:pt x="253567" y="45087"/>
                    <a:pt x="290002" y="59056"/>
                  </a:cubicBezTo>
                  <a:cubicBezTo>
                    <a:pt x="323028" y="71351"/>
                    <a:pt x="356019" y="83984"/>
                    <a:pt x="389425" y="95193"/>
                  </a:cubicBezTo>
                  <a:cubicBezTo>
                    <a:pt x="422817" y="107481"/>
                    <a:pt x="462509" y="115908"/>
                    <a:pt x="486504" y="14392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3" name="Google Shape;873;p16"/>
            <p:cNvSpPr/>
            <p:nvPr/>
          </p:nvSpPr>
          <p:spPr>
            <a:xfrm>
              <a:off x="9220506" y="7741092"/>
              <a:ext cx="1901156" cy="1901143"/>
            </a:xfrm>
            <a:custGeom>
              <a:avLst/>
              <a:gdLst/>
              <a:ahLst/>
              <a:cxnLst/>
              <a:rect l="l" t="t" r="r" b="b"/>
              <a:pathLst>
                <a:path w="1901156" h="1901143" extrusionOk="0">
                  <a:moveTo>
                    <a:pt x="984925" y="1756956"/>
                  </a:moveTo>
                  <a:cubicBezTo>
                    <a:pt x="1648545" y="1725025"/>
                    <a:pt x="1991989" y="959040"/>
                    <a:pt x="1577279" y="442072"/>
                  </a:cubicBezTo>
                  <a:cubicBezTo>
                    <a:pt x="1577092" y="441816"/>
                    <a:pt x="1576871" y="441553"/>
                    <a:pt x="1576650" y="441297"/>
                  </a:cubicBezTo>
                  <a:cubicBezTo>
                    <a:pt x="1553865" y="413490"/>
                    <a:pt x="1529455" y="387267"/>
                    <a:pt x="1503435" y="362553"/>
                  </a:cubicBezTo>
                  <a:cubicBezTo>
                    <a:pt x="1009840" y="-96553"/>
                    <a:pt x="211379" y="207675"/>
                    <a:pt x="147001" y="878159"/>
                  </a:cubicBezTo>
                  <a:cubicBezTo>
                    <a:pt x="111921" y="1236970"/>
                    <a:pt x="333849" y="1586614"/>
                    <a:pt x="672329" y="1708378"/>
                  </a:cubicBezTo>
                  <a:cubicBezTo>
                    <a:pt x="671997" y="1708268"/>
                    <a:pt x="671665" y="1708157"/>
                    <a:pt x="671333" y="1708046"/>
                  </a:cubicBezTo>
                  <a:cubicBezTo>
                    <a:pt x="771350" y="1744917"/>
                    <a:pt x="878546" y="1761411"/>
                    <a:pt x="984925" y="1756956"/>
                  </a:cubicBezTo>
                  <a:close/>
                  <a:moveTo>
                    <a:pt x="991294" y="982"/>
                  </a:moveTo>
                  <a:cubicBezTo>
                    <a:pt x="1575626" y="23447"/>
                    <a:pt x="2004104" y="578165"/>
                    <a:pt x="1879496" y="1149682"/>
                  </a:cubicBezTo>
                  <a:cubicBezTo>
                    <a:pt x="1788759" y="1593131"/>
                    <a:pt x="1372134" y="1919500"/>
                    <a:pt x="919987" y="1900342"/>
                  </a:cubicBezTo>
                  <a:cubicBezTo>
                    <a:pt x="524453" y="1892530"/>
                    <a:pt x="158445" y="1613611"/>
                    <a:pt x="44114" y="1235088"/>
                  </a:cubicBezTo>
                  <a:cubicBezTo>
                    <a:pt x="-152817" y="609030"/>
                    <a:pt x="335661" y="-28451"/>
                    <a:pt x="991294" y="98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16"/>
            <p:cNvSpPr/>
            <p:nvPr/>
          </p:nvSpPr>
          <p:spPr>
            <a:xfrm>
              <a:off x="9244847" y="7770411"/>
              <a:ext cx="1848695" cy="1850693"/>
            </a:xfrm>
            <a:custGeom>
              <a:avLst/>
              <a:gdLst/>
              <a:ahLst/>
              <a:cxnLst/>
              <a:rect l="l" t="t" r="r" b="b"/>
              <a:pathLst>
                <a:path w="1848695" h="1850693" extrusionOk="0">
                  <a:moveTo>
                    <a:pt x="899801" y="1850405"/>
                  </a:moveTo>
                  <a:cubicBezTo>
                    <a:pt x="482817" y="1842608"/>
                    <a:pt x="118677" y="1547858"/>
                    <a:pt x="25733" y="1140781"/>
                  </a:cubicBezTo>
                  <a:cubicBezTo>
                    <a:pt x="-56423" y="809659"/>
                    <a:pt x="61677" y="437274"/>
                    <a:pt x="329492" y="223447"/>
                  </a:cubicBezTo>
                  <a:cubicBezTo>
                    <a:pt x="341172" y="213408"/>
                    <a:pt x="353715" y="204489"/>
                    <a:pt x="366045" y="195322"/>
                  </a:cubicBezTo>
                  <a:cubicBezTo>
                    <a:pt x="371590" y="190485"/>
                    <a:pt x="378242" y="185448"/>
                    <a:pt x="386105" y="188015"/>
                  </a:cubicBezTo>
                  <a:cubicBezTo>
                    <a:pt x="393248" y="190333"/>
                    <a:pt x="397777" y="196007"/>
                    <a:pt x="398068" y="203597"/>
                  </a:cubicBezTo>
                  <a:cubicBezTo>
                    <a:pt x="398434" y="212473"/>
                    <a:pt x="391111" y="217517"/>
                    <a:pt x="386471" y="220575"/>
                  </a:cubicBezTo>
                  <a:cubicBezTo>
                    <a:pt x="374266" y="230075"/>
                    <a:pt x="362940" y="240737"/>
                    <a:pt x="351032" y="250617"/>
                  </a:cubicBezTo>
                  <a:cubicBezTo>
                    <a:pt x="288825" y="305456"/>
                    <a:pt x="234128" y="368860"/>
                    <a:pt x="188663" y="438208"/>
                  </a:cubicBezTo>
                  <a:cubicBezTo>
                    <a:pt x="19247" y="690897"/>
                    <a:pt x="-7300" y="1033934"/>
                    <a:pt x="126892" y="1306993"/>
                  </a:cubicBezTo>
                  <a:cubicBezTo>
                    <a:pt x="282187" y="1628227"/>
                    <a:pt x="629649" y="1836526"/>
                    <a:pt x="985574" y="1808844"/>
                  </a:cubicBezTo>
                  <a:cubicBezTo>
                    <a:pt x="1373910" y="1786800"/>
                    <a:pt x="1719069" y="1478497"/>
                    <a:pt x="1790182" y="1097096"/>
                  </a:cubicBezTo>
                  <a:cubicBezTo>
                    <a:pt x="1886390" y="622138"/>
                    <a:pt x="1569852" y="153317"/>
                    <a:pt x="1096324" y="62189"/>
                  </a:cubicBezTo>
                  <a:cubicBezTo>
                    <a:pt x="987842" y="41218"/>
                    <a:pt x="877577" y="39475"/>
                    <a:pt x="770596" y="58183"/>
                  </a:cubicBezTo>
                  <a:cubicBezTo>
                    <a:pt x="715034" y="67510"/>
                    <a:pt x="665171" y="85118"/>
                    <a:pt x="613855" y="99835"/>
                  </a:cubicBezTo>
                  <a:cubicBezTo>
                    <a:pt x="587378" y="99302"/>
                    <a:pt x="583505" y="61816"/>
                    <a:pt x="609360" y="55201"/>
                  </a:cubicBezTo>
                  <a:cubicBezTo>
                    <a:pt x="1097078" y="-122219"/>
                    <a:pt x="1639672" y="143036"/>
                    <a:pt x="1801398" y="635996"/>
                  </a:cubicBezTo>
                  <a:cubicBezTo>
                    <a:pt x="2001406" y="1246418"/>
                    <a:pt x="1541736" y="1866014"/>
                    <a:pt x="899801" y="18504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5" name="Google Shape;875;p16"/>
            <p:cNvSpPr/>
            <p:nvPr/>
          </p:nvSpPr>
          <p:spPr>
            <a:xfrm>
              <a:off x="9685092" y="7865813"/>
              <a:ext cx="108808" cy="74350"/>
            </a:xfrm>
            <a:custGeom>
              <a:avLst/>
              <a:gdLst/>
              <a:ahLst/>
              <a:cxnLst/>
              <a:rect l="l" t="t" r="r" b="b"/>
              <a:pathLst>
                <a:path w="108808" h="74350" extrusionOk="0">
                  <a:moveTo>
                    <a:pt x="14871" y="74223"/>
                  </a:moveTo>
                  <a:cubicBezTo>
                    <a:pt x="3903" y="73379"/>
                    <a:pt x="-2949" y="60558"/>
                    <a:pt x="1248" y="50796"/>
                  </a:cubicBezTo>
                  <a:cubicBezTo>
                    <a:pt x="4636" y="42874"/>
                    <a:pt x="11296" y="38792"/>
                    <a:pt x="18404" y="34626"/>
                  </a:cubicBezTo>
                  <a:cubicBezTo>
                    <a:pt x="35069" y="24926"/>
                    <a:pt x="52156" y="16001"/>
                    <a:pt x="69457" y="7442"/>
                  </a:cubicBezTo>
                  <a:cubicBezTo>
                    <a:pt x="78322" y="3734"/>
                    <a:pt x="88273" y="-2645"/>
                    <a:pt x="98057" y="1181"/>
                  </a:cubicBezTo>
                  <a:cubicBezTo>
                    <a:pt x="98050" y="1195"/>
                    <a:pt x="98036" y="1208"/>
                    <a:pt x="98030" y="1222"/>
                  </a:cubicBezTo>
                  <a:cubicBezTo>
                    <a:pt x="120247" y="14333"/>
                    <a:pt x="103990" y="32689"/>
                    <a:pt x="86316" y="39850"/>
                  </a:cubicBezTo>
                  <a:cubicBezTo>
                    <a:pt x="69706" y="48637"/>
                    <a:pt x="53228" y="57756"/>
                    <a:pt x="37061" y="67290"/>
                  </a:cubicBezTo>
                  <a:cubicBezTo>
                    <a:pt x="30318" y="71559"/>
                    <a:pt x="22899" y="75074"/>
                    <a:pt x="14871" y="742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6" name="Google Shape;876;p16"/>
            <p:cNvSpPr/>
            <p:nvPr/>
          </p:nvSpPr>
          <p:spPr>
            <a:xfrm>
              <a:off x="9586652" y="9553170"/>
              <a:ext cx="142932" cy="85381"/>
            </a:xfrm>
            <a:custGeom>
              <a:avLst/>
              <a:gdLst/>
              <a:ahLst/>
              <a:cxnLst/>
              <a:rect l="l" t="t" r="r" b="b"/>
              <a:pathLst>
                <a:path w="142932" h="85381" extrusionOk="0">
                  <a:moveTo>
                    <a:pt x="140140" y="74765"/>
                  </a:moveTo>
                  <a:cubicBezTo>
                    <a:pt x="117439" y="63425"/>
                    <a:pt x="94045" y="54044"/>
                    <a:pt x="71869" y="41534"/>
                  </a:cubicBezTo>
                  <a:cubicBezTo>
                    <a:pt x="60833" y="35307"/>
                    <a:pt x="50032" y="28672"/>
                    <a:pt x="39383" y="21809"/>
                  </a:cubicBezTo>
                  <a:cubicBezTo>
                    <a:pt x="28907" y="15063"/>
                    <a:pt x="18949" y="6297"/>
                    <a:pt x="7892" y="637"/>
                  </a:cubicBezTo>
                  <a:cubicBezTo>
                    <a:pt x="2616" y="-2068"/>
                    <a:pt x="-2674" y="4442"/>
                    <a:pt x="1510" y="8912"/>
                  </a:cubicBezTo>
                  <a:cubicBezTo>
                    <a:pt x="9994" y="17962"/>
                    <a:pt x="21985" y="24818"/>
                    <a:pt x="32233" y="31689"/>
                  </a:cubicBezTo>
                  <a:cubicBezTo>
                    <a:pt x="43089" y="38967"/>
                    <a:pt x="54278" y="45741"/>
                    <a:pt x="65660" y="52162"/>
                  </a:cubicBezTo>
                  <a:cubicBezTo>
                    <a:pt x="87801" y="64650"/>
                    <a:pt x="111409" y="77602"/>
                    <a:pt x="135770" y="85137"/>
                  </a:cubicBezTo>
                  <a:cubicBezTo>
                    <a:pt x="141814" y="87005"/>
                    <a:pt x="145949" y="77665"/>
                    <a:pt x="140140" y="747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7" name="Google Shape;877;p16"/>
            <p:cNvSpPr/>
            <p:nvPr/>
          </p:nvSpPr>
          <p:spPr>
            <a:xfrm>
              <a:off x="9770928" y="9651232"/>
              <a:ext cx="163961" cy="53408"/>
            </a:xfrm>
            <a:custGeom>
              <a:avLst/>
              <a:gdLst/>
              <a:ahLst/>
              <a:cxnLst/>
              <a:rect l="l" t="t" r="r" b="b"/>
              <a:pathLst>
                <a:path w="163961" h="53408" extrusionOk="0">
                  <a:moveTo>
                    <a:pt x="160485" y="43844"/>
                  </a:moveTo>
                  <a:cubicBezTo>
                    <a:pt x="134139" y="39665"/>
                    <a:pt x="107890" y="35001"/>
                    <a:pt x="82173" y="27792"/>
                  </a:cubicBezTo>
                  <a:cubicBezTo>
                    <a:pt x="56298" y="20527"/>
                    <a:pt x="31943" y="10246"/>
                    <a:pt x="7022" y="366"/>
                  </a:cubicBezTo>
                  <a:cubicBezTo>
                    <a:pt x="1075" y="-1994"/>
                    <a:pt x="-2908" y="7720"/>
                    <a:pt x="2679" y="10668"/>
                  </a:cubicBezTo>
                  <a:cubicBezTo>
                    <a:pt x="26543" y="23226"/>
                    <a:pt x="53144" y="31881"/>
                    <a:pt x="79075" y="39028"/>
                  </a:cubicBezTo>
                  <a:cubicBezTo>
                    <a:pt x="105262" y="46244"/>
                    <a:pt x="132058" y="51613"/>
                    <a:pt x="159192" y="53399"/>
                  </a:cubicBezTo>
                  <a:cubicBezTo>
                    <a:pt x="164579" y="53751"/>
                    <a:pt x="165934" y="44709"/>
                    <a:pt x="160485" y="438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 name="圖片 1"/>
          <p:cNvPicPr>
            <a:picLocks noChangeAspect="1"/>
          </p:cNvPicPr>
          <p:nvPr/>
        </p:nvPicPr>
        <p:blipFill rotWithShape="1">
          <a:blip r:embed="rId3"/>
          <a:srcRect l="7595" r="17571"/>
          <a:stretch/>
        </p:blipFill>
        <p:spPr>
          <a:xfrm>
            <a:off x="1088980" y="1226225"/>
            <a:ext cx="3213818" cy="2082747"/>
          </a:xfrm>
          <a:prstGeom prst="rect">
            <a:avLst/>
          </a:prstGeom>
        </p:spPr>
      </p:pic>
      <p:sp>
        <p:nvSpPr>
          <p:cNvPr id="43" name="Google Shape;850;p16"/>
          <p:cNvSpPr txBox="1"/>
          <p:nvPr/>
        </p:nvSpPr>
        <p:spPr>
          <a:xfrm>
            <a:off x="5142364" y="889749"/>
            <a:ext cx="2142450" cy="31854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111-1</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社群規劃</a:t>
            </a:r>
            <a:endParaRPr kumimoji="0" sz="7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endParaRPr>
          </a:p>
        </p:txBody>
      </p:sp>
      <p:pic>
        <p:nvPicPr>
          <p:cNvPr id="4" name="圖片 3"/>
          <p:cNvPicPr>
            <a:picLocks noChangeAspect="1"/>
          </p:cNvPicPr>
          <p:nvPr/>
        </p:nvPicPr>
        <p:blipFill rotWithShape="1">
          <a:blip r:embed="rId4"/>
          <a:srcRect l="7553" r="15120"/>
          <a:stretch/>
        </p:blipFill>
        <p:spPr>
          <a:xfrm>
            <a:off x="1087120" y="3253101"/>
            <a:ext cx="3232050" cy="1890399"/>
          </a:xfrm>
          <a:prstGeom prst="rect">
            <a:avLst/>
          </a:prstGeom>
        </p:spPr>
      </p:pic>
      <p:pic>
        <p:nvPicPr>
          <p:cNvPr id="5" name="圖片 4"/>
          <p:cNvPicPr>
            <a:picLocks noChangeAspect="1"/>
          </p:cNvPicPr>
          <p:nvPr/>
        </p:nvPicPr>
        <p:blipFill rotWithShape="1">
          <a:blip r:embed="rId5"/>
          <a:srcRect t="11577"/>
          <a:stretch/>
        </p:blipFill>
        <p:spPr>
          <a:xfrm>
            <a:off x="4801627" y="1238278"/>
            <a:ext cx="2823924" cy="1905066"/>
          </a:xfrm>
          <a:prstGeom prst="rect">
            <a:avLst/>
          </a:prstGeom>
        </p:spPr>
      </p:pic>
      <p:pic>
        <p:nvPicPr>
          <p:cNvPr id="6" name="圖片 5">
            <a:extLst>
              <a:ext uri="{FF2B5EF4-FFF2-40B4-BE49-F238E27FC236}">
                <a16:creationId xmlns:a16="http://schemas.microsoft.com/office/drawing/2014/main" id="{201538EE-B73B-43B6-AD07-9699C424B6E1}"/>
              </a:ext>
            </a:extLst>
          </p:cNvPr>
          <p:cNvPicPr>
            <a:picLocks noChangeAspect="1"/>
          </p:cNvPicPr>
          <p:nvPr/>
        </p:nvPicPr>
        <p:blipFill rotWithShape="1">
          <a:blip r:embed="rId6"/>
          <a:srcRect t="11203"/>
          <a:stretch/>
        </p:blipFill>
        <p:spPr>
          <a:xfrm>
            <a:off x="4785831" y="3187043"/>
            <a:ext cx="2855516" cy="1926377"/>
          </a:xfrm>
          <a:prstGeom prst="rect">
            <a:avLst/>
          </a:prstGeom>
        </p:spPr>
      </p:pic>
    </p:spTree>
    <p:extLst>
      <p:ext uri="{BB962C8B-B14F-4D97-AF65-F5344CB8AC3E}">
        <p14:creationId xmlns:p14="http://schemas.microsoft.com/office/powerpoint/2010/main" val="2165851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E35D21E2-7E49-FE3A-36EC-F9E93E77A72A}"/>
              </a:ext>
            </a:extLst>
          </p:cNvPr>
          <p:cNvPicPr>
            <a:picLocks noChangeAspect="1"/>
          </p:cNvPicPr>
          <p:nvPr/>
        </p:nvPicPr>
        <p:blipFill rotWithShape="1">
          <a:blip r:embed="rId3"/>
          <a:srcRect l="46339" t="26984" r="31697" b="17936"/>
          <a:stretch/>
        </p:blipFill>
        <p:spPr>
          <a:xfrm>
            <a:off x="382212" y="664293"/>
            <a:ext cx="4314002" cy="4042219"/>
          </a:xfrm>
          <a:prstGeom prst="rect">
            <a:avLst/>
          </a:prstGeom>
          <a:ln>
            <a:noFill/>
          </a:ln>
          <a:effectLst>
            <a:outerShdw blurRad="292100" dist="139700" dir="2700000" algn="tl" rotWithShape="0">
              <a:srgbClr val="333333">
                <a:alpha val="65000"/>
              </a:srgbClr>
            </a:outerShdw>
          </a:effectLst>
        </p:spPr>
      </p:pic>
      <p:pic>
        <p:nvPicPr>
          <p:cNvPr id="12" name="圖片 11">
            <a:extLst>
              <a:ext uri="{FF2B5EF4-FFF2-40B4-BE49-F238E27FC236}">
                <a16:creationId xmlns:a16="http://schemas.microsoft.com/office/drawing/2014/main" id="{03A3876B-ABAF-3A27-551A-CB7FA479215D}"/>
              </a:ext>
            </a:extLst>
          </p:cNvPr>
          <p:cNvPicPr>
            <a:picLocks noChangeAspect="1"/>
          </p:cNvPicPr>
          <p:nvPr/>
        </p:nvPicPr>
        <p:blipFill rotWithShape="1">
          <a:blip r:embed="rId4"/>
          <a:srcRect l="15267" t="19048" r="43750" b="8095"/>
          <a:stretch/>
        </p:blipFill>
        <p:spPr>
          <a:xfrm>
            <a:off x="5539409" y="92502"/>
            <a:ext cx="3675210" cy="4501262"/>
          </a:xfrm>
          <a:prstGeom prst="rect">
            <a:avLst/>
          </a:prstGeom>
          <a:ln>
            <a:noFill/>
          </a:ln>
          <a:effectLst>
            <a:outerShdw blurRad="292100" dist="139700" dir="2700000" algn="tl" rotWithShape="0">
              <a:srgbClr val="333333">
                <a:alpha val="65000"/>
              </a:srgbClr>
            </a:outerShdw>
          </a:effectLst>
        </p:spPr>
      </p:pic>
      <p:pic>
        <p:nvPicPr>
          <p:cNvPr id="3" name="图形 2" descr="放大镜 轮廓">
            <a:extLst>
              <a:ext uri="{FF2B5EF4-FFF2-40B4-BE49-F238E27FC236}">
                <a16:creationId xmlns:a16="http://schemas.microsoft.com/office/drawing/2014/main" id="{77963DA2-2253-7F76-55A6-4496A6AC20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700664" y="2228850"/>
            <a:ext cx="685800" cy="685800"/>
          </a:xfrm>
          <a:prstGeom prst="rect">
            <a:avLst/>
          </a:prstGeom>
        </p:spPr>
      </p:pic>
      <p:grpSp>
        <p:nvGrpSpPr>
          <p:cNvPr id="7" name="组合 6">
            <a:extLst>
              <a:ext uri="{FF2B5EF4-FFF2-40B4-BE49-F238E27FC236}">
                <a16:creationId xmlns:a16="http://schemas.microsoft.com/office/drawing/2014/main" id="{772C1EAD-2D1A-0157-A6C3-F1CCDD3C021F}"/>
              </a:ext>
            </a:extLst>
          </p:cNvPr>
          <p:cNvGrpSpPr/>
          <p:nvPr/>
        </p:nvGrpSpPr>
        <p:grpSpPr>
          <a:xfrm>
            <a:off x="7108659" y="745067"/>
            <a:ext cx="2105960" cy="2105960"/>
            <a:chOff x="9276072" y="0"/>
            <a:chExt cx="2807947" cy="2807947"/>
          </a:xfrm>
        </p:grpSpPr>
        <p:pic>
          <p:nvPicPr>
            <p:cNvPr id="5" name="图形 4" descr="放大镜 纯色填充">
              <a:extLst>
                <a:ext uri="{FF2B5EF4-FFF2-40B4-BE49-F238E27FC236}">
                  <a16:creationId xmlns:a16="http://schemas.microsoft.com/office/drawing/2014/main" id="{675EDF95-2408-B8EE-4B59-20E7CC4C3D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flipH="1">
              <a:off x="9276072" y="0"/>
              <a:ext cx="2807947" cy="2807947"/>
            </a:xfrm>
            <a:prstGeom prst="rect">
              <a:avLst/>
            </a:prstGeom>
          </p:spPr>
        </p:pic>
        <p:sp>
          <p:nvSpPr>
            <p:cNvPr id="11" name="文本框 10">
              <a:extLst>
                <a:ext uri="{FF2B5EF4-FFF2-40B4-BE49-F238E27FC236}">
                  <a16:creationId xmlns:a16="http://schemas.microsoft.com/office/drawing/2014/main" id="{63B26777-4B9A-A8DD-E393-19976D43F5D0}"/>
                </a:ext>
              </a:extLst>
            </p:cNvPr>
            <p:cNvSpPr txBox="1"/>
            <p:nvPr/>
          </p:nvSpPr>
          <p:spPr>
            <a:xfrm>
              <a:off x="10545645" y="540388"/>
              <a:ext cx="1440000" cy="1231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0000"/>
                  </a:solidFill>
                  <a:effectLst/>
                  <a:uLnTx/>
                  <a:uFillTx/>
                  <a:latin typeface="Arial"/>
                  <a:cs typeface="Arial"/>
                  <a:sym typeface="Arial"/>
                </a:rPr>
                <a:t>手冊</a:t>
              </a:r>
              <a:endParaRPr kumimoji="0" lang="en-US" altLang="zh-TW" sz="18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0000"/>
                  </a:solidFill>
                  <a:effectLst/>
                  <a:uLnTx/>
                  <a:uFillTx/>
                  <a:latin typeface="Arial"/>
                  <a:cs typeface="Arial"/>
                  <a:sym typeface="Arial"/>
                </a:rPr>
                <a:t>簡報 </a:t>
              </a:r>
              <a:endParaRPr kumimoji="0" lang="en-US" altLang="zh-TW" sz="18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0000"/>
                  </a:solidFill>
                  <a:effectLst/>
                  <a:uLnTx/>
                  <a:uFillTx/>
                  <a:latin typeface="Arial"/>
                  <a:cs typeface="Arial"/>
                  <a:sym typeface="Arial"/>
                </a:rPr>
                <a:t>影片</a:t>
              </a:r>
            </a:p>
          </p:txBody>
        </p:sp>
      </p:grpSp>
      <p:graphicFrame>
        <p:nvGraphicFramePr>
          <p:cNvPr id="13" name="內容版面配置區 3">
            <a:extLst>
              <a:ext uri="{FF2B5EF4-FFF2-40B4-BE49-F238E27FC236}">
                <a16:creationId xmlns:a16="http://schemas.microsoft.com/office/drawing/2014/main" id="{4480B20A-98EA-D79C-4773-0224D358DEEC}"/>
              </a:ext>
            </a:extLst>
          </p:cNvPr>
          <p:cNvGraphicFramePr>
            <a:graphicFrameLocks/>
          </p:cNvGraphicFramePr>
          <p:nvPr>
            <p:extLst/>
          </p:nvPr>
        </p:nvGraphicFramePr>
        <p:xfrm>
          <a:off x="2712773" y="3194864"/>
          <a:ext cx="3451054" cy="15550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4" name="图示 13">
            <a:extLst>
              <a:ext uri="{FF2B5EF4-FFF2-40B4-BE49-F238E27FC236}">
                <a16:creationId xmlns:a16="http://schemas.microsoft.com/office/drawing/2014/main" id="{5C9FC8D0-5238-6CA7-CF02-237AD469E5F3}"/>
              </a:ext>
            </a:extLst>
          </p:cNvPr>
          <p:cNvGraphicFramePr/>
          <p:nvPr>
            <p:extLst/>
          </p:nvPr>
        </p:nvGraphicFramePr>
        <p:xfrm>
          <a:off x="6673435" y="3463175"/>
          <a:ext cx="1796272" cy="101846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 name="文字方塊 1"/>
          <p:cNvSpPr txBox="1"/>
          <p:nvPr/>
        </p:nvSpPr>
        <p:spPr>
          <a:xfrm>
            <a:off x="428471" y="0"/>
            <a:ext cx="4068418" cy="584775"/>
          </a:xfrm>
          <a:prstGeom prst="rect">
            <a:avLst/>
          </a:prstGeom>
          <a:noFill/>
        </p:spPr>
        <p:txBody>
          <a:bodyPr wrap="square" rtlCol="0">
            <a:spAutoFit/>
          </a:bodyPr>
          <a:lstStyle/>
          <a:p>
            <a:r>
              <a:rPr lang="zh-TW" altLang="en-US" sz="3200" dirty="0" smtClean="0"/>
              <a:t>自主學習資料庫</a:t>
            </a:r>
            <a:endParaRPr lang="zh-TW" altLang="en-US" sz="3200" dirty="0"/>
          </a:p>
        </p:txBody>
      </p:sp>
    </p:spTree>
    <p:extLst>
      <p:ext uri="{BB962C8B-B14F-4D97-AF65-F5344CB8AC3E}">
        <p14:creationId xmlns:p14="http://schemas.microsoft.com/office/powerpoint/2010/main" val="30989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3"/>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grpSp>
        <p:nvGrpSpPr>
          <p:cNvPr id="1048" name="Google Shape;1048;p21"/>
          <p:cNvGrpSpPr/>
          <p:nvPr/>
        </p:nvGrpSpPr>
        <p:grpSpPr>
          <a:xfrm rot="-264977">
            <a:off x="3224499" y="93219"/>
            <a:ext cx="5738537" cy="5793555"/>
            <a:chOff x="6448387" y="185572"/>
            <a:chExt cx="11477429" cy="11587290"/>
          </a:xfrm>
        </p:grpSpPr>
        <p:sp>
          <p:nvSpPr>
            <p:cNvPr id="1049" name="Google Shape;1049;p21"/>
            <p:cNvSpPr/>
            <p:nvPr/>
          </p:nvSpPr>
          <p:spPr>
            <a:xfrm>
              <a:off x="6463539" y="185572"/>
              <a:ext cx="11446487" cy="11587290"/>
            </a:xfrm>
            <a:custGeom>
              <a:avLst/>
              <a:gdLst/>
              <a:ahLst/>
              <a:cxnLst/>
              <a:rect l="l" t="t" r="r" b="b"/>
              <a:pathLst>
                <a:path w="11446487" h="11587290" extrusionOk="0">
                  <a:moveTo>
                    <a:pt x="3" y="11398268"/>
                  </a:moveTo>
                  <a:cubicBezTo>
                    <a:pt x="-577" y="11503875"/>
                    <a:pt x="85990" y="11589227"/>
                    <a:pt x="191670" y="11587257"/>
                  </a:cubicBezTo>
                  <a:cubicBezTo>
                    <a:pt x="11631008" y="11373750"/>
                    <a:pt x="11436209" y="11574141"/>
                    <a:pt x="11438041" y="11246151"/>
                  </a:cubicBezTo>
                  <a:cubicBezTo>
                    <a:pt x="11440685" y="10768638"/>
                    <a:pt x="11446484" y="190488"/>
                    <a:pt x="11446484" y="192041"/>
                  </a:cubicBezTo>
                  <a:cubicBezTo>
                    <a:pt x="11447064" y="87408"/>
                    <a:pt x="11362005" y="2450"/>
                    <a:pt x="11257299" y="3029"/>
                  </a:cubicBezTo>
                  <a:cubicBezTo>
                    <a:pt x="-176030" y="65995"/>
                    <a:pt x="10255" y="-133098"/>
                    <a:pt x="8423" y="198321"/>
                  </a:cubicBezTo>
                  <a:cubicBezTo>
                    <a:pt x="5779" y="682531"/>
                    <a:pt x="-20" y="11399798"/>
                    <a:pt x="3" y="11398268"/>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50" name="Google Shape;1050;p21"/>
            <p:cNvGrpSpPr/>
            <p:nvPr/>
          </p:nvGrpSpPr>
          <p:grpSpPr>
            <a:xfrm>
              <a:off x="6448387" y="966070"/>
              <a:ext cx="11477429" cy="10151351"/>
              <a:chOff x="6448387" y="966070"/>
              <a:chExt cx="11477429" cy="10151351"/>
            </a:xfrm>
          </p:grpSpPr>
          <p:sp>
            <p:nvSpPr>
              <p:cNvPr id="1051" name="Google Shape;1051;p21"/>
              <p:cNvSpPr/>
              <p:nvPr/>
            </p:nvSpPr>
            <p:spPr>
              <a:xfrm>
                <a:off x="6454503" y="3664796"/>
                <a:ext cx="11465487" cy="105659"/>
              </a:xfrm>
              <a:custGeom>
                <a:avLst/>
                <a:gdLst/>
                <a:ahLst/>
                <a:cxnLst/>
                <a:rect l="l" t="t" r="r" b="b"/>
                <a:pathLst>
                  <a:path w="11465487" h="105659" extrusionOk="0">
                    <a:moveTo>
                      <a:pt x="11451879" y="42958"/>
                    </a:moveTo>
                    <a:cubicBezTo>
                      <a:pt x="11451438" y="-26080"/>
                      <a:pt x="12331420" y="-6358"/>
                      <a:pt x="13609" y="62702"/>
                    </a:cubicBezTo>
                    <a:cubicBezTo>
                      <a:pt x="14050" y="131739"/>
                      <a:pt x="-865955" y="112018"/>
                      <a:pt x="11451879" y="4295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2" name="Google Shape;1052;p21"/>
              <p:cNvSpPr/>
              <p:nvPr/>
            </p:nvSpPr>
            <p:spPr>
              <a:xfrm>
                <a:off x="6460378" y="4563477"/>
                <a:ext cx="11465438" cy="124919"/>
              </a:xfrm>
              <a:custGeom>
                <a:avLst/>
                <a:gdLst/>
                <a:ahLst/>
                <a:cxnLst/>
                <a:rect l="l" t="t" r="r" b="b"/>
                <a:pathLst>
                  <a:path w="11465438" h="124919" extrusionOk="0">
                    <a:moveTo>
                      <a:pt x="11451826" y="41897"/>
                    </a:moveTo>
                    <a:cubicBezTo>
                      <a:pt x="11451386" y="-27163"/>
                      <a:pt x="12331460" y="-9064"/>
                      <a:pt x="13602" y="83032"/>
                    </a:cubicBezTo>
                    <a:cubicBezTo>
                      <a:pt x="14066" y="152069"/>
                      <a:pt x="-865961" y="133993"/>
                      <a:pt x="11451826" y="4189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3" name="Google Shape;1053;p21"/>
              <p:cNvSpPr/>
              <p:nvPr/>
            </p:nvSpPr>
            <p:spPr>
              <a:xfrm>
                <a:off x="6456495" y="5462056"/>
                <a:ext cx="11465841" cy="144518"/>
              </a:xfrm>
              <a:custGeom>
                <a:avLst/>
                <a:gdLst/>
                <a:ahLst/>
                <a:cxnLst/>
                <a:rect l="l" t="t" r="r" b="b"/>
                <a:pathLst>
                  <a:path w="11465841" h="144518" extrusionOk="0">
                    <a:moveTo>
                      <a:pt x="11451952" y="41008"/>
                    </a:moveTo>
                    <a:cubicBezTo>
                      <a:pt x="11452393" y="-28052"/>
                      <a:pt x="12332188" y="-11621"/>
                      <a:pt x="13890" y="103510"/>
                    </a:cubicBezTo>
                    <a:cubicBezTo>
                      <a:pt x="13449" y="172571"/>
                      <a:pt x="-866346" y="156140"/>
                      <a:pt x="11451952" y="4100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4" name="Google Shape;1054;p21"/>
              <p:cNvSpPr/>
              <p:nvPr/>
            </p:nvSpPr>
            <p:spPr>
              <a:xfrm>
                <a:off x="6454879" y="966070"/>
                <a:ext cx="11465485" cy="52961"/>
              </a:xfrm>
              <a:custGeom>
                <a:avLst/>
                <a:gdLst/>
                <a:ahLst/>
                <a:cxnLst/>
                <a:rect l="l" t="t" r="r" b="b"/>
                <a:pathLst>
                  <a:path w="11465485" h="52961" extrusionOk="0">
                    <a:moveTo>
                      <a:pt x="13627" y="48682"/>
                    </a:moveTo>
                    <a:cubicBezTo>
                      <a:pt x="12331553" y="48682"/>
                      <a:pt x="11451480" y="73340"/>
                      <a:pt x="11451851" y="4280"/>
                    </a:cubicBezTo>
                    <a:cubicBezTo>
                      <a:pt x="-866052" y="4280"/>
                      <a:pt x="14021" y="-20378"/>
                      <a:pt x="13627" y="4868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p21"/>
              <p:cNvSpPr/>
              <p:nvPr/>
            </p:nvSpPr>
            <p:spPr>
              <a:xfrm>
                <a:off x="6448635" y="2765829"/>
                <a:ext cx="11465557" cy="86938"/>
              </a:xfrm>
              <a:custGeom>
                <a:avLst/>
                <a:gdLst/>
                <a:ahLst/>
                <a:cxnLst/>
                <a:rect l="l" t="t" r="r" b="b"/>
                <a:pathLst>
                  <a:path w="11465557" h="86938" extrusionOk="0">
                    <a:moveTo>
                      <a:pt x="11451949" y="44280"/>
                    </a:moveTo>
                    <a:cubicBezTo>
                      <a:pt x="11451508" y="-24756"/>
                      <a:pt x="12331512" y="-3390"/>
                      <a:pt x="13609" y="42658"/>
                    </a:cubicBezTo>
                    <a:cubicBezTo>
                      <a:pt x="14050" y="111695"/>
                      <a:pt x="-865955" y="90328"/>
                      <a:pt x="11451949" y="4428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6" name="Google Shape;1056;p21"/>
              <p:cNvSpPr/>
              <p:nvPr/>
            </p:nvSpPr>
            <p:spPr>
              <a:xfrm>
                <a:off x="6449856" y="1866386"/>
                <a:ext cx="11465566" cy="69063"/>
              </a:xfrm>
              <a:custGeom>
                <a:avLst/>
                <a:gdLst/>
                <a:ahLst/>
                <a:cxnLst/>
                <a:rect l="l" t="t" r="r" b="b"/>
                <a:pathLst>
                  <a:path w="11465566" h="69063" extrusionOk="0">
                    <a:moveTo>
                      <a:pt x="11451702" y="46033"/>
                    </a:moveTo>
                    <a:cubicBezTo>
                      <a:pt x="11452073" y="-23004"/>
                      <a:pt x="12331799" y="-15"/>
                      <a:pt x="13872" y="23021"/>
                    </a:cubicBezTo>
                    <a:cubicBezTo>
                      <a:pt x="13478" y="92081"/>
                      <a:pt x="-866248" y="69069"/>
                      <a:pt x="11451702" y="4603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7" name="Google Shape;1057;p21"/>
              <p:cNvSpPr/>
              <p:nvPr/>
            </p:nvSpPr>
            <p:spPr>
              <a:xfrm>
                <a:off x="6454272" y="8157118"/>
                <a:ext cx="11465184" cy="204574"/>
              </a:xfrm>
              <a:custGeom>
                <a:avLst/>
                <a:gdLst/>
                <a:ahLst/>
                <a:cxnLst/>
                <a:rect l="l" t="t" r="r" b="b"/>
                <a:pathLst>
                  <a:path w="11465184" h="204574" extrusionOk="0">
                    <a:moveTo>
                      <a:pt x="11451576" y="38971"/>
                    </a:moveTo>
                    <a:cubicBezTo>
                      <a:pt x="11451135" y="-30090"/>
                      <a:pt x="12331094" y="-18595"/>
                      <a:pt x="13608" y="165620"/>
                    </a:cubicBezTo>
                    <a:cubicBezTo>
                      <a:pt x="14048" y="234657"/>
                      <a:pt x="-865910" y="223162"/>
                      <a:pt x="11451576" y="3897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8" name="Google Shape;1058;p21"/>
              <p:cNvSpPr/>
              <p:nvPr/>
            </p:nvSpPr>
            <p:spPr>
              <a:xfrm>
                <a:off x="6457424" y="9953403"/>
                <a:ext cx="11466031" cy="245311"/>
              </a:xfrm>
              <a:custGeom>
                <a:avLst/>
                <a:gdLst/>
                <a:ahLst/>
                <a:cxnLst/>
                <a:rect l="l" t="t" r="r" b="b"/>
                <a:pathLst>
                  <a:path w="11466031" h="245311" extrusionOk="0">
                    <a:moveTo>
                      <a:pt x="11452159" y="37950"/>
                    </a:moveTo>
                    <a:cubicBezTo>
                      <a:pt x="11452554" y="-31110"/>
                      <a:pt x="12332303" y="-22883"/>
                      <a:pt x="13866" y="207356"/>
                    </a:cubicBezTo>
                    <a:cubicBezTo>
                      <a:pt x="13495" y="276416"/>
                      <a:pt x="-866278" y="268212"/>
                      <a:pt x="11452159" y="379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9" name="Google Shape;1059;p21"/>
              <p:cNvSpPr/>
              <p:nvPr/>
            </p:nvSpPr>
            <p:spPr>
              <a:xfrm>
                <a:off x="6450615" y="6360539"/>
                <a:ext cx="11465894" cy="164368"/>
              </a:xfrm>
              <a:custGeom>
                <a:avLst/>
                <a:gdLst/>
                <a:ahLst/>
                <a:cxnLst/>
                <a:rect l="l" t="t" r="r" b="b"/>
                <a:pathLst>
                  <a:path w="11465894" h="164368" extrusionOk="0">
                    <a:moveTo>
                      <a:pt x="11452009" y="40239"/>
                    </a:moveTo>
                    <a:cubicBezTo>
                      <a:pt x="11452450" y="-28822"/>
                      <a:pt x="12332130" y="-14037"/>
                      <a:pt x="13879" y="124130"/>
                    </a:cubicBezTo>
                    <a:cubicBezTo>
                      <a:pt x="13461" y="193190"/>
                      <a:pt x="-866242" y="178406"/>
                      <a:pt x="11452009" y="4023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0" name="Google Shape;1060;p21"/>
              <p:cNvSpPr/>
              <p:nvPr/>
            </p:nvSpPr>
            <p:spPr>
              <a:xfrm>
                <a:off x="6452411" y="10851596"/>
                <a:ext cx="11466060" cy="265825"/>
              </a:xfrm>
              <a:custGeom>
                <a:avLst/>
                <a:gdLst/>
                <a:ahLst/>
                <a:cxnLst/>
                <a:rect l="l" t="t" r="r" b="b"/>
                <a:pathLst>
                  <a:path w="11466060" h="265825" extrusionOk="0">
                    <a:moveTo>
                      <a:pt x="11452186" y="37517"/>
                    </a:moveTo>
                    <a:cubicBezTo>
                      <a:pt x="11452580" y="-31543"/>
                      <a:pt x="12332398" y="-24985"/>
                      <a:pt x="13869" y="228313"/>
                    </a:cubicBezTo>
                    <a:cubicBezTo>
                      <a:pt x="13498" y="297374"/>
                      <a:pt x="-866344" y="290792"/>
                      <a:pt x="11452186" y="3751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1" name="Google Shape;1061;p21"/>
              <p:cNvSpPr/>
              <p:nvPr/>
            </p:nvSpPr>
            <p:spPr>
              <a:xfrm>
                <a:off x="6460159" y="9055231"/>
                <a:ext cx="11465124" cy="224869"/>
              </a:xfrm>
              <a:custGeom>
                <a:avLst/>
                <a:gdLst/>
                <a:ahLst/>
                <a:cxnLst/>
                <a:rect l="l" t="t" r="r" b="b"/>
                <a:pathLst>
                  <a:path w="11465124" h="224869" extrusionOk="0">
                    <a:moveTo>
                      <a:pt x="11451512" y="38432"/>
                    </a:moveTo>
                    <a:cubicBezTo>
                      <a:pt x="11451071" y="-30628"/>
                      <a:pt x="12331145" y="-20756"/>
                      <a:pt x="13613" y="186448"/>
                    </a:cubicBezTo>
                    <a:cubicBezTo>
                      <a:pt x="14053" y="255485"/>
                      <a:pt x="-866021" y="245636"/>
                      <a:pt x="11451512" y="384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2" name="Google Shape;1062;p21"/>
              <p:cNvSpPr/>
              <p:nvPr/>
            </p:nvSpPr>
            <p:spPr>
              <a:xfrm>
                <a:off x="6448387" y="7258930"/>
                <a:ext cx="11465247" cy="184386"/>
              </a:xfrm>
              <a:custGeom>
                <a:avLst/>
                <a:gdLst/>
                <a:ahLst/>
                <a:cxnLst/>
                <a:rect l="l" t="t" r="r" b="b"/>
                <a:pathLst>
                  <a:path w="11465247" h="184386" extrusionOk="0">
                    <a:moveTo>
                      <a:pt x="11451639" y="39561"/>
                    </a:moveTo>
                    <a:cubicBezTo>
                      <a:pt x="11451199" y="-29500"/>
                      <a:pt x="12331180" y="-16337"/>
                      <a:pt x="13601" y="144820"/>
                    </a:cubicBezTo>
                    <a:cubicBezTo>
                      <a:pt x="14065" y="213880"/>
                      <a:pt x="-865916" y="200740"/>
                      <a:pt x="11451639" y="3956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64" name="Google Shape;1064;p21"/>
          <p:cNvGrpSpPr/>
          <p:nvPr/>
        </p:nvGrpSpPr>
        <p:grpSpPr>
          <a:xfrm>
            <a:off x="3291573" y="111051"/>
            <a:ext cx="1081411" cy="1152472"/>
            <a:chOff x="6583146" y="222101"/>
            <a:chExt cx="2162823" cy="2304945"/>
          </a:xfrm>
        </p:grpSpPr>
        <p:sp>
          <p:nvSpPr>
            <p:cNvPr id="1065" name="Google Shape;1065;p21"/>
            <p:cNvSpPr/>
            <p:nvPr/>
          </p:nvSpPr>
          <p:spPr>
            <a:xfrm>
              <a:off x="6583146" y="222101"/>
              <a:ext cx="2162823" cy="2304945"/>
            </a:xfrm>
            <a:custGeom>
              <a:avLst/>
              <a:gdLst/>
              <a:ahLst/>
              <a:cxnLst/>
              <a:rect l="l" t="t" r="r" b="b"/>
              <a:pathLst>
                <a:path w="2162823" h="2304945" extrusionOk="0">
                  <a:moveTo>
                    <a:pt x="1693560" y="1567469"/>
                  </a:moveTo>
                  <a:cubicBezTo>
                    <a:pt x="1764271" y="1699023"/>
                    <a:pt x="1784927" y="1864441"/>
                    <a:pt x="1730330" y="1994913"/>
                  </a:cubicBezTo>
                  <a:cubicBezTo>
                    <a:pt x="1636382" y="2219404"/>
                    <a:pt x="1282475" y="2216079"/>
                    <a:pt x="1158329" y="1962251"/>
                  </a:cubicBezTo>
                  <a:cubicBezTo>
                    <a:pt x="1010280" y="2553981"/>
                    <a:pt x="403877" y="2298515"/>
                    <a:pt x="592940" y="1806807"/>
                  </a:cubicBezTo>
                  <a:cubicBezTo>
                    <a:pt x="630018" y="1709717"/>
                    <a:pt x="646425" y="1736748"/>
                    <a:pt x="547274" y="1766115"/>
                  </a:cubicBezTo>
                  <a:cubicBezTo>
                    <a:pt x="382868" y="1814876"/>
                    <a:pt x="126896" y="1800088"/>
                    <a:pt x="56135" y="1650262"/>
                  </a:cubicBezTo>
                  <a:cubicBezTo>
                    <a:pt x="-12773" y="1503707"/>
                    <a:pt x="69956" y="1278343"/>
                    <a:pt x="256751" y="1188816"/>
                  </a:cubicBezTo>
                  <a:cubicBezTo>
                    <a:pt x="333483" y="1152168"/>
                    <a:pt x="320388" y="1189391"/>
                    <a:pt x="207540" y="1124279"/>
                  </a:cubicBezTo>
                  <a:cubicBezTo>
                    <a:pt x="-281598" y="843138"/>
                    <a:pt x="195393" y="199436"/>
                    <a:pt x="595621" y="554691"/>
                  </a:cubicBezTo>
                  <a:cubicBezTo>
                    <a:pt x="450575" y="58200"/>
                    <a:pt x="869846" y="-64690"/>
                    <a:pt x="1059203" y="28941"/>
                  </a:cubicBezTo>
                  <a:cubicBezTo>
                    <a:pt x="1203702" y="100514"/>
                    <a:pt x="1249929" y="319775"/>
                    <a:pt x="1272969" y="490547"/>
                  </a:cubicBezTo>
                  <a:cubicBezTo>
                    <a:pt x="1349086" y="333213"/>
                    <a:pt x="1518719" y="187833"/>
                    <a:pt x="1692935" y="228302"/>
                  </a:cubicBezTo>
                  <a:cubicBezTo>
                    <a:pt x="1887896" y="273624"/>
                    <a:pt x="2095630" y="546409"/>
                    <a:pt x="1861109" y="819457"/>
                  </a:cubicBezTo>
                  <a:cubicBezTo>
                    <a:pt x="1773053" y="922025"/>
                    <a:pt x="1767294" y="868530"/>
                    <a:pt x="1903072" y="907133"/>
                  </a:cubicBezTo>
                  <a:cubicBezTo>
                    <a:pt x="2014718" y="938932"/>
                    <a:pt x="2135414" y="1006144"/>
                    <a:pt x="2157931" y="1130264"/>
                  </a:cubicBezTo>
                  <a:cubicBezTo>
                    <a:pt x="2192210" y="1319546"/>
                    <a:pt x="2047283" y="1639301"/>
                    <a:pt x="1693560" y="1567469"/>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6" name="Google Shape;1066;p21"/>
            <p:cNvSpPr/>
            <p:nvPr/>
          </p:nvSpPr>
          <p:spPr>
            <a:xfrm>
              <a:off x="7235279" y="981638"/>
              <a:ext cx="761453" cy="786203"/>
            </a:xfrm>
            <a:custGeom>
              <a:avLst/>
              <a:gdLst/>
              <a:ahLst/>
              <a:cxnLst/>
              <a:rect l="l" t="t" r="r" b="b"/>
              <a:pathLst>
                <a:path w="761453" h="786203" extrusionOk="0">
                  <a:moveTo>
                    <a:pt x="252612" y="765136"/>
                  </a:moveTo>
                  <a:cubicBezTo>
                    <a:pt x="27483" y="683395"/>
                    <a:pt x="-55003" y="421111"/>
                    <a:pt x="36970" y="209612"/>
                  </a:cubicBezTo>
                  <a:cubicBezTo>
                    <a:pt x="156554" y="-65391"/>
                    <a:pt x="569769" y="-66165"/>
                    <a:pt x="714333" y="185911"/>
                  </a:cubicBezTo>
                  <a:cubicBezTo>
                    <a:pt x="880342" y="475390"/>
                    <a:pt x="579414" y="883793"/>
                    <a:pt x="252612" y="76513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7" name="Google Shape;1067;p21"/>
            <p:cNvSpPr/>
            <p:nvPr/>
          </p:nvSpPr>
          <p:spPr>
            <a:xfrm>
              <a:off x="7979074" y="763244"/>
              <a:ext cx="90574" cy="106393"/>
            </a:xfrm>
            <a:custGeom>
              <a:avLst/>
              <a:gdLst/>
              <a:ahLst/>
              <a:cxnLst/>
              <a:rect l="l" t="t" r="r" b="b"/>
              <a:pathLst>
                <a:path w="90574" h="106393" extrusionOk="0">
                  <a:moveTo>
                    <a:pt x="80416" y="4006"/>
                  </a:moveTo>
                  <a:cubicBezTo>
                    <a:pt x="44564" y="-19486"/>
                    <a:pt x="-18864" y="66681"/>
                    <a:pt x="5386" y="98064"/>
                  </a:cubicBezTo>
                  <a:cubicBezTo>
                    <a:pt x="35286" y="136741"/>
                    <a:pt x="119500" y="29612"/>
                    <a:pt x="80416" y="400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8" name="Google Shape;1068;p21"/>
            <p:cNvSpPr/>
            <p:nvPr/>
          </p:nvSpPr>
          <p:spPr>
            <a:xfrm>
              <a:off x="7993355" y="932063"/>
              <a:ext cx="67120" cy="73562"/>
            </a:xfrm>
            <a:custGeom>
              <a:avLst/>
              <a:gdLst/>
              <a:ahLst/>
              <a:cxnLst/>
              <a:rect l="l" t="t" r="r" b="b"/>
              <a:pathLst>
                <a:path w="67120" h="73562" extrusionOk="0">
                  <a:moveTo>
                    <a:pt x="22375" y="16157"/>
                  </a:moveTo>
                  <a:cubicBezTo>
                    <a:pt x="-32812" y="69503"/>
                    <a:pt x="27091" y="104637"/>
                    <a:pt x="62715" y="33833"/>
                  </a:cubicBezTo>
                  <a:cubicBezTo>
                    <a:pt x="79687" y="113"/>
                    <a:pt x="43617" y="-13092"/>
                    <a:pt x="22375" y="1615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9" name="Google Shape;1069;p21"/>
            <p:cNvSpPr/>
            <p:nvPr/>
          </p:nvSpPr>
          <p:spPr>
            <a:xfrm>
              <a:off x="6943333" y="1548258"/>
              <a:ext cx="102998" cy="90357"/>
            </a:xfrm>
            <a:custGeom>
              <a:avLst/>
              <a:gdLst/>
              <a:ahLst/>
              <a:cxnLst/>
              <a:rect l="l" t="t" r="r" b="b"/>
              <a:pathLst>
                <a:path w="102998" h="90357" extrusionOk="0">
                  <a:moveTo>
                    <a:pt x="95153" y="7582"/>
                  </a:moveTo>
                  <a:cubicBezTo>
                    <a:pt x="78950" y="-9692"/>
                    <a:pt x="29030" y="4833"/>
                    <a:pt x="20029" y="28226"/>
                  </a:cubicBezTo>
                  <a:cubicBezTo>
                    <a:pt x="-16518" y="57450"/>
                    <a:pt x="2446" y="93720"/>
                    <a:pt x="33110" y="90107"/>
                  </a:cubicBezTo>
                  <a:cubicBezTo>
                    <a:pt x="80042" y="84584"/>
                    <a:pt x="120580" y="34682"/>
                    <a:pt x="95153" y="758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0" name="Google Shape;1070;p21"/>
            <p:cNvSpPr/>
            <p:nvPr/>
          </p:nvSpPr>
          <p:spPr>
            <a:xfrm>
              <a:off x="7011148" y="1656971"/>
              <a:ext cx="64333" cy="52342"/>
            </a:xfrm>
            <a:custGeom>
              <a:avLst/>
              <a:gdLst/>
              <a:ahLst/>
              <a:cxnLst/>
              <a:rect l="l" t="t" r="r" b="b"/>
              <a:pathLst>
                <a:path w="64333" h="52342" extrusionOk="0">
                  <a:moveTo>
                    <a:pt x="64079" y="12256"/>
                  </a:moveTo>
                  <a:cubicBezTo>
                    <a:pt x="59979" y="-4944"/>
                    <a:pt x="25755" y="-7137"/>
                    <a:pt x="2473" y="26012"/>
                  </a:cubicBezTo>
                  <a:cubicBezTo>
                    <a:pt x="-8011" y="40944"/>
                    <a:pt x="16512" y="62024"/>
                    <a:pt x="44580" y="47410"/>
                  </a:cubicBezTo>
                  <a:cubicBezTo>
                    <a:pt x="58261" y="40284"/>
                    <a:pt x="65852" y="25506"/>
                    <a:pt x="64079" y="122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21"/>
            <p:cNvSpPr/>
            <p:nvPr/>
          </p:nvSpPr>
          <p:spPr>
            <a:xfrm>
              <a:off x="6886333" y="1676862"/>
              <a:ext cx="67960" cy="53477"/>
            </a:xfrm>
            <a:custGeom>
              <a:avLst/>
              <a:gdLst/>
              <a:ahLst/>
              <a:cxnLst/>
              <a:rect l="l" t="t" r="r" b="b"/>
              <a:pathLst>
                <a:path w="67960" h="53477" extrusionOk="0">
                  <a:moveTo>
                    <a:pt x="13149" y="13520"/>
                  </a:moveTo>
                  <a:cubicBezTo>
                    <a:pt x="-15673" y="27196"/>
                    <a:pt x="8235" y="67173"/>
                    <a:pt x="33706" y="48678"/>
                  </a:cubicBezTo>
                  <a:cubicBezTo>
                    <a:pt x="43883" y="41289"/>
                    <a:pt x="65388" y="26074"/>
                    <a:pt x="67568" y="14130"/>
                  </a:cubicBezTo>
                  <a:cubicBezTo>
                    <a:pt x="72125" y="-10801"/>
                    <a:pt x="36040" y="2672"/>
                    <a:pt x="13149" y="13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2" name="Google Shape;1072;p21"/>
            <p:cNvSpPr/>
            <p:nvPr/>
          </p:nvSpPr>
          <p:spPr>
            <a:xfrm>
              <a:off x="7824458" y="1876201"/>
              <a:ext cx="85077" cy="108546"/>
            </a:xfrm>
            <a:custGeom>
              <a:avLst/>
              <a:gdLst/>
              <a:ahLst/>
              <a:cxnLst/>
              <a:rect l="l" t="t" r="r" b="b"/>
              <a:pathLst>
                <a:path w="85077" h="108546" extrusionOk="0">
                  <a:moveTo>
                    <a:pt x="34367" y="3269"/>
                  </a:moveTo>
                  <a:cubicBezTo>
                    <a:pt x="17290" y="-7341"/>
                    <a:pt x="-6633" y="8639"/>
                    <a:pt x="1717" y="40125"/>
                  </a:cubicBezTo>
                  <a:cubicBezTo>
                    <a:pt x="2139" y="41718"/>
                    <a:pt x="25287" y="100989"/>
                    <a:pt x="52233" y="107361"/>
                  </a:cubicBezTo>
                  <a:cubicBezTo>
                    <a:pt x="101821" y="119092"/>
                    <a:pt x="94777" y="40790"/>
                    <a:pt x="34367" y="326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3" name="Google Shape;1073;p21"/>
            <p:cNvSpPr/>
            <p:nvPr/>
          </p:nvSpPr>
          <p:spPr>
            <a:xfrm>
              <a:off x="7943429" y="1921717"/>
              <a:ext cx="79820" cy="92379"/>
            </a:xfrm>
            <a:custGeom>
              <a:avLst/>
              <a:gdLst/>
              <a:ahLst/>
              <a:cxnLst/>
              <a:rect l="l" t="t" r="r" b="b"/>
              <a:pathLst>
                <a:path w="79820" h="92379" extrusionOk="0">
                  <a:moveTo>
                    <a:pt x="78179" y="58332"/>
                  </a:moveTo>
                  <a:cubicBezTo>
                    <a:pt x="42823" y="-45090"/>
                    <a:pt x="-22988" y="13422"/>
                    <a:pt x="8123" y="48744"/>
                  </a:cubicBezTo>
                  <a:cubicBezTo>
                    <a:pt x="34831" y="117201"/>
                    <a:pt x="90018" y="92940"/>
                    <a:pt x="78179" y="583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4" name="Google Shape;1074;p21"/>
            <p:cNvSpPr/>
            <p:nvPr/>
          </p:nvSpPr>
          <p:spPr>
            <a:xfrm>
              <a:off x="7929273" y="2020480"/>
              <a:ext cx="49911" cy="62214"/>
            </a:xfrm>
            <a:custGeom>
              <a:avLst/>
              <a:gdLst/>
              <a:ahLst/>
              <a:cxnLst/>
              <a:rect l="l" t="t" r="r" b="b"/>
              <a:pathLst>
                <a:path w="49911" h="62214" extrusionOk="0">
                  <a:moveTo>
                    <a:pt x="49503" y="38089"/>
                  </a:moveTo>
                  <a:cubicBezTo>
                    <a:pt x="47483" y="25221"/>
                    <a:pt x="21768" y="2181"/>
                    <a:pt x="15836" y="543"/>
                  </a:cubicBezTo>
                  <a:cubicBezTo>
                    <a:pt x="-4523" y="-5059"/>
                    <a:pt x="-5233" y="34055"/>
                    <a:pt x="13597" y="54336"/>
                  </a:cubicBezTo>
                  <a:cubicBezTo>
                    <a:pt x="26891" y="68643"/>
                    <a:pt x="53519" y="63601"/>
                    <a:pt x="49503" y="380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5" name="Google Shape;1075;p21"/>
            <p:cNvSpPr/>
            <p:nvPr/>
          </p:nvSpPr>
          <p:spPr>
            <a:xfrm>
              <a:off x="6994790" y="1068489"/>
              <a:ext cx="95009" cy="83090"/>
            </a:xfrm>
            <a:custGeom>
              <a:avLst/>
              <a:gdLst/>
              <a:ahLst/>
              <a:cxnLst/>
              <a:rect l="l" t="t" r="r" b="b"/>
              <a:pathLst>
                <a:path w="95009" h="83090" extrusionOk="0">
                  <a:moveTo>
                    <a:pt x="93210" y="47416"/>
                  </a:moveTo>
                  <a:cubicBezTo>
                    <a:pt x="85188" y="22668"/>
                    <a:pt x="42039" y="-6049"/>
                    <a:pt x="18583" y="1117"/>
                  </a:cubicBezTo>
                  <a:cubicBezTo>
                    <a:pt x="1178" y="6436"/>
                    <a:pt x="-7142" y="28470"/>
                    <a:pt x="7627" y="42379"/>
                  </a:cubicBezTo>
                  <a:cubicBezTo>
                    <a:pt x="22912" y="97388"/>
                    <a:pt x="108396" y="94247"/>
                    <a:pt x="93210" y="4741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6" name="Google Shape;1076;p21"/>
            <p:cNvSpPr/>
            <p:nvPr/>
          </p:nvSpPr>
          <p:spPr>
            <a:xfrm>
              <a:off x="6925679" y="1099253"/>
              <a:ext cx="53777" cy="50698"/>
            </a:xfrm>
            <a:custGeom>
              <a:avLst/>
              <a:gdLst/>
              <a:ahLst/>
              <a:cxnLst/>
              <a:rect l="l" t="t" r="r" b="b"/>
              <a:pathLst>
                <a:path w="53777" h="50698" extrusionOk="0">
                  <a:moveTo>
                    <a:pt x="53431" y="22666"/>
                  </a:moveTo>
                  <a:cubicBezTo>
                    <a:pt x="50095" y="8657"/>
                    <a:pt x="34661" y="6643"/>
                    <a:pt x="29657" y="3938"/>
                  </a:cubicBezTo>
                  <a:cubicBezTo>
                    <a:pt x="8142" y="-7669"/>
                    <a:pt x="-7808" y="7759"/>
                    <a:pt x="4031" y="32204"/>
                  </a:cubicBezTo>
                  <a:cubicBezTo>
                    <a:pt x="17470" y="60009"/>
                    <a:pt x="57928" y="56168"/>
                    <a:pt x="53431" y="22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7" name="Google Shape;1077;p21"/>
            <p:cNvSpPr/>
            <p:nvPr/>
          </p:nvSpPr>
          <p:spPr>
            <a:xfrm>
              <a:off x="8230174" y="1381833"/>
              <a:ext cx="72437" cy="57050"/>
            </a:xfrm>
            <a:custGeom>
              <a:avLst/>
              <a:gdLst/>
              <a:ahLst/>
              <a:cxnLst/>
              <a:rect l="l" t="t" r="r" b="b"/>
              <a:pathLst>
                <a:path w="72437" h="57050" extrusionOk="0">
                  <a:moveTo>
                    <a:pt x="64339" y="11715"/>
                  </a:moveTo>
                  <a:cubicBezTo>
                    <a:pt x="53075" y="-10546"/>
                    <a:pt x="10651" y="4207"/>
                    <a:pt x="5071" y="12832"/>
                  </a:cubicBezTo>
                  <a:cubicBezTo>
                    <a:pt x="-10333" y="29655"/>
                    <a:pt x="11673" y="59801"/>
                    <a:pt x="39979" y="56849"/>
                  </a:cubicBezTo>
                  <a:cubicBezTo>
                    <a:pt x="78343" y="52824"/>
                    <a:pt x="77286" y="21005"/>
                    <a:pt x="64339" y="1171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8" name="Google Shape;1078;p21"/>
            <p:cNvSpPr/>
            <p:nvPr/>
          </p:nvSpPr>
          <p:spPr>
            <a:xfrm>
              <a:off x="7506477" y="647975"/>
              <a:ext cx="56775" cy="94855"/>
            </a:xfrm>
            <a:custGeom>
              <a:avLst/>
              <a:gdLst/>
              <a:ahLst/>
              <a:cxnLst/>
              <a:rect l="l" t="t" r="r" b="b"/>
              <a:pathLst>
                <a:path w="56775" h="94855" extrusionOk="0">
                  <a:moveTo>
                    <a:pt x="55391" y="44099"/>
                  </a:moveTo>
                  <a:cubicBezTo>
                    <a:pt x="47528" y="-4210"/>
                    <a:pt x="-10802" y="-25976"/>
                    <a:pt x="1767" y="48317"/>
                  </a:cubicBezTo>
                  <a:cubicBezTo>
                    <a:pt x="6766" y="77903"/>
                    <a:pt x="17623" y="105013"/>
                    <a:pt x="43958" y="91103"/>
                  </a:cubicBezTo>
                  <a:cubicBezTo>
                    <a:pt x="58285" y="83535"/>
                    <a:pt x="57987" y="60103"/>
                    <a:pt x="55391" y="4409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9" name="Google Shape;1079;p21"/>
            <p:cNvSpPr/>
            <p:nvPr/>
          </p:nvSpPr>
          <p:spPr>
            <a:xfrm>
              <a:off x="7202056" y="812232"/>
              <a:ext cx="118658" cy="174289"/>
            </a:xfrm>
            <a:custGeom>
              <a:avLst/>
              <a:gdLst/>
              <a:ahLst/>
              <a:cxnLst/>
              <a:rect l="l" t="t" r="r" b="b"/>
              <a:pathLst>
                <a:path w="118658" h="174289" extrusionOk="0">
                  <a:moveTo>
                    <a:pt x="118167" y="165236"/>
                  </a:moveTo>
                  <a:cubicBezTo>
                    <a:pt x="108979" y="143054"/>
                    <a:pt x="33750" y="15817"/>
                    <a:pt x="14583" y="1684"/>
                  </a:cubicBezTo>
                  <a:cubicBezTo>
                    <a:pt x="7147" y="-3799"/>
                    <a:pt x="-1412" y="5223"/>
                    <a:pt x="197" y="12741"/>
                  </a:cubicBezTo>
                  <a:cubicBezTo>
                    <a:pt x="4248" y="31677"/>
                    <a:pt x="89221" y="154513"/>
                    <a:pt x="106010" y="172313"/>
                  </a:cubicBezTo>
                  <a:cubicBezTo>
                    <a:pt x="110701" y="177280"/>
                    <a:pt x="121022" y="172129"/>
                    <a:pt x="118167" y="16523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0" name="Google Shape;1080;p21"/>
            <p:cNvSpPr/>
            <p:nvPr/>
          </p:nvSpPr>
          <p:spPr>
            <a:xfrm>
              <a:off x="6954972" y="1360045"/>
              <a:ext cx="214331" cy="28722"/>
            </a:xfrm>
            <a:custGeom>
              <a:avLst/>
              <a:gdLst/>
              <a:ahLst/>
              <a:cxnLst/>
              <a:rect l="l" t="t" r="r" b="b"/>
              <a:pathLst>
                <a:path w="214331" h="28722" extrusionOk="0">
                  <a:moveTo>
                    <a:pt x="210660" y="5392"/>
                  </a:moveTo>
                  <a:cubicBezTo>
                    <a:pt x="187670" y="-4528"/>
                    <a:pt x="37864" y="1943"/>
                    <a:pt x="12392" y="3680"/>
                  </a:cubicBezTo>
                  <a:cubicBezTo>
                    <a:pt x="-5166" y="4876"/>
                    <a:pt x="-3062" y="29569"/>
                    <a:pt x="12392" y="28700"/>
                  </a:cubicBezTo>
                  <a:cubicBezTo>
                    <a:pt x="177826" y="19009"/>
                    <a:pt x="195062" y="24333"/>
                    <a:pt x="208887" y="18944"/>
                  </a:cubicBezTo>
                  <a:cubicBezTo>
                    <a:pt x="214025" y="16939"/>
                    <a:pt x="217178" y="8200"/>
                    <a:pt x="210660" y="53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1" name="Google Shape;1081;p21"/>
            <p:cNvSpPr/>
            <p:nvPr/>
          </p:nvSpPr>
          <p:spPr>
            <a:xfrm>
              <a:off x="7245025" y="1751318"/>
              <a:ext cx="110296" cy="172812"/>
            </a:xfrm>
            <a:custGeom>
              <a:avLst/>
              <a:gdLst/>
              <a:ahLst/>
              <a:cxnLst/>
              <a:rect l="l" t="t" r="r" b="b"/>
              <a:pathLst>
                <a:path w="110296" h="172812" extrusionOk="0">
                  <a:moveTo>
                    <a:pt x="99329" y="2215"/>
                  </a:moveTo>
                  <a:cubicBezTo>
                    <a:pt x="64768" y="45264"/>
                    <a:pt x="31264" y="98997"/>
                    <a:pt x="4015" y="147579"/>
                  </a:cubicBezTo>
                  <a:cubicBezTo>
                    <a:pt x="-7800" y="168630"/>
                    <a:pt x="9516" y="176649"/>
                    <a:pt x="16759" y="171111"/>
                  </a:cubicBezTo>
                  <a:cubicBezTo>
                    <a:pt x="30534" y="160576"/>
                    <a:pt x="109352" y="10641"/>
                    <a:pt x="109605" y="10145"/>
                  </a:cubicBezTo>
                  <a:cubicBezTo>
                    <a:pt x="112787" y="3932"/>
                    <a:pt x="104234" y="-3899"/>
                    <a:pt x="99329" y="22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2" name="Google Shape;1082;p21"/>
            <p:cNvSpPr/>
            <p:nvPr/>
          </p:nvSpPr>
          <p:spPr>
            <a:xfrm>
              <a:off x="7717142" y="1869063"/>
              <a:ext cx="47120" cy="225313"/>
            </a:xfrm>
            <a:custGeom>
              <a:avLst/>
              <a:gdLst/>
              <a:ahLst/>
              <a:cxnLst/>
              <a:rect l="l" t="t" r="r" b="b"/>
              <a:pathLst>
                <a:path w="47120" h="225313" extrusionOk="0">
                  <a:moveTo>
                    <a:pt x="43783" y="187302"/>
                  </a:moveTo>
                  <a:cubicBezTo>
                    <a:pt x="21577" y="53942"/>
                    <a:pt x="25946" y="25919"/>
                    <a:pt x="15005" y="3419"/>
                  </a:cubicBezTo>
                  <a:cubicBezTo>
                    <a:pt x="12220" y="-2312"/>
                    <a:pt x="3974" y="-208"/>
                    <a:pt x="2247" y="5087"/>
                  </a:cubicBezTo>
                  <a:cubicBezTo>
                    <a:pt x="-7607" y="35253"/>
                    <a:pt x="17829" y="222044"/>
                    <a:pt x="23146" y="218988"/>
                  </a:cubicBezTo>
                  <a:cubicBezTo>
                    <a:pt x="28284" y="228778"/>
                    <a:pt x="43336" y="226749"/>
                    <a:pt x="46235" y="216035"/>
                  </a:cubicBezTo>
                  <a:cubicBezTo>
                    <a:pt x="48732" y="206844"/>
                    <a:pt x="45317" y="196508"/>
                    <a:pt x="43783" y="1873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3" name="Google Shape;1083;p21"/>
            <p:cNvSpPr/>
            <p:nvPr/>
          </p:nvSpPr>
          <p:spPr>
            <a:xfrm>
              <a:off x="8026421" y="1569250"/>
              <a:ext cx="165572" cy="133762"/>
            </a:xfrm>
            <a:custGeom>
              <a:avLst/>
              <a:gdLst/>
              <a:ahLst/>
              <a:cxnLst/>
              <a:rect l="l" t="t" r="r" b="b"/>
              <a:pathLst>
                <a:path w="165572" h="133762" extrusionOk="0">
                  <a:moveTo>
                    <a:pt x="151521" y="103485"/>
                  </a:moveTo>
                  <a:cubicBezTo>
                    <a:pt x="28894" y="-13971"/>
                    <a:pt x="-51969" y="-27935"/>
                    <a:pt x="38972" y="43841"/>
                  </a:cubicBezTo>
                  <a:cubicBezTo>
                    <a:pt x="107776" y="98145"/>
                    <a:pt x="162527" y="156285"/>
                    <a:pt x="165520" y="124942"/>
                  </a:cubicBezTo>
                  <a:cubicBezTo>
                    <a:pt x="166349" y="116278"/>
                    <a:pt x="157220" y="108943"/>
                    <a:pt x="151521" y="1034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4" name="Google Shape;1084;p21"/>
            <p:cNvSpPr/>
            <p:nvPr/>
          </p:nvSpPr>
          <p:spPr>
            <a:xfrm>
              <a:off x="8088941" y="1110279"/>
              <a:ext cx="202394" cy="56205"/>
            </a:xfrm>
            <a:custGeom>
              <a:avLst/>
              <a:gdLst/>
              <a:ahLst/>
              <a:cxnLst/>
              <a:rect l="l" t="t" r="r" b="b"/>
              <a:pathLst>
                <a:path w="202394" h="56205" extrusionOk="0">
                  <a:moveTo>
                    <a:pt x="1948" y="46055"/>
                  </a:moveTo>
                  <a:cubicBezTo>
                    <a:pt x="-22278" y="77949"/>
                    <a:pt x="187259" y="25412"/>
                    <a:pt x="197450" y="15149"/>
                  </a:cubicBezTo>
                  <a:cubicBezTo>
                    <a:pt x="237964" y="-25632"/>
                    <a:pt x="16627" y="26717"/>
                    <a:pt x="1948" y="4605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5" name="Google Shape;1085;p21"/>
            <p:cNvSpPr/>
            <p:nvPr/>
          </p:nvSpPr>
          <p:spPr>
            <a:xfrm>
              <a:off x="7756578" y="776365"/>
              <a:ext cx="56228" cy="157307"/>
            </a:xfrm>
            <a:custGeom>
              <a:avLst/>
              <a:gdLst/>
              <a:ahLst/>
              <a:cxnLst/>
              <a:rect l="l" t="t" r="r" b="b"/>
              <a:pathLst>
                <a:path w="56228" h="157307" extrusionOk="0">
                  <a:moveTo>
                    <a:pt x="55091" y="7042"/>
                  </a:moveTo>
                  <a:cubicBezTo>
                    <a:pt x="30920" y="-36617"/>
                    <a:pt x="-1412" y="136492"/>
                    <a:pt x="48" y="149241"/>
                  </a:cubicBezTo>
                  <a:cubicBezTo>
                    <a:pt x="1011" y="157642"/>
                    <a:pt x="10408" y="160218"/>
                    <a:pt x="15496" y="153424"/>
                  </a:cubicBezTo>
                  <a:cubicBezTo>
                    <a:pt x="24447" y="141469"/>
                    <a:pt x="63327" y="21915"/>
                    <a:pt x="55091" y="70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6" name="Google Shape;1086;p21"/>
            <p:cNvSpPr/>
            <p:nvPr/>
          </p:nvSpPr>
          <p:spPr>
            <a:xfrm>
              <a:off x="7471677" y="2250303"/>
              <a:ext cx="42518" cy="103699"/>
            </a:xfrm>
            <a:custGeom>
              <a:avLst/>
              <a:gdLst/>
              <a:ahLst/>
              <a:cxnLst/>
              <a:rect l="l" t="t" r="r" b="b"/>
              <a:pathLst>
                <a:path w="42518" h="103699" extrusionOk="0">
                  <a:moveTo>
                    <a:pt x="31271" y="1464"/>
                  </a:moveTo>
                  <a:cubicBezTo>
                    <a:pt x="12962" y="10466"/>
                    <a:pt x="-18298" y="124855"/>
                    <a:pt x="13980" y="100236"/>
                  </a:cubicBezTo>
                  <a:cubicBezTo>
                    <a:pt x="19510" y="96023"/>
                    <a:pt x="62446" y="-13855"/>
                    <a:pt x="31271" y="14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7" name="Google Shape;1087;p21"/>
            <p:cNvSpPr/>
            <p:nvPr/>
          </p:nvSpPr>
          <p:spPr>
            <a:xfrm>
              <a:off x="7429700" y="2269085"/>
              <a:ext cx="31515" cy="57750"/>
            </a:xfrm>
            <a:custGeom>
              <a:avLst/>
              <a:gdLst/>
              <a:ahLst/>
              <a:cxnLst/>
              <a:rect l="l" t="t" r="r" b="b"/>
              <a:pathLst>
                <a:path w="31515" h="57750" extrusionOk="0">
                  <a:moveTo>
                    <a:pt x="31488" y="7295"/>
                  </a:moveTo>
                  <a:cubicBezTo>
                    <a:pt x="32104" y="1286"/>
                    <a:pt x="22141" y="-5329"/>
                    <a:pt x="16561" y="6799"/>
                  </a:cubicBezTo>
                  <a:cubicBezTo>
                    <a:pt x="14511" y="10814"/>
                    <a:pt x="10147" y="21210"/>
                    <a:pt x="3892" y="33070"/>
                  </a:cubicBezTo>
                  <a:cubicBezTo>
                    <a:pt x="-11750" y="62780"/>
                    <a:pt x="24335" y="77454"/>
                    <a:pt x="31488" y="72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8" name="Google Shape;1088;p21"/>
            <p:cNvSpPr/>
            <p:nvPr/>
          </p:nvSpPr>
          <p:spPr>
            <a:xfrm>
              <a:off x="7342034" y="2261530"/>
              <a:ext cx="32682" cy="45030"/>
            </a:xfrm>
            <a:custGeom>
              <a:avLst/>
              <a:gdLst/>
              <a:ahLst/>
              <a:cxnLst/>
              <a:rect l="l" t="t" r="r" b="b"/>
              <a:pathLst>
                <a:path w="32682" h="45030" extrusionOk="0">
                  <a:moveTo>
                    <a:pt x="7786" y="15064"/>
                  </a:moveTo>
                  <a:cubicBezTo>
                    <a:pt x="-12960" y="43092"/>
                    <a:pt x="13063" y="55433"/>
                    <a:pt x="24386" y="34586"/>
                  </a:cubicBezTo>
                  <a:cubicBezTo>
                    <a:pt x="42099" y="1938"/>
                    <a:pt x="29048" y="-13659"/>
                    <a:pt x="7786" y="150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9" name="Google Shape;1089;p21"/>
            <p:cNvSpPr/>
            <p:nvPr/>
          </p:nvSpPr>
          <p:spPr>
            <a:xfrm>
              <a:off x="8474439" y="1316330"/>
              <a:ext cx="124130" cy="48961"/>
            </a:xfrm>
            <a:custGeom>
              <a:avLst/>
              <a:gdLst/>
              <a:ahLst/>
              <a:cxnLst/>
              <a:rect l="l" t="t" r="r" b="b"/>
              <a:pathLst>
                <a:path w="124130" h="48961" extrusionOk="0">
                  <a:moveTo>
                    <a:pt x="123062" y="32572"/>
                  </a:moveTo>
                  <a:cubicBezTo>
                    <a:pt x="118416" y="18265"/>
                    <a:pt x="104501" y="18037"/>
                    <a:pt x="65715" y="8315"/>
                  </a:cubicBezTo>
                  <a:cubicBezTo>
                    <a:pt x="-19228" y="-12979"/>
                    <a:pt x="-10888" y="11447"/>
                    <a:pt x="29407" y="27773"/>
                  </a:cubicBezTo>
                  <a:cubicBezTo>
                    <a:pt x="61506" y="40770"/>
                    <a:pt x="133750" y="65507"/>
                    <a:pt x="123062" y="3257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90" name="Google Shape;1090;p21"/>
            <p:cNvGrpSpPr/>
            <p:nvPr/>
          </p:nvGrpSpPr>
          <p:grpSpPr>
            <a:xfrm>
              <a:off x="8511472" y="1392475"/>
              <a:ext cx="68821" cy="30671"/>
              <a:chOff x="8511472" y="1392475"/>
              <a:chExt cx="68821" cy="30671"/>
            </a:xfrm>
          </p:grpSpPr>
          <p:sp>
            <p:nvSpPr>
              <p:cNvPr id="1091" name="Google Shape;1091;p21"/>
              <p:cNvSpPr/>
              <p:nvPr/>
            </p:nvSpPr>
            <p:spPr>
              <a:xfrm>
                <a:off x="8519230" y="1411870"/>
                <a:ext cx="679" cy="515"/>
              </a:xfrm>
              <a:custGeom>
                <a:avLst/>
                <a:gdLst/>
                <a:ahLst/>
                <a:cxnLst/>
                <a:rect l="l" t="t" r="r" b="b"/>
                <a:pathLst>
                  <a:path w="679" h="515" extrusionOk="0">
                    <a:moveTo>
                      <a:pt x="680" y="516"/>
                    </a:moveTo>
                    <a:cubicBezTo>
                      <a:pt x="526" y="411"/>
                      <a:pt x="392" y="277"/>
                      <a:pt x="243" y="163"/>
                    </a:cubicBezTo>
                    <a:cubicBezTo>
                      <a:pt x="-129" y="-95"/>
                      <a:pt x="-139" y="-95"/>
                      <a:pt x="680" y="5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2" name="Google Shape;1092;p21"/>
              <p:cNvSpPr/>
              <p:nvPr/>
            </p:nvSpPr>
            <p:spPr>
              <a:xfrm>
                <a:off x="8511472" y="1392475"/>
                <a:ext cx="68821" cy="30671"/>
              </a:xfrm>
              <a:custGeom>
                <a:avLst/>
                <a:gdLst/>
                <a:ahLst/>
                <a:cxnLst/>
                <a:rect l="l" t="t" r="r" b="b"/>
                <a:pathLst>
                  <a:path w="68821" h="30671" extrusionOk="0">
                    <a:moveTo>
                      <a:pt x="62181" y="5113"/>
                    </a:moveTo>
                    <a:cubicBezTo>
                      <a:pt x="56090" y="894"/>
                      <a:pt x="23350" y="-3115"/>
                      <a:pt x="6124" y="3544"/>
                    </a:cubicBezTo>
                    <a:cubicBezTo>
                      <a:pt x="-3620" y="3743"/>
                      <a:pt x="-5194" y="19181"/>
                      <a:pt x="27793" y="26788"/>
                    </a:cubicBezTo>
                    <a:cubicBezTo>
                      <a:pt x="35260" y="28510"/>
                      <a:pt x="52282" y="32282"/>
                      <a:pt x="58934" y="29910"/>
                    </a:cubicBezTo>
                    <a:cubicBezTo>
                      <a:pt x="70491" y="25796"/>
                      <a:pt x="72363" y="12164"/>
                      <a:pt x="62181" y="51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3" name="Google Shape;1093;p21"/>
              <p:cNvSpPr/>
              <p:nvPr/>
            </p:nvSpPr>
            <p:spPr>
              <a:xfrm>
                <a:off x="8521572" y="1394109"/>
                <a:ext cx="725" cy="299"/>
              </a:xfrm>
              <a:custGeom>
                <a:avLst/>
                <a:gdLst/>
                <a:ahLst/>
                <a:cxnLst/>
                <a:rect l="l" t="t" r="r" b="b"/>
                <a:pathLst>
                  <a:path w="725" h="299" extrusionOk="0">
                    <a:moveTo>
                      <a:pt x="254" y="218"/>
                    </a:moveTo>
                    <a:cubicBezTo>
                      <a:pt x="408" y="149"/>
                      <a:pt x="572" y="60"/>
                      <a:pt x="726" y="0"/>
                    </a:cubicBezTo>
                    <a:cubicBezTo>
                      <a:pt x="-153" y="347"/>
                      <a:pt x="-133" y="352"/>
                      <a:pt x="254" y="21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94" name="Google Shape;1094;p21"/>
            <p:cNvGrpSpPr/>
            <p:nvPr/>
          </p:nvGrpSpPr>
          <p:grpSpPr>
            <a:xfrm>
              <a:off x="8491331" y="1489807"/>
              <a:ext cx="59056" cy="40733"/>
              <a:chOff x="8491331" y="1489807"/>
              <a:chExt cx="59056" cy="40733"/>
            </a:xfrm>
          </p:grpSpPr>
          <p:sp>
            <p:nvSpPr>
              <p:cNvPr id="1095" name="Google Shape;1095;p21"/>
              <p:cNvSpPr/>
              <p:nvPr/>
            </p:nvSpPr>
            <p:spPr>
              <a:xfrm>
                <a:off x="8496960" y="1490211"/>
                <a:ext cx="844" cy="367"/>
              </a:xfrm>
              <a:custGeom>
                <a:avLst/>
                <a:gdLst/>
                <a:ahLst/>
                <a:cxnLst/>
                <a:rect l="l" t="t" r="r" b="b"/>
                <a:pathLst>
                  <a:path w="844" h="367" extrusionOk="0">
                    <a:moveTo>
                      <a:pt x="506" y="179"/>
                    </a:moveTo>
                    <a:cubicBezTo>
                      <a:pt x="928" y="-9"/>
                      <a:pt x="1142" y="-173"/>
                      <a:pt x="0" y="368"/>
                    </a:cubicBezTo>
                    <a:cubicBezTo>
                      <a:pt x="308" y="274"/>
                      <a:pt x="174" y="323"/>
                      <a:pt x="506" y="17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6" name="Google Shape;1096;p21"/>
              <p:cNvSpPr/>
              <p:nvPr/>
            </p:nvSpPr>
            <p:spPr>
              <a:xfrm>
                <a:off x="8491331" y="1489807"/>
                <a:ext cx="59056" cy="40733"/>
              </a:xfrm>
              <a:custGeom>
                <a:avLst/>
                <a:gdLst/>
                <a:ahLst/>
                <a:cxnLst/>
                <a:rect l="l" t="t" r="r" b="b"/>
                <a:pathLst>
                  <a:path w="59056" h="40733" extrusionOk="0">
                    <a:moveTo>
                      <a:pt x="58429" y="24402"/>
                    </a:moveTo>
                    <a:cubicBezTo>
                      <a:pt x="46942" y="-6012"/>
                      <a:pt x="-47468" y="-13520"/>
                      <a:pt x="30694" y="34248"/>
                    </a:cubicBezTo>
                    <a:cubicBezTo>
                      <a:pt x="35673" y="37290"/>
                      <a:pt x="39088" y="40272"/>
                      <a:pt x="45999" y="40714"/>
                    </a:cubicBezTo>
                    <a:cubicBezTo>
                      <a:pt x="53857" y="41215"/>
                      <a:pt x="61294" y="31995"/>
                      <a:pt x="58429" y="244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97" name="Google Shape;1097;p21"/>
            <p:cNvSpPr/>
            <p:nvPr/>
          </p:nvSpPr>
          <p:spPr>
            <a:xfrm>
              <a:off x="8461077" y="1572492"/>
              <a:ext cx="42791" cy="57434"/>
            </a:xfrm>
            <a:custGeom>
              <a:avLst/>
              <a:gdLst/>
              <a:ahLst/>
              <a:cxnLst/>
              <a:rect l="l" t="t" r="r" b="b"/>
              <a:pathLst>
                <a:path w="42791" h="57434" extrusionOk="0">
                  <a:moveTo>
                    <a:pt x="41597" y="38173"/>
                  </a:moveTo>
                  <a:cubicBezTo>
                    <a:pt x="38549" y="30590"/>
                    <a:pt x="21318" y="1604"/>
                    <a:pt x="10282" y="1014"/>
                  </a:cubicBezTo>
                  <a:cubicBezTo>
                    <a:pt x="-12042" y="-7929"/>
                    <a:pt x="6639" y="44941"/>
                    <a:pt x="22425" y="55506"/>
                  </a:cubicBezTo>
                  <a:cubicBezTo>
                    <a:pt x="31713" y="61724"/>
                    <a:pt x="47212" y="52097"/>
                    <a:pt x="41597" y="3817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8" name="Google Shape;1098;p21"/>
            <p:cNvSpPr/>
            <p:nvPr/>
          </p:nvSpPr>
          <p:spPr>
            <a:xfrm>
              <a:off x="7516434" y="372116"/>
              <a:ext cx="34075" cy="98429"/>
            </a:xfrm>
            <a:custGeom>
              <a:avLst/>
              <a:gdLst/>
              <a:ahLst/>
              <a:cxnLst/>
              <a:rect l="l" t="t" r="r" b="b"/>
              <a:pathLst>
                <a:path w="34075" h="98429" extrusionOk="0">
                  <a:moveTo>
                    <a:pt x="32934" y="58448"/>
                  </a:moveTo>
                  <a:cubicBezTo>
                    <a:pt x="26585" y="-16093"/>
                    <a:pt x="5854" y="-2124"/>
                    <a:pt x="1361" y="8585"/>
                  </a:cubicBezTo>
                  <a:cubicBezTo>
                    <a:pt x="-1791" y="16098"/>
                    <a:pt x="1351" y="25249"/>
                    <a:pt x="2592" y="48726"/>
                  </a:cubicBezTo>
                  <a:cubicBezTo>
                    <a:pt x="4429" y="83344"/>
                    <a:pt x="517" y="82987"/>
                    <a:pt x="3124" y="89165"/>
                  </a:cubicBezTo>
                  <a:cubicBezTo>
                    <a:pt x="9279" y="103750"/>
                    <a:pt x="29484" y="99998"/>
                    <a:pt x="32964" y="85686"/>
                  </a:cubicBezTo>
                  <a:cubicBezTo>
                    <a:pt x="35064" y="77086"/>
                    <a:pt x="33679" y="67162"/>
                    <a:pt x="32934" y="5844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9" name="Google Shape;1099;p21"/>
            <p:cNvSpPr/>
            <p:nvPr/>
          </p:nvSpPr>
          <p:spPr>
            <a:xfrm>
              <a:off x="7449428" y="400511"/>
              <a:ext cx="38221" cy="65118"/>
            </a:xfrm>
            <a:custGeom>
              <a:avLst/>
              <a:gdLst/>
              <a:ahLst/>
              <a:cxnLst/>
              <a:rect l="l" t="t" r="r" b="b"/>
              <a:pathLst>
                <a:path w="38221" h="65118" extrusionOk="0">
                  <a:moveTo>
                    <a:pt x="37396" y="36300"/>
                  </a:moveTo>
                  <a:cubicBezTo>
                    <a:pt x="29567" y="-8040"/>
                    <a:pt x="-4627" y="-8273"/>
                    <a:pt x="526" y="16867"/>
                  </a:cubicBezTo>
                  <a:cubicBezTo>
                    <a:pt x="531" y="16902"/>
                    <a:pt x="5486" y="27576"/>
                    <a:pt x="9124" y="50726"/>
                  </a:cubicBezTo>
                  <a:cubicBezTo>
                    <a:pt x="12475" y="71990"/>
                    <a:pt x="43646" y="71682"/>
                    <a:pt x="37396" y="363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00" name="Google Shape;1100;p21"/>
            <p:cNvGrpSpPr/>
            <p:nvPr/>
          </p:nvGrpSpPr>
          <p:grpSpPr>
            <a:xfrm>
              <a:off x="7371168" y="422183"/>
              <a:ext cx="33273" cy="58687"/>
              <a:chOff x="7371168" y="422183"/>
              <a:chExt cx="33273" cy="58687"/>
            </a:xfrm>
          </p:grpSpPr>
          <p:sp>
            <p:nvSpPr>
              <p:cNvPr id="1101" name="Google Shape;1101;p21"/>
              <p:cNvSpPr/>
              <p:nvPr/>
            </p:nvSpPr>
            <p:spPr>
              <a:xfrm>
                <a:off x="7371168" y="422183"/>
                <a:ext cx="33273" cy="58687"/>
              </a:xfrm>
              <a:custGeom>
                <a:avLst/>
                <a:gdLst/>
                <a:ahLst/>
                <a:cxnLst/>
                <a:rect l="l" t="t" r="r" b="b"/>
                <a:pathLst>
                  <a:path w="33273" h="58687" extrusionOk="0">
                    <a:moveTo>
                      <a:pt x="31055" y="30513"/>
                    </a:moveTo>
                    <a:cubicBezTo>
                      <a:pt x="27321" y="20335"/>
                      <a:pt x="21707" y="-1321"/>
                      <a:pt x="11411" y="63"/>
                    </a:cubicBezTo>
                    <a:cubicBezTo>
                      <a:pt x="2704" y="1235"/>
                      <a:pt x="-359" y="17174"/>
                      <a:pt x="33" y="26022"/>
                    </a:cubicBezTo>
                    <a:cubicBezTo>
                      <a:pt x="2168" y="74167"/>
                      <a:pt x="43118" y="63364"/>
                      <a:pt x="31055" y="305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2" name="Google Shape;1102;p21"/>
              <p:cNvSpPr/>
              <p:nvPr/>
            </p:nvSpPr>
            <p:spPr>
              <a:xfrm>
                <a:off x="7392026" y="428320"/>
                <a:ext cx="421" cy="530"/>
              </a:xfrm>
              <a:custGeom>
                <a:avLst/>
                <a:gdLst/>
                <a:ahLst/>
                <a:cxnLst/>
                <a:rect l="l" t="t" r="r" b="b"/>
                <a:pathLst>
                  <a:path w="421" h="530" extrusionOk="0">
                    <a:moveTo>
                      <a:pt x="0" y="0"/>
                    </a:moveTo>
                    <a:cubicBezTo>
                      <a:pt x="204" y="288"/>
                      <a:pt x="372" y="506"/>
                      <a:pt x="422" y="531"/>
                    </a:cubicBezTo>
                    <a:cubicBezTo>
                      <a:pt x="223" y="278"/>
                      <a:pt x="139" y="174"/>
                      <a:pt x="0"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03" name="Google Shape;1103;p21"/>
            <p:cNvSpPr/>
            <p:nvPr/>
          </p:nvSpPr>
          <p:spPr>
            <a:xfrm>
              <a:off x="7292020" y="470695"/>
              <a:ext cx="49513" cy="45868"/>
            </a:xfrm>
            <a:custGeom>
              <a:avLst/>
              <a:gdLst/>
              <a:ahLst/>
              <a:cxnLst/>
              <a:rect l="l" t="t" r="r" b="b"/>
              <a:pathLst>
                <a:path w="49513" h="45868" extrusionOk="0">
                  <a:moveTo>
                    <a:pt x="48458" y="25437"/>
                  </a:moveTo>
                  <a:cubicBezTo>
                    <a:pt x="38996" y="-1628"/>
                    <a:pt x="1863" y="-6184"/>
                    <a:pt x="26" y="7453"/>
                  </a:cubicBezTo>
                  <a:cubicBezTo>
                    <a:pt x="-703" y="12862"/>
                    <a:pt x="13996" y="23531"/>
                    <a:pt x="20206" y="33600"/>
                  </a:cubicBezTo>
                  <a:cubicBezTo>
                    <a:pt x="34920" y="57435"/>
                    <a:pt x="54261" y="42031"/>
                    <a:pt x="48458" y="254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4" name="Google Shape;1104;p21"/>
            <p:cNvSpPr/>
            <p:nvPr/>
          </p:nvSpPr>
          <p:spPr>
            <a:xfrm>
              <a:off x="8138616" y="2123653"/>
              <a:ext cx="41013" cy="47332"/>
            </a:xfrm>
            <a:custGeom>
              <a:avLst/>
              <a:gdLst/>
              <a:ahLst/>
              <a:cxnLst/>
              <a:rect l="l" t="t" r="r" b="b"/>
              <a:pathLst>
                <a:path w="41013" h="47332" extrusionOk="0">
                  <a:moveTo>
                    <a:pt x="40543" y="27564"/>
                  </a:moveTo>
                  <a:cubicBezTo>
                    <a:pt x="38661" y="17619"/>
                    <a:pt x="20075" y="-1565"/>
                    <a:pt x="9740" y="102"/>
                  </a:cubicBezTo>
                  <a:cubicBezTo>
                    <a:pt x="2864" y="-136"/>
                    <a:pt x="-1445" y="6717"/>
                    <a:pt x="447" y="12032"/>
                  </a:cubicBezTo>
                  <a:cubicBezTo>
                    <a:pt x="1012" y="17922"/>
                    <a:pt x="3827" y="17833"/>
                    <a:pt x="12132" y="35315"/>
                  </a:cubicBezTo>
                  <a:cubicBezTo>
                    <a:pt x="21614" y="55255"/>
                    <a:pt x="44579" y="48798"/>
                    <a:pt x="40543" y="275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5" name="Google Shape;1105;p21"/>
            <p:cNvSpPr/>
            <p:nvPr/>
          </p:nvSpPr>
          <p:spPr>
            <a:xfrm>
              <a:off x="8098962" y="2160390"/>
              <a:ext cx="35835" cy="45304"/>
            </a:xfrm>
            <a:custGeom>
              <a:avLst/>
              <a:gdLst/>
              <a:ahLst/>
              <a:cxnLst/>
              <a:rect l="l" t="t" r="r" b="b"/>
              <a:pathLst>
                <a:path w="35835" h="45304" extrusionOk="0">
                  <a:moveTo>
                    <a:pt x="35835" y="33232"/>
                  </a:moveTo>
                  <a:cubicBezTo>
                    <a:pt x="35860" y="26910"/>
                    <a:pt x="4561" y="-14080"/>
                    <a:pt x="207" y="5040"/>
                  </a:cubicBezTo>
                  <a:cubicBezTo>
                    <a:pt x="-533" y="8286"/>
                    <a:pt x="942" y="9700"/>
                    <a:pt x="1021" y="11367"/>
                  </a:cubicBezTo>
                  <a:cubicBezTo>
                    <a:pt x="4531" y="57563"/>
                    <a:pt x="35786" y="47767"/>
                    <a:pt x="35835" y="332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06" name="Google Shape;1106;p21"/>
            <p:cNvGrpSpPr/>
            <p:nvPr/>
          </p:nvGrpSpPr>
          <p:grpSpPr>
            <a:xfrm>
              <a:off x="8250841" y="628206"/>
              <a:ext cx="44100" cy="53717"/>
              <a:chOff x="8250841" y="628206"/>
              <a:chExt cx="44100" cy="53717"/>
            </a:xfrm>
          </p:grpSpPr>
          <p:sp>
            <p:nvSpPr>
              <p:cNvPr id="1107" name="Google Shape;1107;p21"/>
              <p:cNvSpPr/>
              <p:nvPr/>
            </p:nvSpPr>
            <p:spPr>
              <a:xfrm>
                <a:off x="8277149" y="640177"/>
                <a:ext cx="132" cy="139"/>
              </a:xfrm>
              <a:custGeom>
                <a:avLst/>
                <a:gdLst/>
                <a:ahLst/>
                <a:cxnLst/>
                <a:rect l="l" t="t" r="r" b="b"/>
                <a:pathLst>
                  <a:path w="132" h="139" extrusionOk="0">
                    <a:moveTo>
                      <a:pt x="133" y="0"/>
                    </a:moveTo>
                    <a:cubicBezTo>
                      <a:pt x="-61" y="203"/>
                      <a:pt x="-26" y="169"/>
                      <a:pt x="133" y="0"/>
                    </a:cubicBezTo>
                    <a:lnTo>
                      <a:pt x="133" y="0"/>
                    </a:ln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8" name="Google Shape;1108;p21"/>
              <p:cNvSpPr/>
              <p:nvPr/>
            </p:nvSpPr>
            <p:spPr>
              <a:xfrm>
                <a:off x="8250841" y="628206"/>
                <a:ext cx="44100" cy="53717"/>
              </a:xfrm>
              <a:custGeom>
                <a:avLst/>
                <a:gdLst/>
                <a:ahLst/>
                <a:cxnLst/>
                <a:rect l="l" t="t" r="r" b="b"/>
                <a:pathLst>
                  <a:path w="44100" h="53717" extrusionOk="0">
                    <a:moveTo>
                      <a:pt x="29216" y="8725"/>
                    </a:moveTo>
                    <a:cubicBezTo>
                      <a:pt x="28556" y="9355"/>
                      <a:pt x="24803" y="13653"/>
                      <a:pt x="27225" y="11166"/>
                    </a:cubicBezTo>
                    <a:cubicBezTo>
                      <a:pt x="2344" y="36718"/>
                      <a:pt x="2543" y="31418"/>
                      <a:pt x="453" y="38683"/>
                    </a:cubicBezTo>
                    <a:cubicBezTo>
                      <a:pt x="-2575" y="49223"/>
                      <a:pt x="9885" y="62964"/>
                      <a:pt x="28541" y="45035"/>
                    </a:cubicBezTo>
                    <a:cubicBezTo>
                      <a:pt x="51729" y="22764"/>
                      <a:pt x="46492" y="-17874"/>
                      <a:pt x="29216" y="87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09" name="Google Shape;1109;p21"/>
            <p:cNvSpPr/>
            <p:nvPr/>
          </p:nvSpPr>
          <p:spPr>
            <a:xfrm>
              <a:off x="8287393" y="672761"/>
              <a:ext cx="28446" cy="32017"/>
            </a:xfrm>
            <a:custGeom>
              <a:avLst/>
              <a:gdLst/>
              <a:ahLst/>
              <a:cxnLst/>
              <a:rect l="l" t="t" r="r" b="b"/>
              <a:pathLst>
                <a:path w="28446" h="32017" extrusionOk="0">
                  <a:moveTo>
                    <a:pt x="2012" y="16628"/>
                  </a:moveTo>
                  <a:cubicBezTo>
                    <a:pt x="-4586" y="28757"/>
                    <a:pt x="6281" y="37371"/>
                    <a:pt x="16696" y="28136"/>
                  </a:cubicBezTo>
                  <a:cubicBezTo>
                    <a:pt x="42878" y="4862"/>
                    <a:pt x="19610" y="-15528"/>
                    <a:pt x="2012" y="166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0" name="Google Shape;1110;p21"/>
            <p:cNvSpPr/>
            <p:nvPr/>
          </p:nvSpPr>
          <p:spPr>
            <a:xfrm>
              <a:off x="6822290" y="892130"/>
              <a:ext cx="59276" cy="55901"/>
            </a:xfrm>
            <a:custGeom>
              <a:avLst/>
              <a:gdLst/>
              <a:ahLst/>
              <a:cxnLst/>
              <a:rect l="l" t="t" r="r" b="b"/>
              <a:pathLst>
                <a:path w="59276" h="55901" extrusionOk="0">
                  <a:moveTo>
                    <a:pt x="59033" y="34543"/>
                  </a:moveTo>
                  <a:cubicBezTo>
                    <a:pt x="56600" y="25874"/>
                    <a:pt x="33685" y="9493"/>
                    <a:pt x="27535" y="5354"/>
                  </a:cubicBezTo>
                  <a:cubicBezTo>
                    <a:pt x="7191" y="-8332"/>
                    <a:pt x="-2345" y="7518"/>
                    <a:pt x="489" y="16266"/>
                  </a:cubicBezTo>
                  <a:cubicBezTo>
                    <a:pt x="1810" y="20350"/>
                    <a:pt x="20967" y="44488"/>
                    <a:pt x="34361" y="53499"/>
                  </a:cubicBezTo>
                  <a:cubicBezTo>
                    <a:pt x="43991" y="59975"/>
                    <a:pt x="61545" y="53256"/>
                    <a:pt x="59033" y="3454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11" name="Google Shape;1111;p21"/>
            <p:cNvGrpSpPr/>
            <p:nvPr/>
          </p:nvGrpSpPr>
          <p:grpSpPr>
            <a:xfrm>
              <a:off x="6777337" y="953912"/>
              <a:ext cx="57321" cy="47290"/>
              <a:chOff x="6777337" y="953912"/>
              <a:chExt cx="57321" cy="47290"/>
            </a:xfrm>
          </p:grpSpPr>
          <p:sp>
            <p:nvSpPr>
              <p:cNvPr id="1112" name="Google Shape;1112;p21"/>
              <p:cNvSpPr/>
              <p:nvPr/>
            </p:nvSpPr>
            <p:spPr>
              <a:xfrm>
                <a:off x="6778079" y="963763"/>
                <a:ext cx="270" cy="644"/>
              </a:xfrm>
              <a:custGeom>
                <a:avLst/>
                <a:gdLst/>
                <a:ahLst/>
                <a:cxnLst/>
                <a:rect l="l" t="t" r="r" b="b"/>
                <a:pathLst>
                  <a:path w="270" h="644" extrusionOk="0">
                    <a:moveTo>
                      <a:pt x="271" y="644"/>
                    </a:moveTo>
                    <a:cubicBezTo>
                      <a:pt x="166" y="476"/>
                      <a:pt x="151" y="282"/>
                      <a:pt x="62" y="109"/>
                    </a:cubicBezTo>
                    <a:cubicBezTo>
                      <a:pt x="-97" y="-239"/>
                      <a:pt x="77" y="332"/>
                      <a:pt x="271" y="6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3" name="Google Shape;1113;p21"/>
              <p:cNvSpPr/>
              <p:nvPr/>
            </p:nvSpPr>
            <p:spPr>
              <a:xfrm>
                <a:off x="6777337" y="953912"/>
                <a:ext cx="57321" cy="47290"/>
              </a:xfrm>
              <a:custGeom>
                <a:avLst/>
                <a:gdLst/>
                <a:ahLst/>
                <a:cxnLst/>
                <a:rect l="l" t="t" r="r" b="b"/>
                <a:pathLst>
                  <a:path w="57321" h="47290" extrusionOk="0">
                    <a:moveTo>
                      <a:pt x="53068" y="22320"/>
                    </a:moveTo>
                    <a:cubicBezTo>
                      <a:pt x="50466" y="19070"/>
                      <a:pt x="46977" y="17492"/>
                      <a:pt x="43621" y="17516"/>
                    </a:cubicBezTo>
                    <a:cubicBezTo>
                      <a:pt x="33136" y="11760"/>
                      <a:pt x="27427" y="7200"/>
                      <a:pt x="20070" y="4078"/>
                    </a:cubicBezTo>
                    <a:cubicBezTo>
                      <a:pt x="-184" y="-6149"/>
                      <a:pt x="-1430" y="5552"/>
                      <a:pt x="804" y="9954"/>
                    </a:cubicBezTo>
                    <a:cubicBezTo>
                      <a:pt x="30257" y="73547"/>
                      <a:pt x="70577" y="40572"/>
                      <a:pt x="53068" y="223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114" name="Google Shape;1114;p21"/>
          <p:cNvGrpSpPr/>
          <p:nvPr/>
        </p:nvGrpSpPr>
        <p:grpSpPr>
          <a:xfrm rot="761125">
            <a:off x="2968134" y="3789804"/>
            <a:ext cx="1118055" cy="1246970"/>
            <a:chOff x="5935816" y="7578810"/>
            <a:chExt cx="2236088" cy="2494025"/>
          </a:xfrm>
        </p:grpSpPr>
        <p:sp>
          <p:nvSpPr>
            <p:cNvPr id="1115" name="Google Shape;1115;p21"/>
            <p:cNvSpPr/>
            <p:nvPr/>
          </p:nvSpPr>
          <p:spPr>
            <a:xfrm>
              <a:off x="5935816" y="7578810"/>
              <a:ext cx="2236088" cy="2482474"/>
            </a:xfrm>
            <a:custGeom>
              <a:avLst/>
              <a:gdLst/>
              <a:ahLst/>
              <a:cxnLst/>
              <a:rect l="l" t="t" r="r" b="b"/>
              <a:pathLst>
                <a:path w="2236088" h="2482474" extrusionOk="0">
                  <a:moveTo>
                    <a:pt x="658233" y="2445531"/>
                  </a:moveTo>
                  <a:cubicBezTo>
                    <a:pt x="777785" y="2472537"/>
                    <a:pt x="899938" y="2482718"/>
                    <a:pt x="1005570" y="2482470"/>
                  </a:cubicBezTo>
                  <a:cubicBezTo>
                    <a:pt x="1065571" y="2482332"/>
                    <a:pt x="1125548" y="2479471"/>
                    <a:pt x="1185351" y="2474683"/>
                  </a:cubicBezTo>
                  <a:cubicBezTo>
                    <a:pt x="1320503" y="2463867"/>
                    <a:pt x="1456269" y="2443499"/>
                    <a:pt x="1582521" y="2394054"/>
                  </a:cubicBezTo>
                  <a:cubicBezTo>
                    <a:pt x="1725239" y="2338159"/>
                    <a:pt x="1856699" y="2230653"/>
                    <a:pt x="1942004" y="2103676"/>
                  </a:cubicBezTo>
                  <a:cubicBezTo>
                    <a:pt x="2036773" y="1962612"/>
                    <a:pt x="2059107" y="1776380"/>
                    <a:pt x="2077071" y="1611745"/>
                  </a:cubicBezTo>
                  <a:cubicBezTo>
                    <a:pt x="2097210" y="1427184"/>
                    <a:pt x="2087314" y="1252893"/>
                    <a:pt x="2048354" y="1072426"/>
                  </a:cubicBezTo>
                  <a:cubicBezTo>
                    <a:pt x="2044295" y="1053634"/>
                    <a:pt x="2039994" y="1034897"/>
                    <a:pt x="2035460" y="1016209"/>
                  </a:cubicBezTo>
                  <a:cubicBezTo>
                    <a:pt x="2032352" y="1003410"/>
                    <a:pt x="2017858" y="972370"/>
                    <a:pt x="2021133" y="960141"/>
                  </a:cubicBezTo>
                  <a:cubicBezTo>
                    <a:pt x="2049429" y="854390"/>
                    <a:pt x="2078008" y="745784"/>
                    <a:pt x="2077388" y="637058"/>
                  </a:cubicBezTo>
                  <a:cubicBezTo>
                    <a:pt x="2097835" y="641956"/>
                    <a:pt x="2119674" y="643864"/>
                    <a:pt x="2142960" y="642134"/>
                  </a:cubicBezTo>
                  <a:cubicBezTo>
                    <a:pt x="2214235" y="632706"/>
                    <a:pt x="2240767" y="548646"/>
                    <a:pt x="2235425" y="485941"/>
                  </a:cubicBezTo>
                  <a:cubicBezTo>
                    <a:pt x="2225474" y="398476"/>
                    <a:pt x="2202104" y="311744"/>
                    <a:pt x="2167851" y="230708"/>
                  </a:cubicBezTo>
                  <a:cubicBezTo>
                    <a:pt x="2126274" y="128085"/>
                    <a:pt x="2023556" y="75963"/>
                    <a:pt x="1928138" y="32991"/>
                  </a:cubicBezTo>
                  <a:cubicBezTo>
                    <a:pt x="1832551" y="-14764"/>
                    <a:pt x="1718411" y="-6947"/>
                    <a:pt x="1621407" y="32614"/>
                  </a:cubicBezTo>
                  <a:cubicBezTo>
                    <a:pt x="1542163" y="63268"/>
                    <a:pt x="1485135" y="131238"/>
                    <a:pt x="1438583" y="199743"/>
                  </a:cubicBezTo>
                  <a:cubicBezTo>
                    <a:pt x="1391525" y="273333"/>
                    <a:pt x="1352342" y="353497"/>
                    <a:pt x="1324209" y="436739"/>
                  </a:cubicBezTo>
                  <a:cubicBezTo>
                    <a:pt x="1307807" y="405302"/>
                    <a:pt x="1289481" y="374702"/>
                    <a:pt x="1268202" y="346314"/>
                  </a:cubicBezTo>
                  <a:cubicBezTo>
                    <a:pt x="1202824" y="257694"/>
                    <a:pt x="1089606" y="168107"/>
                    <a:pt x="973478" y="200000"/>
                  </a:cubicBezTo>
                  <a:cubicBezTo>
                    <a:pt x="901440" y="231204"/>
                    <a:pt x="937442" y="316939"/>
                    <a:pt x="984420" y="354250"/>
                  </a:cubicBezTo>
                  <a:cubicBezTo>
                    <a:pt x="907049" y="337273"/>
                    <a:pt x="838544" y="358459"/>
                    <a:pt x="818668" y="416727"/>
                  </a:cubicBezTo>
                  <a:cubicBezTo>
                    <a:pt x="801026" y="390034"/>
                    <a:pt x="780352" y="365294"/>
                    <a:pt x="761516" y="339459"/>
                  </a:cubicBezTo>
                  <a:cubicBezTo>
                    <a:pt x="724112" y="292388"/>
                    <a:pt x="686504" y="244419"/>
                    <a:pt x="639853" y="206127"/>
                  </a:cubicBezTo>
                  <a:cubicBezTo>
                    <a:pt x="594401" y="169456"/>
                    <a:pt x="539870" y="143823"/>
                    <a:pt x="483100" y="130663"/>
                  </a:cubicBezTo>
                  <a:cubicBezTo>
                    <a:pt x="448976" y="123956"/>
                    <a:pt x="413926" y="125180"/>
                    <a:pt x="379337" y="123698"/>
                  </a:cubicBezTo>
                  <a:cubicBezTo>
                    <a:pt x="341675" y="122950"/>
                    <a:pt x="303948" y="128744"/>
                    <a:pt x="268814" y="142525"/>
                  </a:cubicBezTo>
                  <a:cubicBezTo>
                    <a:pt x="224541" y="158645"/>
                    <a:pt x="181280" y="178799"/>
                    <a:pt x="143761" y="207644"/>
                  </a:cubicBezTo>
                  <a:cubicBezTo>
                    <a:pt x="70643" y="267757"/>
                    <a:pt x="17237" y="356268"/>
                    <a:pt x="4586" y="450549"/>
                  </a:cubicBezTo>
                  <a:cubicBezTo>
                    <a:pt x="-3090" y="510671"/>
                    <a:pt x="-672" y="571736"/>
                    <a:pt x="8436" y="631571"/>
                  </a:cubicBezTo>
                  <a:cubicBezTo>
                    <a:pt x="16424" y="692482"/>
                    <a:pt x="41742" y="776784"/>
                    <a:pt x="117537" y="772120"/>
                  </a:cubicBezTo>
                  <a:cubicBezTo>
                    <a:pt x="138925" y="770841"/>
                    <a:pt x="158207" y="764838"/>
                    <a:pt x="175814" y="755355"/>
                  </a:cubicBezTo>
                  <a:cubicBezTo>
                    <a:pt x="182424" y="778544"/>
                    <a:pt x="189184" y="801693"/>
                    <a:pt x="195507" y="824931"/>
                  </a:cubicBezTo>
                  <a:cubicBezTo>
                    <a:pt x="215800" y="909556"/>
                    <a:pt x="243873" y="989541"/>
                    <a:pt x="274661" y="1070165"/>
                  </a:cubicBezTo>
                  <a:cubicBezTo>
                    <a:pt x="241796" y="1167995"/>
                    <a:pt x="261286" y="1274143"/>
                    <a:pt x="242118" y="1374680"/>
                  </a:cubicBezTo>
                  <a:cubicBezTo>
                    <a:pt x="205507" y="1596136"/>
                    <a:pt x="60048" y="1811559"/>
                    <a:pt x="128236" y="2041169"/>
                  </a:cubicBezTo>
                  <a:cubicBezTo>
                    <a:pt x="197335" y="2273858"/>
                    <a:pt x="422737" y="2392338"/>
                    <a:pt x="658233" y="2445531"/>
                  </a:cubicBezTo>
                  <a:close/>
                  <a:moveTo>
                    <a:pt x="738299" y="1603180"/>
                  </a:moveTo>
                  <a:cubicBezTo>
                    <a:pt x="807488" y="1609093"/>
                    <a:pt x="871816" y="1638081"/>
                    <a:pt x="938784" y="1654593"/>
                  </a:cubicBezTo>
                  <a:cubicBezTo>
                    <a:pt x="1019579" y="1666837"/>
                    <a:pt x="1102772" y="1674728"/>
                    <a:pt x="1183741" y="1659674"/>
                  </a:cubicBezTo>
                  <a:cubicBezTo>
                    <a:pt x="1263846" y="1647192"/>
                    <a:pt x="1340399" y="1612806"/>
                    <a:pt x="1421903" y="1610357"/>
                  </a:cubicBezTo>
                  <a:cubicBezTo>
                    <a:pt x="1535889" y="1613837"/>
                    <a:pt x="1603002" y="1683492"/>
                    <a:pt x="1562857" y="1797596"/>
                  </a:cubicBezTo>
                  <a:cubicBezTo>
                    <a:pt x="1530280" y="1882503"/>
                    <a:pt x="1466695" y="1953967"/>
                    <a:pt x="1395351" y="2008885"/>
                  </a:cubicBezTo>
                  <a:cubicBezTo>
                    <a:pt x="1315299" y="2067248"/>
                    <a:pt x="1218251" y="2100122"/>
                    <a:pt x="1119522" y="2104777"/>
                  </a:cubicBezTo>
                  <a:cubicBezTo>
                    <a:pt x="936906" y="2112812"/>
                    <a:pt x="740247" y="2021773"/>
                    <a:pt x="652787" y="1856667"/>
                  </a:cubicBezTo>
                  <a:cubicBezTo>
                    <a:pt x="598137" y="1758292"/>
                    <a:pt x="576036" y="1585548"/>
                    <a:pt x="738299" y="1603180"/>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6" name="Google Shape;1116;p21"/>
            <p:cNvSpPr/>
            <p:nvPr/>
          </p:nvSpPr>
          <p:spPr>
            <a:xfrm>
              <a:off x="6548214" y="9180737"/>
              <a:ext cx="962162" cy="392027"/>
            </a:xfrm>
            <a:custGeom>
              <a:avLst/>
              <a:gdLst/>
              <a:ahLst/>
              <a:cxnLst/>
              <a:rect l="l" t="t" r="r" b="b"/>
              <a:pathLst>
                <a:path w="962162" h="392027" extrusionOk="0">
                  <a:moveTo>
                    <a:pt x="125901" y="1252"/>
                  </a:moveTo>
                  <a:cubicBezTo>
                    <a:pt x="-36363" y="-16379"/>
                    <a:pt x="-14261" y="156365"/>
                    <a:pt x="40388" y="254740"/>
                  </a:cubicBezTo>
                  <a:cubicBezTo>
                    <a:pt x="68996" y="308711"/>
                    <a:pt x="109250" y="354771"/>
                    <a:pt x="156878" y="392027"/>
                  </a:cubicBezTo>
                  <a:cubicBezTo>
                    <a:pt x="159246" y="390595"/>
                    <a:pt x="161362" y="389207"/>
                    <a:pt x="163270" y="387859"/>
                  </a:cubicBezTo>
                  <a:cubicBezTo>
                    <a:pt x="200000" y="366807"/>
                    <a:pt x="238123" y="348054"/>
                    <a:pt x="276791" y="330794"/>
                  </a:cubicBezTo>
                  <a:cubicBezTo>
                    <a:pt x="464040" y="242586"/>
                    <a:pt x="683178" y="220190"/>
                    <a:pt x="866760" y="329506"/>
                  </a:cubicBezTo>
                  <a:cubicBezTo>
                    <a:pt x="902108" y="289865"/>
                    <a:pt x="931529" y="245030"/>
                    <a:pt x="950464" y="195668"/>
                  </a:cubicBezTo>
                  <a:cubicBezTo>
                    <a:pt x="990608" y="81565"/>
                    <a:pt x="923491" y="11910"/>
                    <a:pt x="809509" y="8430"/>
                  </a:cubicBezTo>
                  <a:cubicBezTo>
                    <a:pt x="728006" y="10879"/>
                    <a:pt x="651458" y="45265"/>
                    <a:pt x="571352" y="57747"/>
                  </a:cubicBezTo>
                  <a:cubicBezTo>
                    <a:pt x="490379" y="72806"/>
                    <a:pt x="407191" y="64909"/>
                    <a:pt x="326396" y="52666"/>
                  </a:cubicBezTo>
                  <a:cubicBezTo>
                    <a:pt x="259422" y="36154"/>
                    <a:pt x="195090" y="7166"/>
                    <a:pt x="125901" y="125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7" name="Google Shape;1117;p21"/>
            <p:cNvSpPr/>
            <p:nvPr/>
          </p:nvSpPr>
          <p:spPr>
            <a:xfrm>
              <a:off x="6705087" y="9436548"/>
              <a:ext cx="709877" cy="247524"/>
            </a:xfrm>
            <a:custGeom>
              <a:avLst/>
              <a:gdLst/>
              <a:ahLst/>
              <a:cxnLst/>
              <a:rect l="l" t="t" r="r" b="b"/>
              <a:pathLst>
                <a:path w="709877" h="247524" extrusionOk="0">
                  <a:moveTo>
                    <a:pt x="6393" y="132048"/>
                  </a:moveTo>
                  <a:cubicBezTo>
                    <a:pt x="4490" y="133396"/>
                    <a:pt x="2369" y="134784"/>
                    <a:pt x="0" y="136216"/>
                  </a:cubicBezTo>
                  <a:cubicBezTo>
                    <a:pt x="8454" y="142849"/>
                    <a:pt x="17111" y="149154"/>
                    <a:pt x="25982" y="155196"/>
                  </a:cubicBezTo>
                  <a:cubicBezTo>
                    <a:pt x="28326" y="156822"/>
                    <a:pt x="30709" y="158409"/>
                    <a:pt x="33088" y="159960"/>
                  </a:cubicBezTo>
                  <a:cubicBezTo>
                    <a:pt x="37444" y="162825"/>
                    <a:pt x="41839" y="165616"/>
                    <a:pt x="46260" y="168298"/>
                  </a:cubicBezTo>
                  <a:cubicBezTo>
                    <a:pt x="136817" y="223815"/>
                    <a:pt x="245833" y="251634"/>
                    <a:pt x="350246" y="247034"/>
                  </a:cubicBezTo>
                  <a:cubicBezTo>
                    <a:pt x="448980" y="242379"/>
                    <a:pt x="546023" y="209505"/>
                    <a:pt x="626080" y="151142"/>
                  </a:cubicBezTo>
                  <a:cubicBezTo>
                    <a:pt x="645649" y="136068"/>
                    <a:pt x="664609" y="119789"/>
                    <a:pt x="682528" y="102321"/>
                  </a:cubicBezTo>
                  <a:cubicBezTo>
                    <a:pt x="691978" y="93106"/>
                    <a:pt x="701131" y="83569"/>
                    <a:pt x="709877" y="73690"/>
                  </a:cubicBezTo>
                  <a:cubicBezTo>
                    <a:pt x="526295" y="-35621"/>
                    <a:pt x="307158" y="-13230"/>
                    <a:pt x="119909" y="74978"/>
                  </a:cubicBezTo>
                  <a:cubicBezTo>
                    <a:pt x="81246" y="92243"/>
                    <a:pt x="43123" y="110995"/>
                    <a:pt x="6393" y="132048"/>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18" name="Google Shape;1118;p21"/>
            <p:cNvPicPr preferRelativeResize="0"/>
            <p:nvPr/>
          </p:nvPicPr>
          <p:blipFill rotWithShape="1">
            <a:blip r:embed="rId3">
              <a:alphaModFix/>
            </a:blip>
            <a:srcRect/>
            <a:stretch/>
          </p:blipFill>
          <p:spPr>
            <a:xfrm rot="-94514">
              <a:off x="6713031" y="9177895"/>
              <a:ext cx="631453" cy="199463"/>
            </a:xfrm>
            <a:custGeom>
              <a:avLst/>
              <a:gdLst/>
              <a:ahLst/>
              <a:cxnLst/>
              <a:rect l="l" t="t" r="r" b="b"/>
              <a:pathLst>
                <a:path w="631214" h="199388" extrusionOk="0">
                  <a:moveTo>
                    <a:pt x="50" y="289"/>
                  </a:moveTo>
                  <a:lnTo>
                    <a:pt x="631265" y="289"/>
                  </a:lnTo>
                  <a:lnTo>
                    <a:pt x="631265" y="199677"/>
                  </a:lnTo>
                  <a:lnTo>
                    <a:pt x="50" y="199677"/>
                  </a:lnTo>
                  <a:close/>
                </a:path>
              </a:pathLst>
            </a:custGeom>
            <a:noFill/>
            <a:ln>
              <a:noFill/>
            </a:ln>
          </p:spPr>
        </p:pic>
        <p:grpSp>
          <p:nvGrpSpPr>
            <p:cNvPr id="1119" name="Google Shape;1119;p21"/>
            <p:cNvGrpSpPr/>
            <p:nvPr/>
          </p:nvGrpSpPr>
          <p:grpSpPr>
            <a:xfrm>
              <a:off x="6773326" y="8043650"/>
              <a:ext cx="437630" cy="1820202"/>
              <a:chOff x="6773326" y="8043650"/>
              <a:chExt cx="437630" cy="1820202"/>
            </a:xfrm>
          </p:grpSpPr>
          <p:sp>
            <p:nvSpPr>
              <p:cNvPr id="1120" name="Google Shape;1120;p21"/>
              <p:cNvSpPr/>
              <p:nvPr/>
            </p:nvSpPr>
            <p:spPr>
              <a:xfrm>
                <a:off x="6814914" y="9757612"/>
                <a:ext cx="396042" cy="106240"/>
              </a:xfrm>
              <a:custGeom>
                <a:avLst/>
                <a:gdLst/>
                <a:ahLst/>
                <a:cxnLst/>
                <a:rect l="l" t="t" r="r" b="b"/>
                <a:pathLst>
                  <a:path w="396042" h="106240" extrusionOk="0">
                    <a:moveTo>
                      <a:pt x="356110" y="70072"/>
                    </a:moveTo>
                    <a:cubicBezTo>
                      <a:pt x="259651" y="133997"/>
                      <a:pt x="103844" y="105871"/>
                      <a:pt x="17088" y="42551"/>
                    </a:cubicBezTo>
                    <a:cubicBezTo>
                      <a:pt x="-3264" y="27695"/>
                      <a:pt x="-10737" y="-7261"/>
                      <a:pt x="24918" y="1344"/>
                    </a:cubicBezTo>
                    <a:cubicBezTo>
                      <a:pt x="131169" y="26996"/>
                      <a:pt x="243506" y="28131"/>
                      <a:pt x="351060" y="10153"/>
                    </a:cubicBezTo>
                    <a:cubicBezTo>
                      <a:pt x="364361" y="7932"/>
                      <a:pt x="398628" y="3877"/>
                      <a:pt x="395888" y="27418"/>
                    </a:cubicBezTo>
                    <a:cubicBezTo>
                      <a:pt x="395020" y="34868"/>
                      <a:pt x="389981" y="41109"/>
                      <a:pt x="384733" y="46467"/>
                    </a:cubicBezTo>
                    <a:cubicBezTo>
                      <a:pt x="375966" y="55424"/>
                      <a:pt x="366373" y="63271"/>
                      <a:pt x="356110" y="7007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1" name="Google Shape;1121;p21"/>
              <p:cNvSpPr/>
              <p:nvPr/>
            </p:nvSpPr>
            <p:spPr>
              <a:xfrm>
                <a:off x="6773326" y="8043650"/>
                <a:ext cx="255042" cy="128340"/>
              </a:xfrm>
              <a:custGeom>
                <a:avLst/>
                <a:gdLst/>
                <a:ahLst/>
                <a:cxnLst/>
                <a:rect l="l" t="t" r="r" b="b"/>
                <a:pathLst>
                  <a:path w="255042" h="128340" extrusionOk="0">
                    <a:moveTo>
                      <a:pt x="243805" y="128220"/>
                    </a:moveTo>
                    <a:cubicBezTo>
                      <a:pt x="224042" y="124859"/>
                      <a:pt x="204304" y="121473"/>
                      <a:pt x="184819" y="116843"/>
                    </a:cubicBezTo>
                    <a:cubicBezTo>
                      <a:pt x="146370" y="106429"/>
                      <a:pt x="107246" y="94646"/>
                      <a:pt x="73414" y="72984"/>
                    </a:cubicBezTo>
                    <a:cubicBezTo>
                      <a:pt x="47299" y="54644"/>
                      <a:pt x="20108" y="34672"/>
                      <a:pt x="335" y="9709"/>
                    </a:cubicBezTo>
                    <a:cubicBezTo>
                      <a:pt x="-1820" y="2918"/>
                      <a:pt x="6902" y="-2941"/>
                      <a:pt x="12541" y="1610"/>
                    </a:cubicBezTo>
                    <a:cubicBezTo>
                      <a:pt x="57973" y="48467"/>
                      <a:pt x="113777" y="80925"/>
                      <a:pt x="178110" y="95345"/>
                    </a:cubicBezTo>
                    <a:cubicBezTo>
                      <a:pt x="200345" y="101279"/>
                      <a:pt x="223279" y="104535"/>
                      <a:pt x="245975" y="108055"/>
                    </a:cubicBezTo>
                    <a:cubicBezTo>
                      <a:pt x="251461" y="108873"/>
                      <a:pt x="255584" y="113577"/>
                      <a:pt x="254985" y="119238"/>
                    </a:cubicBezTo>
                    <a:cubicBezTo>
                      <a:pt x="254434" y="124492"/>
                      <a:pt x="249182" y="129156"/>
                      <a:pt x="243805" y="12822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2" name="Google Shape;1122;p21"/>
              <p:cNvSpPr/>
              <p:nvPr/>
            </p:nvSpPr>
            <p:spPr>
              <a:xfrm>
                <a:off x="7002010" y="9094245"/>
                <a:ext cx="33928" cy="128600"/>
              </a:xfrm>
              <a:custGeom>
                <a:avLst/>
                <a:gdLst/>
                <a:ahLst/>
                <a:cxnLst/>
                <a:rect l="l" t="t" r="r" b="b"/>
                <a:pathLst>
                  <a:path w="33928" h="128600" extrusionOk="0">
                    <a:moveTo>
                      <a:pt x="21260" y="121357"/>
                    </a:moveTo>
                    <a:cubicBezTo>
                      <a:pt x="16597" y="134840"/>
                      <a:pt x="-3760" y="127772"/>
                      <a:pt x="611" y="114274"/>
                    </a:cubicBezTo>
                    <a:cubicBezTo>
                      <a:pt x="6364" y="92662"/>
                      <a:pt x="12236" y="69086"/>
                      <a:pt x="12162" y="46205"/>
                    </a:cubicBezTo>
                    <a:cubicBezTo>
                      <a:pt x="12142" y="35107"/>
                      <a:pt x="11295" y="23810"/>
                      <a:pt x="10135" y="12587"/>
                    </a:cubicBezTo>
                    <a:cubicBezTo>
                      <a:pt x="9427" y="9420"/>
                      <a:pt x="10428" y="6411"/>
                      <a:pt x="12360" y="4126"/>
                    </a:cubicBezTo>
                    <a:cubicBezTo>
                      <a:pt x="17083" y="-2308"/>
                      <a:pt x="27534" y="-896"/>
                      <a:pt x="30780" y="6133"/>
                    </a:cubicBezTo>
                    <a:cubicBezTo>
                      <a:pt x="30755" y="6143"/>
                      <a:pt x="30731" y="6148"/>
                      <a:pt x="30706" y="6158"/>
                    </a:cubicBezTo>
                    <a:cubicBezTo>
                      <a:pt x="38060" y="44510"/>
                      <a:pt x="31945" y="84126"/>
                      <a:pt x="21260" y="12135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23" name="Google Shape;1123;p21"/>
            <p:cNvSpPr/>
            <p:nvPr/>
          </p:nvSpPr>
          <p:spPr>
            <a:xfrm>
              <a:off x="6100380" y="9711863"/>
              <a:ext cx="1532022" cy="360972"/>
            </a:xfrm>
            <a:custGeom>
              <a:avLst/>
              <a:gdLst/>
              <a:ahLst/>
              <a:cxnLst/>
              <a:rect l="l" t="t" r="r" b="b"/>
              <a:pathLst>
                <a:path w="1532022" h="360972" extrusionOk="0">
                  <a:moveTo>
                    <a:pt x="5655" y="1152"/>
                  </a:moveTo>
                  <a:cubicBezTo>
                    <a:pt x="-8939" y="10263"/>
                    <a:pt x="8712" y="25773"/>
                    <a:pt x="13980" y="35548"/>
                  </a:cubicBezTo>
                  <a:cubicBezTo>
                    <a:pt x="112971" y="164295"/>
                    <a:pt x="257429" y="253842"/>
                    <a:pt x="409901" y="305835"/>
                  </a:cubicBezTo>
                  <a:cubicBezTo>
                    <a:pt x="547872" y="350899"/>
                    <a:pt x="694783" y="364605"/>
                    <a:pt x="839251" y="360188"/>
                  </a:cubicBezTo>
                  <a:cubicBezTo>
                    <a:pt x="928877" y="359058"/>
                    <a:pt x="1017908" y="345540"/>
                    <a:pt x="1106373" y="333728"/>
                  </a:cubicBezTo>
                  <a:cubicBezTo>
                    <a:pt x="1247502" y="317861"/>
                    <a:pt x="1386291" y="285081"/>
                    <a:pt x="1521437" y="241727"/>
                  </a:cubicBezTo>
                  <a:cubicBezTo>
                    <a:pt x="1528192" y="240280"/>
                    <a:pt x="1533945" y="233935"/>
                    <a:pt x="1531413" y="226777"/>
                  </a:cubicBezTo>
                  <a:cubicBezTo>
                    <a:pt x="1524649" y="211143"/>
                    <a:pt x="1506749" y="225379"/>
                    <a:pt x="1495292" y="227099"/>
                  </a:cubicBezTo>
                  <a:cubicBezTo>
                    <a:pt x="1366870" y="266779"/>
                    <a:pt x="1236322" y="297280"/>
                    <a:pt x="1102969" y="312066"/>
                  </a:cubicBezTo>
                  <a:cubicBezTo>
                    <a:pt x="857503" y="349466"/>
                    <a:pt x="596724" y="359643"/>
                    <a:pt x="362680" y="264970"/>
                  </a:cubicBezTo>
                  <a:cubicBezTo>
                    <a:pt x="362714" y="264970"/>
                    <a:pt x="362754" y="265005"/>
                    <a:pt x="362789" y="265040"/>
                  </a:cubicBezTo>
                  <a:cubicBezTo>
                    <a:pt x="272737" y="230292"/>
                    <a:pt x="190287" y="179151"/>
                    <a:pt x="117491" y="115985"/>
                  </a:cubicBezTo>
                  <a:cubicBezTo>
                    <a:pt x="82108" y="85936"/>
                    <a:pt x="47613" y="54211"/>
                    <a:pt x="23603" y="14422"/>
                  </a:cubicBezTo>
                  <a:cubicBezTo>
                    <a:pt x="20551" y="6818"/>
                    <a:pt x="15486" y="-3473"/>
                    <a:pt x="5655" y="11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4" name="Google Shape;1124;p21"/>
            <p:cNvSpPr/>
            <p:nvPr/>
          </p:nvSpPr>
          <p:spPr>
            <a:xfrm>
              <a:off x="6869273" y="8964094"/>
              <a:ext cx="295891" cy="118349"/>
            </a:xfrm>
            <a:custGeom>
              <a:avLst/>
              <a:gdLst/>
              <a:ahLst/>
              <a:cxnLst/>
              <a:rect l="l" t="t" r="r" b="b"/>
              <a:pathLst>
                <a:path w="295891" h="118349" extrusionOk="0">
                  <a:moveTo>
                    <a:pt x="175961" y="116040"/>
                  </a:moveTo>
                  <a:cubicBezTo>
                    <a:pt x="214609" y="110007"/>
                    <a:pt x="264659" y="112565"/>
                    <a:pt x="290631" y="78466"/>
                  </a:cubicBezTo>
                  <a:cubicBezTo>
                    <a:pt x="303724" y="58128"/>
                    <a:pt x="290309" y="38781"/>
                    <a:pt x="273024" y="27063"/>
                  </a:cubicBezTo>
                  <a:cubicBezTo>
                    <a:pt x="219366" y="-3492"/>
                    <a:pt x="152144" y="-1687"/>
                    <a:pt x="92074" y="1971"/>
                  </a:cubicBezTo>
                  <a:cubicBezTo>
                    <a:pt x="63594" y="4886"/>
                    <a:pt x="31428" y="10080"/>
                    <a:pt x="11244" y="32342"/>
                  </a:cubicBezTo>
                  <a:cubicBezTo>
                    <a:pt x="-20615" y="73683"/>
                    <a:pt x="21175" y="108158"/>
                    <a:pt x="62519" y="112833"/>
                  </a:cubicBezTo>
                  <a:cubicBezTo>
                    <a:pt x="99993" y="120635"/>
                    <a:pt x="138125" y="118637"/>
                    <a:pt x="175961" y="11604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5" name="Google Shape;1125;p21"/>
            <p:cNvSpPr/>
            <p:nvPr/>
          </p:nvSpPr>
          <p:spPr>
            <a:xfrm>
              <a:off x="6177557" y="7910996"/>
              <a:ext cx="461635" cy="590437"/>
            </a:xfrm>
            <a:custGeom>
              <a:avLst/>
              <a:gdLst/>
              <a:ahLst/>
              <a:cxnLst/>
              <a:rect l="l" t="t" r="r" b="b"/>
              <a:pathLst>
                <a:path w="461635" h="590437" extrusionOk="0">
                  <a:moveTo>
                    <a:pt x="114695" y="585345"/>
                  </a:moveTo>
                  <a:cubicBezTo>
                    <a:pt x="120682" y="580933"/>
                    <a:pt x="123135" y="574682"/>
                    <a:pt x="125791" y="568134"/>
                  </a:cubicBezTo>
                  <a:cubicBezTo>
                    <a:pt x="131187" y="554433"/>
                    <a:pt x="139126" y="539741"/>
                    <a:pt x="147184" y="527150"/>
                  </a:cubicBezTo>
                  <a:cubicBezTo>
                    <a:pt x="148200" y="522520"/>
                    <a:pt x="149374" y="517930"/>
                    <a:pt x="150727" y="513390"/>
                  </a:cubicBezTo>
                  <a:cubicBezTo>
                    <a:pt x="159830" y="482677"/>
                    <a:pt x="173552" y="453852"/>
                    <a:pt x="191580" y="427352"/>
                  </a:cubicBezTo>
                  <a:cubicBezTo>
                    <a:pt x="201248" y="413131"/>
                    <a:pt x="211933" y="399167"/>
                    <a:pt x="224069" y="386998"/>
                  </a:cubicBezTo>
                  <a:cubicBezTo>
                    <a:pt x="235645" y="375384"/>
                    <a:pt x="248301" y="365143"/>
                    <a:pt x="261849" y="355918"/>
                  </a:cubicBezTo>
                  <a:cubicBezTo>
                    <a:pt x="262855" y="355234"/>
                    <a:pt x="263871" y="354560"/>
                    <a:pt x="264897" y="353895"/>
                  </a:cubicBezTo>
                  <a:cubicBezTo>
                    <a:pt x="258896" y="351209"/>
                    <a:pt x="253257" y="348195"/>
                    <a:pt x="247905" y="344299"/>
                  </a:cubicBezTo>
                  <a:cubicBezTo>
                    <a:pt x="241448" y="339659"/>
                    <a:pt x="237022" y="333056"/>
                    <a:pt x="233553" y="326037"/>
                  </a:cubicBezTo>
                  <a:cubicBezTo>
                    <a:pt x="226735" y="312237"/>
                    <a:pt x="229733" y="294645"/>
                    <a:pt x="237394" y="281881"/>
                  </a:cubicBezTo>
                  <a:cubicBezTo>
                    <a:pt x="244470" y="270069"/>
                    <a:pt x="254788" y="259639"/>
                    <a:pt x="267494" y="253894"/>
                  </a:cubicBezTo>
                  <a:cubicBezTo>
                    <a:pt x="282048" y="247301"/>
                    <a:pt x="297266" y="242563"/>
                    <a:pt x="312767" y="238790"/>
                  </a:cubicBezTo>
                  <a:cubicBezTo>
                    <a:pt x="325553" y="235668"/>
                    <a:pt x="338462" y="233363"/>
                    <a:pt x="351376" y="230993"/>
                  </a:cubicBezTo>
                  <a:cubicBezTo>
                    <a:pt x="357243" y="229893"/>
                    <a:pt x="363269" y="229476"/>
                    <a:pt x="369181" y="228738"/>
                  </a:cubicBezTo>
                  <a:cubicBezTo>
                    <a:pt x="380004" y="227429"/>
                    <a:pt x="390792" y="226339"/>
                    <a:pt x="401674" y="226036"/>
                  </a:cubicBezTo>
                  <a:cubicBezTo>
                    <a:pt x="421576" y="225516"/>
                    <a:pt x="442319" y="226844"/>
                    <a:pt x="461636" y="232351"/>
                  </a:cubicBezTo>
                  <a:cubicBezTo>
                    <a:pt x="461061" y="224529"/>
                    <a:pt x="457389" y="216682"/>
                    <a:pt x="451319" y="210417"/>
                  </a:cubicBezTo>
                  <a:cubicBezTo>
                    <a:pt x="435927" y="189558"/>
                    <a:pt x="418741" y="170186"/>
                    <a:pt x="403037" y="149585"/>
                  </a:cubicBezTo>
                  <a:cubicBezTo>
                    <a:pt x="359364" y="83881"/>
                    <a:pt x="299571" y="29340"/>
                    <a:pt x="222017" y="8308"/>
                  </a:cubicBezTo>
                  <a:cubicBezTo>
                    <a:pt x="209673" y="4015"/>
                    <a:pt x="197591" y="1294"/>
                    <a:pt x="185871" y="0"/>
                  </a:cubicBezTo>
                  <a:cubicBezTo>
                    <a:pt x="182561" y="8972"/>
                    <a:pt x="179216" y="17949"/>
                    <a:pt x="175946" y="26961"/>
                  </a:cubicBezTo>
                  <a:cubicBezTo>
                    <a:pt x="165990" y="54100"/>
                    <a:pt x="155737" y="81105"/>
                    <a:pt x="143745" y="107471"/>
                  </a:cubicBezTo>
                  <a:cubicBezTo>
                    <a:pt x="121826" y="155727"/>
                    <a:pt x="95750" y="201727"/>
                    <a:pt x="66751" y="246013"/>
                  </a:cubicBezTo>
                  <a:cubicBezTo>
                    <a:pt x="66855" y="245864"/>
                    <a:pt x="66959" y="245720"/>
                    <a:pt x="67063" y="245606"/>
                  </a:cubicBezTo>
                  <a:cubicBezTo>
                    <a:pt x="66577" y="246305"/>
                    <a:pt x="66131" y="246999"/>
                    <a:pt x="65685" y="247693"/>
                  </a:cubicBezTo>
                  <a:cubicBezTo>
                    <a:pt x="65477" y="247951"/>
                    <a:pt x="65304" y="248243"/>
                    <a:pt x="65135" y="248536"/>
                  </a:cubicBezTo>
                  <a:cubicBezTo>
                    <a:pt x="65135" y="248501"/>
                    <a:pt x="65170" y="248461"/>
                    <a:pt x="65170" y="248427"/>
                  </a:cubicBezTo>
                  <a:cubicBezTo>
                    <a:pt x="49337" y="272384"/>
                    <a:pt x="32622" y="295651"/>
                    <a:pt x="15213" y="318572"/>
                  </a:cubicBezTo>
                  <a:cubicBezTo>
                    <a:pt x="12785" y="321769"/>
                    <a:pt x="10030" y="324759"/>
                    <a:pt x="7453" y="327812"/>
                  </a:cubicBezTo>
                  <a:cubicBezTo>
                    <a:pt x="5119" y="330538"/>
                    <a:pt x="2939" y="333547"/>
                    <a:pt x="421" y="336100"/>
                  </a:cubicBezTo>
                  <a:cubicBezTo>
                    <a:pt x="282" y="336249"/>
                    <a:pt x="144" y="336397"/>
                    <a:pt x="0" y="336506"/>
                  </a:cubicBezTo>
                  <a:cubicBezTo>
                    <a:pt x="3855" y="365167"/>
                    <a:pt x="9212" y="393605"/>
                    <a:pt x="15129" y="421488"/>
                  </a:cubicBezTo>
                  <a:cubicBezTo>
                    <a:pt x="24579" y="463875"/>
                    <a:pt x="39377" y="504849"/>
                    <a:pt x="58440" y="543875"/>
                  </a:cubicBezTo>
                  <a:cubicBezTo>
                    <a:pt x="64323" y="556371"/>
                    <a:pt x="70101" y="568937"/>
                    <a:pt x="77083" y="580824"/>
                  </a:cubicBezTo>
                  <a:cubicBezTo>
                    <a:pt x="81905" y="587486"/>
                    <a:pt x="90478" y="590663"/>
                    <a:pt x="98957" y="590425"/>
                  </a:cubicBezTo>
                  <a:cubicBezTo>
                    <a:pt x="104660" y="590262"/>
                    <a:pt x="110295" y="588562"/>
                    <a:pt x="114695" y="58534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6" name="Google Shape;1126;p21"/>
            <p:cNvSpPr/>
            <p:nvPr/>
          </p:nvSpPr>
          <p:spPr>
            <a:xfrm>
              <a:off x="6527853" y="8140489"/>
              <a:ext cx="11021" cy="1718"/>
            </a:xfrm>
            <a:custGeom>
              <a:avLst/>
              <a:gdLst/>
              <a:ahLst/>
              <a:cxnLst/>
              <a:rect l="l" t="t" r="r" b="b"/>
              <a:pathLst>
                <a:path w="11021" h="1718" extrusionOk="0">
                  <a:moveTo>
                    <a:pt x="1100" y="1515"/>
                  </a:moveTo>
                  <a:cubicBezTo>
                    <a:pt x="4371" y="900"/>
                    <a:pt x="7696" y="499"/>
                    <a:pt x="11021" y="137"/>
                  </a:cubicBezTo>
                  <a:cubicBezTo>
                    <a:pt x="7532" y="-260"/>
                    <a:pt x="3806" y="187"/>
                    <a:pt x="0" y="1718"/>
                  </a:cubicBezTo>
                  <a:cubicBezTo>
                    <a:pt x="362" y="1654"/>
                    <a:pt x="733" y="1584"/>
                    <a:pt x="1100" y="151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7" name="Google Shape;1127;p21"/>
            <p:cNvSpPr/>
            <p:nvPr/>
          </p:nvSpPr>
          <p:spPr>
            <a:xfrm>
              <a:off x="7397853" y="7733067"/>
              <a:ext cx="531672" cy="713307"/>
            </a:xfrm>
            <a:custGeom>
              <a:avLst/>
              <a:gdLst/>
              <a:ahLst/>
              <a:cxnLst/>
              <a:rect l="l" t="t" r="r" b="b"/>
              <a:pathLst>
                <a:path w="531672" h="713307" extrusionOk="0">
                  <a:moveTo>
                    <a:pt x="489481" y="712901"/>
                  </a:moveTo>
                  <a:cubicBezTo>
                    <a:pt x="496969" y="711940"/>
                    <a:pt x="503000" y="707707"/>
                    <a:pt x="507004" y="701877"/>
                  </a:cubicBezTo>
                  <a:cubicBezTo>
                    <a:pt x="508669" y="694531"/>
                    <a:pt x="510299" y="687185"/>
                    <a:pt x="511890" y="679804"/>
                  </a:cubicBezTo>
                  <a:cubicBezTo>
                    <a:pt x="514625" y="667035"/>
                    <a:pt x="517148" y="654305"/>
                    <a:pt x="519487" y="641437"/>
                  </a:cubicBezTo>
                  <a:cubicBezTo>
                    <a:pt x="521355" y="630993"/>
                    <a:pt x="522569" y="620425"/>
                    <a:pt x="523966" y="609881"/>
                  </a:cubicBezTo>
                  <a:cubicBezTo>
                    <a:pt x="525171" y="597658"/>
                    <a:pt x="526340" y="585399"/>
                    <a:pt x="527509" y="573175"/>
                  </a:cubicBezTo>
                  <a:cubicBezTo>
                    <a:pt x="528511" y="562721"/>
                    <a:pt x="528758" y="552178"/>
                    <a:pt x="529328" y="541659"/>
                  </a:cubicBezTo>
                  <a:cubicBezTo>
                    <a:pt x="530428" y="521816"/>
                    <a:pt x="530845" y="501919"/>
                    <a:pt x="531048" y="482027"/>
                  </a:cubicBezTo>
                  <a:cubicBezTo>
                    <a:pt x="531271" y="461560"/>
                    <a:pt x="531310" y="441063"/>
                    <a:pt x="531672" y="420556"/>
                  </a:cubicBezTo>
                  <a:cubicBezTo>
                    <a:pt x="525453" y="414187"/>
                    <a:pt x="519482" y="407520"/>
                    <a:pt x="513931" y="400515"/>
                  </a:cubicBezTo>
                  <a:cubicBezTo>
                    <a:pt x="500482" y="383523"/>
                    <a:pt x="489679" y="364766"/>
                    <a:pt x="480501" y="345171"/>
                  </a:cubicBezTo>
                  <a:cubicBezTo>
                    <a:pt x="468618" y="319861"/>
                    <a:pt x="457265" y="294358"/>
                    <a:pt x="447835" y="268046"/>
                  </a:cubicBezTo>
                  <a:cubicBezTo>
                    <a:pt x="443355" y="255619"/>
                    <a:pt x="439445" y="242999"/>
                    <a:pt x="435357" y="230458"/>
                  </a:cubicBezTo>
                  <a:cubicBezTo>
                    <a:pt x="431591" y="219057"/>
                    <a:pt x="427497" y="207735"/>
                    <a:pt x="423409" y="196414"/>
                  </a:cubicBezTo>
                  <a:cubicBezTo>
                    <a:pt x="416318" y="177949"/>
                    <a:pt x="409152" y="159484"/>
                    <a:pt x="400995" y="141481"/>
                  </a:cubicBezTo>
                  <a:cubicBezTo>
                    <a:pt x="396446" y="131721"/>
                    <a:pt x="391436" y="122183"/>
                    <a:pt x="386139" y="112765"/>
                  </a:cubicBezTo>
                  <a:cubicBezTo>
                    <a:pt x="378834" y="100888"/>
                    <a:pt x="371455" y="88972"/>
                    <a:pt x="363373" y="77581"/>
                  </a:cubicBezTo>
                  <a:cubicBezTo>
                    <a:pt x="351291" y="60762"/>
                    <a:pt x="338898" y="44280"/>
                    <a:pt x="323868" y="29955"/>
                  </a:cubicBezTo>
                  <a:cubicBezTo>
                    <a:pt x="319408" y="26054"/>
                    <a:pt x="314883" y="22257"/>
                    <a:pt x="310215" y="18683"/>
                  </a:cubicBezTo>
                  <a:cubicBezTo>
                    <a:pt x="307613" y="16923"/>
                    <a:pt x="305012" y="15233"/>
                    <a:pt x="302311" y="13617"/>
                  </a:cubicBezTo>
                  <a:cubicBezTo>
                    <a:pt x="293659" y="8932"/>
                    <a:pt x="284942" y="4392"/>
                    <a:pt x="276121" y="0"/>
                  </a:cubicBezTo>
                  <a:cubicBezTo>
                    <a:pt x="263896" y="1239"/>
                    <a:pt x="251780" y="3733"/>
                    <a:pt x="239916" y="7698"/>
                  </a:cubicBezTo>
                  <a:cubicBezTo>
                    <a:pt x="211987" y="19515"/>
                    <a:pt x="186218" y="36488"/>
                    <a:pt x="162595" y="56960"/>
                  </a:cubicBezTo>
                  <a:cubicBezTo>
                    <a:pt x="156039" y="65521"/>
                    <a:pt x="149483" y="74081"/>
                    <a:pt x="142927" y="82607"/>
                  </a:cubicBezTo>
                  <a:cubicBezTo>
                    <a:pt x="136961" y="90395"/>
                    <a:pt x="131618" y="98598"/>
                    <a:pt x="126128" y="106738"/>
                  </a:cubicBezTo>
                  <a:cubicBezTo>
                    <a:pt x="118566" y="117916"/>
                    <a:pt x="111078" y="129093"/>
                    <a:pt x="103476" y="140237"/>
                  </a:cubicBezTo>
                  <a:cubicBezTo>
                    <a:pt x="101861" y="142978"/>
                    <a:pt x="100285" y="145684"/>
                    <a:pt x="98669" y="148425"/>
                  </a:cubicBezTo>
                  <a:cubicBezTo>
                    <a:pt x="98669" y="148391"/>
                    <a:pt x="98704" y="148351"/>
                    <a:pt x="98704" y="148316"/>
                  </a:cubicBezTo>
                  <a:cubicBezTo>
                    <a:pt x="89229" y="164402"/>
                    <a:pt x="79719" y="180452"/>
                    <a:pt x="70319" y="196612"/>
                  </a:cubicBezTo>
                  <a:cubicBezTo>
                    <a:pt x="61528" y="213936"/>
                    <a:pt x="52771" y="231300"/>
                    <a:pt x="44015" y="248660"/>
                  </a:cubicBezTo>
                  <a:cubicBezTo>
                    <a:pt x="36245" y="264016"/>
                    <a:pt x="29862" y="280087"/>
                    <a:pt x="22969" y="295850"/>
                  </a:cubicBezTo>
                  <a:cubicBezTo>
                    <a:pt x="14584" y="314924"/>
                    <a:pt x="7002" y="334410"/>
                    <a:pt x="0" y="354099"/>
                  </a:cubicBezTo>
                  <a:cubicBezTo>
                    <a:pt x="218" y="354272"/>
                    <a:pt x="406" y="354446"/>
                    <a:pt x="624" y="354584"/>
                  </a:cubicBezTo>
                  <a:cubicBezTo>
                    <a:pt x="6878" y="354555"/>
                    <a:pt x="13097" y="354451"/>
                    <a:pt x="19346" y="354386"/>
                  </a:cubicBezTo>
                  <a:cubicBezTo>
                    <a:pt x="54139" y="352879"/>
                    <a:pt x="89065" y="349603"/>
                    <a:pt x="123784" y="353167"/>
                  </a:cubicBezTo>
                  <a:cubicBezTo>
                    <a:pt x="133120" y="354094"/>
                    <a:pt x="142590" y="354659"/>
                    <a:pt x="151837" y="356235"/>
                  </a:cubicBezTo>
                  <a:cubicBezTo>
                    <a:pt x="161193" y="357846"/>
                    <a:pt x="170584" y="359452"/>
                    <a:pt x="179974" y="361063"/>
                  </a:cubicBezTo>
                  <a:cubicBezTo>
                    <a:pt x="189836" y="362768"/>
                    <a:pt x="199623" y="365693"/>
                    <a:pt x="209361" y="368013"/>
                  </a:cubicBezTo>
                  <a:cubicBezTo>
                    <a:pt x="219024" y="370333"/>
                    <a:pt x="228459" y="373560"/>
                    <a:pt x="237924" y="376459"/>
                  </a:cubicBezTo>
                  <a:cubicBezTo>
                    <a:pt x="236799" y="376132"/>
                    <a:pt x="235640" y="375765"/>
                    <a:pt x="234480" y="375438"/>
                  </a:cubicBezTo>
                  <a:cubicBezTo>
                    <a:pt x="245248" y="378660"/>
                    <a:pt x="255635" y="382546"/>
                    <a:pt x="266136" y="386457"/>
                  </a:cubicBezTo>
                  <a:cubicBezTo>
                    <a:pt x="275725" y="390036"/>
                    <a:pt x="285333" y="394299"/>
                    <a:pt x="294040" y="399668"/>
                  </a:cubicBezTo>
                  <a:cubicBezTo>
                    <a:pt x="304353" y="405963"/>
                    <a:pt x="314527" y="412437"/>
                    <a:pt x="319452" y="424026"/>
                  </a:cubicBezTo>
                  <a:cubicBezTo>
                    <a:pt x="324185" y="435184"/>
                    <a:pt x="320696" y="448122"/>
                    <a:pt x="313768" y="457520"/>
                  </a:cubicBezTo>
                  <a:cubicBezTo>
                    <a:pt x="307291" y="466329"/>
                    <a:pt x="297668" y="473179"/>
                    <a:pt x="287990" y="478086"/>
                  </a:cubicBezTo>
                  <a:cubicBezTo>
                    <a:pt x="280814" y="481695"/>
                    <a:pt x="273356" y="484630"/>
                    <a:pt x="265729" y="487093"/>
                  </a:cubicBezTo>
                  <a:cubicBezTo>
                    <a:pt x="278634" y="495218"/>
                    <a:pt x="291127" y="503962"/>
                    <a:pt x="303104" y="513479"/>
                  </a:cubicBezTo>
                  <a:cubicBezTo>
                    <a:pt x="316776" y="524330"/>
                    <a:pt x="329695" y="535874"/>
                    <a:pt x="342223" y="547989"/>
                  </a:cubicBezTo>
                  <a:cubicBezTo>
                    <a:pt x="342129" y="547895"/>
                    <a:pt x="342039" y="547801"/>
                    <a:pt x="341945" y="547712"/>
                  </a:cubicBezTo>
                  <a:cubicBezTo>
                    <a:pt x="342114" y="547870"/>
                    <a:pt x="342277" y="548039"/>
                    <a:pt x="342441" y="548207"/>
                  </a:cubicBezTo>
                  <a:cubicBezTo>
                    <a:pt x="343075" y="548822"/>
                    <a:pt x="343709" y="549437"/>
                    <a:pt x="344344" y="550056"/>
                  </a:cubicBezTo>
                  <a:cubicBezTo>
                    <a:pt x="344309" y="550021"/>
                    <a:pt x="344269" y="549987"/>
                    <a:pt x="344235" y="549952"/>
                  </a:cubicBezTo>
                  <a:cubicBezTo>
                    <a:pt x="352882" y="558414"/>
                    <a:pt x="361564" y="566875"/>
                    <a:pt x="370251" y="575297"/>
                  </a:cubicBezTo>
                  <a:cubicBezTo>
                    <a:pt x="372689" y="577711"/>
                    <a:pt x="374885" y="580383"/>
                    <a:pt x="377184" y="582906"/>
                  </a:cubicBezTo>
                  <a:cubicBezTo>
                    <a:pt x="382229" y="588532"/>
                    <a:pt x="387273" y="594094"/>
                    <a:pt x="392383" y="599685"/>
                  </a:cubicBezTo>
                  <a:cubicBezTo>
                    <a:pt x="392358" y="599655"/>
                    <a:pt x="392338" y="599630"/>
                    <a:pt x="392318" y="599606"/>
                  </a:cubicBezTo>
                  <a:cubicBezTo>
                    <a:pt x="392353" y="599650"/>
                    <a:pt x="392387" y="599690"/>
                    <a:pt x="392422" y="599730"/>
                  </a:cubicBezTo>
                  <a:cubicBezTo>
                    <a:pt x="392521" y="599839"/>
                    <a:pt x="392620" y="599948"/>
                    <a:pt x="392725" y="600062"/>
                  </a:cubicBezTo>
                  <a:cubicBezTo>
                    <a:pt x="392665" y="600007"/>
                    <a:pt x="392606" y="599943"/>
                    <a:pt x="392546" y="599878"/>
                  </a:cubicBezTo>
                  <a:cubicBezTo>
                    <a:pt x="392734" y="600096"/>
                    <a:pt x="392933" y="600310"/>
                    <a:pt x="393131" y="600518"/>
                  </a:cubicBezTo>
                  <a:lnTo>
                    <a:pt x="393131" y="600518"/>
                  </a:lnTo>
                  <a:cubicBezTo>
                    <a:pt x="393131" y="600523"/>
                    <a:pt x="393136" y="600523"/>
                    <a:pt x="393136" y="600528"/>
                  </a:cubicBezTo>
                  <a:cubicBezTo>
                    <a:pt x="393255" y="600657"/>
                    <a:pt x="393379" y="600781"/>
                    <a:pt x="393497" y="600904"/>
                  </a:cubicBezTo>
                  <a:cubicBezTo>
                    <a:pt x="393468" y="600885"/>
                    <a:pt x="393443" y="600865"/>
                    <a:pt x="393418" y="600840"/>
                  </a:cubicBezTo>
                  <a:cubicBezTo>
                    <a:pt x="393567" y="601004"/>
                    <a:pt x="393716" y="601162"/>
                    <a:pt x="393859" y="601326"/>
                  </a:cubicBezTo>
                  <a:cubicBezTo>
                    <a:pt x="393735" y="601187"/>
                    <a:pt x="393611" y="601043"/>
                    <a:pt x="393497" y="600904"/>
                  </a:cubicBezTo>
                  <a:cubicBezTo>
                    <a:pt x="393869" y="601326"/>
                    <a:pt x="394201" y="601712"/>
                    <a:pt x="394573" y="602099"/>
                  </a:cubicBezTo>
                  <a:cubicBezTo>
                    <a:pt x="394499" y="602030"/>
                    <a:pt x="394424" y="601926"/>
                    <a:pt x="394315" y="601856"/>
                  </a:cubicBezTo>
                  <a:cubicBezTo>
                    <a:pt x="403181" y="611606"/>
                    <a:pt x="411689" y="621545"/>
                    <a:pt x="420203" y="631667"/>
                  </a:cubicBezTo>
                  <a:cubicBezTo>
                    <a:pt x="429088" y="642280"/>
                    <a:pt x="437413" y="653304"/>
                    <a:pt x="445808" y="664289"/>
                  </a:cubicBezTo>
                  <a:cubicBezTo>
                    <a:pt x="454089" y="675135"/>
                    <a:pt x="461353" y="686833"/>
                    <a:pt x="469005" y="698130"/>
                  </a:cubicBezTo>
                  <a:cubicBezTo>
                    <a:pt x="472062" y="702655"/>
                    <a:pt x="475036" y="707275"/>
                    <a:pt x="477925" y="711965"/>
                  </a:cubicBezTo>
                  <a:cubicBezTo>
                    <a:pt x="480407" y="712891"/>
                    <a:pt x="483078" y="713382"/>
                    <a:pt x="485962" y="713298"/>
                  </a:cubicBezTo>
                  <a:cubicBezTo>
                    <a:pt x="487122" y="713253"/>
                    <a:pt x="488301" y="713114"/>
                    <a:pt x="489481" y="71290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8" name="Google Shape;1128;p21"/>
            <p:cNvSpPr/>
            <p:nvPr/>
          </p:nvSpPr>
          <p:spPr>
            <a:xfrm>
              <a:off x="7740467" y="8281443"/>
              <a:ext cx="629" cy="629"/>
            </a:xfrm>
            <a:custGeom>
              <a:avLst/>
              <a:gdLst/>
              <a:ahLst/>
              <a:cxnLst/>
              <a:rect l="l" t="t" r="r" b="b"/>
              <a:pathLst>
                <a:path w="629" h="629" extrusionOk="0">
                  <a:moveTo>
                    <a:pt x="0" y="0"/>
                  </a:moveTo>
                  <a:cubicBezTo>
                    <a:pt x="208" y="213"/>
                    <a:pt x="411" y="426"/>
                    <a:pt x="629" y="630"/>
                  </a:cubicBezTo>
                  <a:cubicBezTo>
                    <a:pt x="416" y="411"/>
                    <a:pt x="208" y="203"/>
                    <a:pt x="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9" name="Google Shape;1129;p21"/>
            <p:cNvSpPr/>
            <p:nvPr/>
          </p:nvSpPr>
          <p:spPr>
            <a:xfrm>
              <a:off x="7670139" y="8156786"/>
              <a:ext cx="674" cy="669"/>
            </a:xfrm>
            <a:custGeom>
              <a:avLst/>
              <a:gdLst/>
              <a:ahLst/>
              <a:cxnLst/>
              <a:rect l="l" t="t" r="r" b="b"/>
              <a:pathLst>
                <a:path w="674" h="669" extrusionOk="0">
                  <a:moveTo>
                    <a:pt x="674" y="0"/>
                  </a:moveTo>
                  <a:cubicBezTo>
                    <a:pt x="451" y="213"/>
                    <a:pt x="223" y="426"/>
                    <a:pt x="0" y="630"/>
                  </a:cubicBezTo>
                  <a:cubicBezTo>
                    <a:pt x="0" y="644"/>
                    <a:pt x="0" y="654"/>
                    <a:pt x="5" y="669"/>
                  </a:cubicBezTo>
                  <a:cubicBezTo>
                    <a:pt x="233" y="456"/>
                    <a:pt x="456" y="233"/>
                    <a:pt x="674"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0" name="Google Shape;1130;p21"/>
            <p:cNvSpPr/>
            <p:nvPr/>
          </p:nvSpPr>
          <p:spPr>
            <a:xfrm>
              <a:off x="7417561" y="8087401"/>
              <a:ext cx="2552" cy="37"/>
            </a:xfrm>
            <a:custGeom>
              <a:avLst/>
              <a:gdLst/>
              <a:ahLst/>
              <a:cxnLst/>
              <a:rect l="l" t="t" r="r" b="b"/>
              <a:pathLst>
                <a:path w="2552" h="37" extrusionOk="0">
                  <a:moveTo>
                    <a:pt x="0" y="37"/>
                  </a:moveTo>
                  <a:cubicBezTo>
                    <a:pt x="862" y="13"/>
                    <a:pt x="1724" y="27"/>
                    <a:pt x="2552" y="3"/>
                  </a:cubicBezTo>
                  <a:cubicBezTo>
                    <a:pt x="1690" y="-7"/>
                    <a:pt x="828" y="13"/>
                    <a:pt x="0" y="3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1" name="Google Shape;1131;p21"/>
            <p:cNvSpPr/>
            <p:nvPr/>
          </p:nvSpPr>
          <p:spPr>
            <a:xfrm>
              <a:off x="7275406" y="8678546"/>
              <a:ext cx="328427" cy="292743"/>
            </a:xfrm>
            <a:custGeom>
              <a:avLst/>
              <a:gdLst/>
              <a:ahLst/>
              <a:cxnLst/>
              <a:rect l="l" t="t" r="r" b="b"/>
              <a:pathLst>
                <a:path w="328427" h="292743" extrusionOk="0">
                  <a:moveTo>
                    <a:pt x="317763" y="169634"/>
                  </a:moveTo>
                  <a:cubicBezTo>
                    <a:pt x="270497" y="169634"/>
                    <a:pt x="267420" y="101213"/>
                    <a:pt x="308298" y="92043"/>
                  </a:cubicBezTo>
                  <a:cubicBezTo>
                    <a:pt x="305151" y="85990"/>
                    <a:pt x="301762" y="80156"/>
                    <a:pt x="298154" y="74664"/>
                  </a:cubicBezTo>
                  <a:cubicBezTo>
                    <a:pt x="270631" y="32763"/>
                    <a:pt x="224594" y="726"/>
                    <a:pt x="174479" y="12"/>
                  </a:cubicBezTo>
                  <a:cubicBezTo>
                    <a:pt x="131570" y="-602"/>
                    <a:pt x="90439" y="21749"/>
                    <a:pt x="61677" y="53607"/>
                  </a:cubicBezTo>
                  <a:cubicBezTo>
                    <a:pt x="19605" y="100212"/>
                    <a:pt x="-21472" y="189972"/>
                    <a:pt x="12697" y="250947"/>
                  </a:cubicBezTo>
                  <a:cubicBezTo>
                    <a:pt x="36865" y="294083"/>
                    <a:pt x="101574" y="296383"/>
                    <a:pt x="157021" y="290206"/>
                  </a:cubicBezTo>
                  <a:cubicBezTo>
                    <a:pt x="180446" y="287594"/>
                    <a:pt x="202220" y="283475"/>
                    <a:pt x="218584" y="280277"/>
                  </a:cubicBezTo>
                  <a:cubicBezTo>
                    <a:pt x="259075" y="272371"/>
                    <a:pt x="299993" y="251483"/>
                    <a:pt x="318184" y="214439"/>
                  </a:cubicBezTo>
                  <a:cubicBezTo>
                    <a:pt x="325315" y="199921"/>
                    <a:pt x="328368" y="184217"/>
                    <a:pt x="328427" y="168285"/>
                  </a:cubicBezTo>
                  <a:cubicBezTo>
                    <a:pt x="325157" y="169128"/>
                    <a:pt x="321624" y="169634"/>
                    <a:pt x="317763" y="1696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2" name="Google Shape;1132;p21"/>
            <p:cNvSpPr/>
            <p:nvPr/>
          </p:nvSpPr>
          <p:spPr>
            <a:xfrm>
              <a:off x="6460723" y="8701777"/>
              <a:ext cx="330073" cy="289748"/>
            </a:xfrm>
            <a:custGeom>
              <a:avLst/>
              <a:gdLst/>
              <a:ahLst/>
              <a:cxnLst/>
              <a:rect l="l" t="t" r="r" b="b"/>
              <a:pathLst>
                <a:path w="330073" h="289748" extrusionOk="0">
                  <a:moveTo>
                    <a:pt x="312577" y="189433"/>
                  </a:moveTo>
                  <a:cubicBezTo>
                    <a:pt x="264027" y="189433"/>
                    <a:pt x="262115" y="117275"/>
                    <a:pt x="306546" y="111253"/>
                  </a:cubicBezTo>
                  <a:cubicBezTo>
                    <a:pt x="293592" y="86369"/>
                    <a:pt x="276818" y="63964"/>
                    <a:pt x="260236" y="47531"/>
                  </a:cubicBezTo>
                  <a:cubicBezTo>
                    <a:pt x="229750" y="17324"/>
                    <a:pt x="187435" y="-2702"/>
                    <a:pt x="144629" y="297"/>
                  </a:cubicBezTo>
                  <a:cubicBezTo>
                    <a:pt x="94633" y="3801"/>
                    <a:pt x="50450" y="38351"/>
                    <a:pt x="25296" y="81719"/>
                  </a:cubicBezTo>
                  <a:cubicBezTo>
                    <a:pt x="1638" y="122510"/>
                    <a:pt x="-11281" y="179069"/>
                    <a:pt x="13075" y="222387"/>
                  </a:cubicBezTo>
                  <a:cubicBezTo>
                    <a:pt x="33299" y="258360"/>
                    <a:pt x="75312" y="276938"/>
                    <a:pt x="116185" y="282579"/>
                  </a:cubicBezTo>
                  <a:cubicBezTo>
                    <a:pt x="132701" y="284859"/>
                    <a:pt x="154669" y="287764"/>
                    <a:pt x="178208" y="289063"/>
                  </a:cubicBezTo>
                  <a:cubicBezTo>
                    <a:pt x="233913" y="292146"/>
                    <a:pt x="298389" y="286247"/>
                    <a:pt x="320124" y="241833"/>
                  </a:cubicBezTo>
                  <a:cubicBezTo>
                    <a:pt x="328583" y="224548"/>
                    <a:pt x="331199" y="205395"/>
                    <a:pt x="329653" y="185800"/>
                  </a:cubicBezTo>
                  <a:cubicBezTo>
                    <a:pt x="324797" y="188095"/>
                    <a:pt x="319118" y="189433"/>
                    <a:pt x="312577" y="18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3" name="Google Shape;1133;p21"/>
            <p:cNvSpPr/>
            <p:nvPr/>
          </p:nvSpPr>
          <p:spPr>
            <a:xfrm>
              <a:off x="6918843" y="9014329"/>
              <a:ext cx="75323" cy="31279"/>
            </a:xfrm>
            <a:custGeom>
              <a:avLst/>
              <a:gdLst/>
              <a:ahLst/>
              <a:cxnLst/>
              <a:rect l="l" t="t" r="r" b="b"/>
              <a:pathLst>
                <a:path w="75323" h="31279" extrusionOk="0">
                  <a:moveTo>
                    <a:pt x="74442" y="26517"/>
                  </a:moveTo>
                  <a:cubicBezTo>
                    <a:pt x="76756" y="21813"/>
                    <a:pt x="74303" y="16380"/>
                    <a:pt x="69546" y="14571"/>
                  </a:cubicBezTo>
                  <a:cubicBezTo>
                    <a:pt x="48881" y="6719"/>
                    <a:pt x="26809" y="-1113"/>
                    <a:pt x="4435" y="131"/>
                  </a:cubicBezTo>
                  <a:cubicBezTo>
                    <a:pt x="-1804" y="1301"/>
                    <a:pt x="-1328" y="10719"/>
                    <a:pt x="5030" y="11190"/>
                  </a:cubicBezTo>
                  <a:cubicBezTo>
                    <a:pt x="7235" y="11448"/>
                    <a:pt x="9440" y="11567"/>
                    <a:pt x="11680" y="11854"/>
                  </a:cubicBezTo>
                  <a:cubicBezTo>
                    <a:pt x="29758" y="14665"/>
                    <a:pt x="46770" y="21877"/>
                    <a:pt x="62975" y="30398"/>
                  </a:cubicBezTo>
                  <a:cubicBezTo>
                    <a:pt x="67078" y="32500"/>
                    <a:pt x="72395" y="30700"/>
                    <a:pt x="74442" y="265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4" name="Google Shape;1134;p21"/>
            <p:cNvSpPr/>
            <p:nvPr/>
          </p:nvSpPr>
          <p:spPr>
            <a:xfrm>
              <a:off x="7037938" y="9009329"/>
              <a:ext cx="74278" cy="34576"/>
            </a:xfrm>
            <a:custGeom>
              <a:avLst/>
              <a:gdLst/>
              <a:ahLst/>
              <a:cxnLst/>
              <a:rect l="l" t="t" r="r" b="b"/>
              <a:pathLst>
                <a:path w="74278" h="34576" extrusionOk="0">
                  <a:moveTo>
                    <a:pt x="1101" y="30242"/>
                  </a:moveTo>
                  <a:cubicBezTo>
                    <a:pt x="-1471" y="25677"/>
                    <a:pt x="675" y="20115"/>
                    <a:pt x="5328" y="18043"/>
                  </a:cubicBezTo>
                  <a:cubicBezTo>
                    <a:pt x="25522" y="9056"/>
                    <a:pt x="47123" y="5"/>
                    <a:pt x="69537" y="0"/>
                  </a:cubicBezTo>
                  <a:cubicBezTo>
                    <a:pt x="75830" y="823"/>
                    <a:pt x="75880" y="10251"/>
                    <a:pt x="69557" y="11074"/>
                  </a:cubicBezTo>
                  <a:cubicBezTo>
                    <a:pt x="67366" y="11455"/>
                    <a:pt x="65176" y="11693"/>
                    <a:pt x="62951" y="12105"/>
                  </a:cubicBezTo>
                  <a:cubicBezTo>
                    <a:pt x="45057" y="15917"/>
                    <a:pt x="28471" y="24066"/>
                    <a:pt x="12767" y="33474"/>
                  </a:cubicBezTo>
                  <a:cubicBezTo>
                    <a:pt x="8787" y="35804"/>
                    <a:pt x="3376" y="34307"/>
                    <a:pt x="1101" y="302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5" name="Google Shape;1135;p21"/>
            <p:cNvSpPr/>
            <p:nvPr/>
          </p:nvSpPr>
          <p:spPr>
            <a:xfrm>
              <a:off x="6141114" y="7860512"/>
              <a:ext cx="499039" cy="433882"/>
            </a:xfrm>
            <a:custGeom>
              <a:avLst/>
              <a:gdLst/>
              <a:ahLst/>
              <a:cxnLst/>
              <a:rect l="l" t="t" r="r" b="b"/>
              <a:pathLst>
                <a:path w="499039" h="433882" extrusionOk="0">
                  <a:moveTo>
                    <a:pt x="1978" y="418299"/>
                  </a:moveTo>
                  <a:cubicBezTo>
                    <a:pt x="-1288" y="422453"/>
                    <a:pt x="-391" y="428758"/>
                    <a:pt x="3796" y="431911"/>
                  </a:cubicBezTo>
                  <a:cubicBezTo>
                    <a:pt x="8093" y="435207"/>
                    <a:pt x="14000" y="434216"/>
                    <a:pt x="17404" y="430091"/>
                  </a:cubicBezTo>
                  <a:cubicBezTo>
                    <a:pt x="69690" y="366137"/>
                    <a:pt x="120955" y="300126"/>
                    <a:pt x="160083" y="227155"/>
                  </a:cubicBezTo>
                  <a:cubicBezTo>
                    <a:pt x="185713" y="175340"/>
                    <a:pt x="208063" y="120744"/>
                    <a:pt x="221804" y="64299"/>
                  </a:cubicBezTo>
                  <a:cubicBezTo>
                    <a:pt x="222667" y="64275"/>
                    <a:pt x="223524" y="64146"/>
                    <a:pt x="224416" y="63868"/>
                  </a:cubicBezTo>
                  <a:cubicBezTo>
                    <a:pt x="312649" y="70758"/>
                    <a:pt x="383240" y="136220"/>
                    <a:pt x="434074" y="203381"/>
                  </a:cubicBezTo>
                  <a:cubicBezTo>
                    <a:pt x="446061" y="220810"/>
                    <a:pt x="457167" y="238699"/>
                    <a:pt x="467266" y="256718"/>
                  </a:cubicBezTo>
                  <a:cubicBezTo>
                    <a:pt x="474461" y="265868"/>
                    <a:pt x="477638" y="288323"/>
                    <a:pt x="493153" y="282608"/>
                  </a:cubicBezTo>
                  <a:cubicBezTo>
                    <a:pt x="505210" y="276699"/>
                    <a:pt x="495720" y="262398"/>
                    <a:pt x="491315" y="255255"/>
                  </a:cubicBezTo>
                  <a:cubicBezTo>
                    <a:pt x="485334" y="244420"/>
                    <a:pt x="479209" y="233693"/>
                    <a:pt x="472766" y="223085"/>
                  </a:cubicBezTo>
                  <a:cubicBezTo>
                    <a:pt x="426269" y="147640"/>
                    <a:pt x="358993" y="80043"/>
                    <a:pt x="273401" y="51605"/>
                  </a:cubicBezTo>
                  <a:cubicBezTo>
                    <a:pt x="258143" y="47104"/>
                    <a:pt x="242474" y="43510"/>
                    <a:pt x="226601" y="42732"/>
                  </a:cubicBezTo>
                  <a:cubicBezTo>
                    <a:pt x="228911" y="31375"/>
                    <a:pt x="230818" y="19960"/>
                    <a:pt x="232335" y="8484"/>
                  </a:cubicBezTo>
                  <a:cubicBezTo>
                    <a:pt x="235447" y="-1167"/>
                    <a:pt x="220025" y="-3725"/>
                    <a:pt x="220352" y="6839"/>
                  </a:cubicBezTo>
                  <a:cubicBezTo>
                    <a:pt x="196110" y="143298"/>
                    <a:pt x="124409" y="265293"/>
                    <a:pt x="38401" y="371902"/>
                  </a:cubicBezTo>
                  <a:cubicBezTo>
                    <a:pt x="26314" y="387417"/>
                    <a:pt x="14089" y="402823"/>
                    <a:pt x="1978" y="418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6" name="Google Shape;1136;p21"/>
            <p:cNvSpPr/>
            <p:nvPr/>
          </p:nvSpPr>
          <p:spPr>
            <a:xfrm>
              <a:off x="7593996" y="7696788"/>
              <a:ext cx="472209" cy="769491"/>
            </a:xfrm>
            <a:custGeom>
              <a:avLst/>
              <a:gdLst/>
              <a:ahLst/>
              <a:cxnLst/>
              <a:rect l="l" t="t" r="r" b="b"/>
              <a:pathLst>
                <a:path w="472209" h="769491" extrusionOk="0">
                  <a:moveTo>
                    <a:pt x="130" y="8724"/>
                  </a:moveTo>
                  <a:cubicBezTo>
                    <a:pt x="-2363" y="26450"/>
                    <a:pt x="31756" y="22589"/>
                    <a:pt x="43332" y="27694"/>
                  </a:cubicBezTo>
                  <a:cubicBezTo>
                    <a:pt x="112992" y="51934"/>
                    <a:pt x="148845" y="124652"/>
                    <a:pt x="181427" y="185776"/>
                  </a:cubicBezTo>
                  <a:cubicBezTo>
                    <a:pt x="233698" y="277455"/>
                    <a:pt x="260681" y="389367"/>
                    <a:pt x="330707" y="469223"/>
                  </a:cubicBezTo>
                  <a:cubicBezTo>
                    <a:pt x="320712" y="471766"/>
                    <a:pt x="325355" y="488788"/>
                    <a:pt x="324587" y="497334"/>
                  </a:cubicBezTo>
                  <a:cubicBezTo>
                    <a:pt x="323502" y="538392"/>
                    <a:pt x="318348" y="579208"/>
                    <a:pt x="313294" y="619914"/>
                  </a:cubicBezTo>
                  <a:cubicBezTo>
                    <a:pt x="313259" y="619949"/>
                    <a:pt x="313259" y="619989"/>
                    <a:pt x="313259" y="620023"/>
                  </a:cubicBezTo>
                  <a:cubicBezTo>
                    <a:pt x="308482" y="653671"/>
                    <a:pt x="303214" y="687874"/>
                    <a:pt x="293585" y="720362"/>
                  </a:cubicBezTo>
                  <a:cubicBezTo>
                    <a:pt x="289854" y="732258"/>
                    <a:pt x="285215" y="743753"/>
                    <a:pt x="279794" y="754475"/>
                  </a:cubicBezTo>
                  <a:cubicBezTo>
                    <a:pt x="277272" y="759506"/>
                    <a:pt x="279244" y="765782"/>
                    <a:pt x="284279" y="768374"/>
                  </a:cubicBezTo>
                  <a:cubicBezTo>
                    <a:pt x="289205" y="770932"/>
                    <a:pt x="295657" y="768954"/>
                    <a:pt x="298174" y="763888"/>
                  </a:cubicBezTo>
                  <a:cubicBezTo>
                    <a:pt x="327293" y="700509"/>
                    <a:pt x="330796" y="628812"/>
                    <a:pt x="338740" y="560377"/>
                  </a:cubicBezTo>
                  <a:cubicBezTo>
                    <a:pt x="341426" y="534125"/>
                    <a:pt x="343061" y="507754"/>
                    <a:pt x="341931" y="481358"/>
                  </a:cubicBezTo>
                  <a:cubicBezTo>
                    <a:pt x="350663" y="490320"/>
                    <a:pt x="360034" y="498796"/>
                    <a:pt x="370173" y="506713"/>
                  </a:cubicBezTo>
                  <a:cubicBezTo>
                    <a:pt x="397022" y="525921"/>
                    <a:pt x="428549" y="540078"/>
                    <a:pt x="461934" y="540980"/>
                  </a:cubicBezTo>
                  <a:cubicBezTo>
                    <a:pt x="467256" y="541119"/>
                    <a:pt x="471994" y="536960"/>
                    <a:pt x="472202" y="531522"/>
                  </a:cubicBezTo>
                  <a:cubicBezTo>
                    <a:pt x="472415" y="526337"/>
                    <a:pt x="468104" y="521241"/>
                    <a:pt x="462747" y="521251"/>
                  </a:cubicBezTo>
                  <a:cubicBezTo>
                    <a:pt x="424401" y="521673"/>
                    <a:pt x="389717" y="500021"/>
                    <a:pt x="362492" y="475028"/>
                  </a:cubicBezTo>
                  <a:cubicBezTo>
                    <a:pt x="289120" y="401447"/>
                    <a:pt x="264611" y="297094"/>
                    <a:pt x="216364" y="207924"/>
                  </a:cubicBezTo>
                  <a:cubicBezTo>
                    <a:pt x="181194" y="137813"/>
                    <a:pt x="146099" y="58779"/>
                    <a:pt x="75538" y="17736"/>
                  </a:cubicBezTo>
                  <a:cubicBezTo>
                    <a:pt x="56519" y="6003"/>
                    <a:pt x="34080" y="3247"/>
                    <a:pt x="12350" y="114"/>
                  </a:cubicBezTo>
                  <a:cubicBezTo>
                    <a:pt x="6661" y="-699"/>
                    <a:pt x="1156" y="2905"/>
                    <a:pt x="130" y="87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7" name="Google Shape;1137;p21"/>
            <p:cNvSpPr/>
            <p:nvPr/>
          </p:nvSpPr>
          <p:spPr>
            <a:xfrm>
              <a:off x="6497689" y="9077557"/>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17" y="21740"/>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8" name="Google Shape;1138;p21"/>
            <p:cNvSpPr/>
            <p:nvPr/>
          </p:nvSpPr>
          <p:spPr>
            <a:xfrm>
              <a:off x="6401072" y="9026198"/>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22" y="21741"/>
                    <a:pt x="22220" y="16219"/>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9" name="Google Shape;1139;p21"/>
            <p:cNvSpPr/>
            <p:nvPr/>
          </p:nvSpPr>
          <p:spPr>
            <a:xfrm>
              <a:off x="6431677" y="9135419"/>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0"/>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0" name="Google Shape;1140;p21"/>
            <p:cNvSpPr/>
            <p:nvPr/>
          </p:nvSpPr>
          <p:spPr>
            <a:xfrm>
              <a:off x="7541236" y="9028493"/>
              <a:ext cx="21926" cy="21913"/>
            </a:xfrm>
            <a:custGeom>
              <a:avLst/>
              <a:gdLst/>
              <a:ahLst/>
              <a:cxnLst/>
              <a:rect l="l" t="t" r="r" b="b"/>
              <a:pathLst>
                <a:path w="21926" h="21913" extrusionOk="0">
                  <a:moveTo>
                    <a:pt x="21913" y="10364"/>
                  </a:moveTo>
                  <a:cubicBezTo>
                    <a:pt x="21601" y="4297"/>
                    <a:pt x="16333" y="-159"/>
                    <a:pt x="10371" y="4"/>
                  </a:cubicBezTo>
                  <a:cubicBezTo>
                    <a:pt x="4410" y="168"/>
                    <a:pt x="-293" y="5695"/>
                    <a:pt x="14" y="11549"/>
                  </a:cubicBezTo>
                  <a:cubicBezTo>
                    <a:pt x="327"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1" name="Google Shape;1141;p21"/>
            <p:cNvSpPr/>
            <p:nvPr/>
          </p:nvSpPr>
          <p:spPr>
            <a:xfrm>
              <a:off x="7655818" y="8960767"/>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2" name="Google Shape;1142;p21"/>
            <p:cNvSpPr/>
            <p:nvPr/>
          </p:nvSpPr>
          <p:spPr>
            <a:xfrm>
              <a:off x="7620450" y="9048792"/>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43" name="Google Shape;1143;p21"/>
          <p:cNvGrpSpPr/>
          <p:nvPr/>
        </p:nvGrpSpPr>
        <p:grpSpPr>
          <a:xfrm rot="-943408">
            <a:off x="7481026" y="1942769"/>
            <a:ext cx="1111777" cy="1182855"/>
            <a:chOff x="14961719" y="3886197"/>
            <a:chExt cx="2223510" cy="2365662"/>
          </a:xfrm>
        </p:grpSpPr>
        <p:sp>
          <p:nvSpPr>
            <p:cNvPr id="1144" name="Google Shape;1144;p21"/>
            <p:cNvSpPr/>
            <p:nvPr/>
          </p:nvSpPr>
          <p:spPr>
            <a:xfrm>
              <a:off x="15485469" y="6135069"/>
              <a:ext cx="184001" cy="62095"/>
            </a:xfrm>
            <a:custGeom>
              <a:avLst/>
              <a:gdLst/>
              <a:ahLst/>
              <a:cxnLst/>
              <a:rect l="l" t="t" r="r" b="b"/>
              <a:pathLst>
                <a:path w="184001" h="62095" extrusionOk="0">
                  <a:moveTo>
                    <a:pt x="80763" y="35992"/>
                  </a:moveTo>
                  <a:cubicBezTo>
                    <a:pt x="114806" y="48113"/>
                    <a:pt x="149191" y="54527"/>
                    <a:pt x="184002" y="62095"/>
                  </a:cubicBezTo>
                  <a:cubicBezTo>
                    <a:pt x="140730" y="55455"/>
                    <a:pt x="97540" y="48191"/>
                    <a:pt x="54732" y="39322"/>
                  </a:cubicBezTo>
                  <a:cubicBezTo>
                    <a:pt x="54703" y="39322"/>
                    <a:pt x="54703" y="39322"/>
                    <a:pt x="54674" y="39317"/>
                  </a:cubicBezTo>
                  <a:cubicBezTo>
                    <a:pt x="35897" y="29221"/>
                    <a:pt x="17647" y="18308"/>
                    <a:pt x="0" y="6641"/>
                  </a:cubicBezTo>
                  <a:cubicBezTo>
                    <a:pt x="1029" y="1997"/>
                    <a:pt x="5597" y="-1792"/>
                    <a:pt x="11595" y="895"/>
                  </a:cubicBezTo>
                  <a:cubicBezTo>
                    <a:pt x="34212" y="13446"/>
                    <a:pt x="56983" y="25809"/>
                    <a:pt x="80763" y="35992"/>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5" name="Google Shape;1145;p21"/>
            <p:cNvSpPr/>
            <p:nvPr/>
          </p:nvSpPr>
          <p:spPr>
            <a:xfrm>
              <a:off x="15237070" y="3886197"/>
              <a:ext cx="1781874" cy="2361429"/>
            </a:xfrm>
            <a:custGeom>
              <a:avLst/>
              <a:gdLst/>
              <a:ahLst/>
              <a:cxnLst/>
              <a:rect l="l" t="t" r="r" b="b"/>
              <a:pathLst>
                <a:path w="1781874" h="2361429" extrusionOk="0">
                  <a:moveTo>
                    <a:pt x="430516" y="2318077"/>
                  </a:moveTo>
                  <a:cubicBezTo>
                    <a:pt x="596533" y="2363174"/>
                    <a:pt x="782081" y="2366943"/>
                    <a:pt x="930151" y="2356751"/>
                  </a:cubicBezTo>
                  <a:cubicBezTo>
                    <a:pt x="1074277" y="2346828"/>
                    <a:pt x="1219136" y="2322369"/>
                    <a:pt x="1351216" y="2263797"/>
                  </a:cubicBezTo>
                  <a:cubicBezTo>
                    <a:pt x="1467142" y="2212388"/>
                    <a:pt x="1573544" y="2132948"/>
                    <a:pt x="1644730" y="2026849"/>
                  </a:cubicBezTo>
                  <a:cubicBezTo>
                    <a:pt x="1727806" y="1903017"/>
                    <a:pt x="1755503" y="1758878"/>
                    <a:pt x="1761134" y="1611867"/>
                  </a:cubicBezTo>
                  <a:cubicBezTo>
                    <a:pt x="1761637" y="1598716"/>
                    <a:pt x="1761989" y="1585556"/>
                    <a:pt x="1762236" y="1572396"/>
                  </a:cubicBezTo>
                  <a:cubicBezTo>
                    <a:pt x="1764525" y="1448850"/>
                    <a:pt x="1768702" y="1325124"/>
                    <a:pt x="1773932" y="1201655"/>
                  </a:cubicBezTo>
                  <a:cubicBezTo>
                    <a:pt x="1788334" y="861662"/>
                    <a:pt x="1796027" y="717382"/>
                    <a:pt x="1678131" y="267936"/>
                  </a:cubicBezTo>
                  <a:cubicBezTo>
                    <a:pt x="1639085" y="126754"/>
                    <a:pt x="1596054" y="-25998"/>
                    <a:pt x="1477047" y="3749"/>
                  </a:cubicBezTo>
                  <a:cubicBezTo>
                    <a:pt x="1300038" y="31694"/>
                    <a:pt x="1176076" y="496982"/>
                    <a:pt x="1141618" y="487220"/>
                  </a:cubicBezTo>
                  <a:cubicBezTo>
                    <a:pt x="1083535" y="420717"/>
                    <a:pt x="845037" y="330862"/>
                    <a:pt x="809507" y="386630"/>
                  </a:cubicBezTo>
                  <a:cubicBezTo>
                    <a:pt x="795878" y="408132"/>
                    <a:pt x="811975" y="432930"/>
                    <a:pt x="832650" y="449421"/>
                  </a:cubicBezTo>
                  <a:cubicBezTo>
                    <a:pt x="741591" y="441137"/>
                    <a:pt x="695305" y="480371"/>
                    <a:pt x="681068" y="483402"/>
                  </a:cubicBezTo>
                  <a:cubicBezTo>
                    <a:pt x="544260" y="96557"/>
                    <a:pt x="222044" y="-261521"/>
                    <a:pt x="142290" y="282416"/>
                  </a:cubicBezTo>
                  <a:cubicBezTo>
                    <a:pt x="95913" y="599259"/>
                    <a:pt x="123552" y="920770"/>
                    <a:pt x="83820" y="1237893"/>
                  </a:cubicBezTo>
                  <a:cubicBezTo>
                    <a:pt x="53144" y="1482724"/>
                    <a:pt x="-47154" y="1724810"/>
                    <a:pt x="26389" y="1973038"/>
                  </a:cubicBezTo>
                  <a:cubicBezTo>
                    <a:pt x="83371" y="2165383"/>
                    <a:pt x="244713" y="2267610"/>
                    <a:pt x="430516" y="231807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46" name="Google Shape;1146;p21"/>
            <p:cNvGrpSpPr/>
            <p:nvPr/>
          </p:nvGrpSpPr>
          <p:grpSpPr>
            <a:xfrm>
              <a:off x="15424686" y="4039590"/>
              <a:ext cx="1429885" cy="1404293"/>
              <a:chOff x="15424686" y="4039590"/>
              <a:chExt cx="1429885" cy="1404293"/>
            </a:xfrm>
          </p:grpSpPr>
          <p:sp>
            <p:nvSpPr>
              <p:cNvPr id="1147" name="Google Shape;1147;p21"/>
              <p:cNvSpPr/>
              <p:nvPr/>
            </p:nvSpPr>
            <p:spPr>
              <a:xfrm>
                <a:off x="16563659" y="4074133"/>
                <a:ext cx="290912" cy="599833"/>
              </a:xfrm>
              <a:custGeom>
                <a:avLst/>
                <a:gdLst/>
                <a:ahLst/>
                <a:cxnLst/>
                <a:rect l="l" t="t" r="r" b="b"/>
                <a:pathLst>
                  <a:path w="290912" h="599833" extrusionOk="0">
                    <a:moveTo>
                      <a:pt x="290666" y="533840"/>
                    </a:moveTo>
                    <a:cubicBezTo>
                      <a:pt x="293535" y="434826"/>
                      <a:pt x="270831" y="339069"/>
                      <a:pt x="253291" y="241863"/>
                    </a:cubicBezTo>
                    <a:cubicBezTo>
                      <a:pt x="244477" y="202425"/>
                      <a:pt x="231891" y="163887"/>
                      <a:pt x="223483" y="124367"/>
                    </a:cubicBezTo>
                    <a:cubicBezTo>
                      <a:pt x="216833" y="90802"/>
                      <a:pt x="209246" y="56734"/>
                      <a:pt x="195729" y="25257"/>
                    </a:cubicBezTo>
                    <a:cubicBezTo>
                      <a:pt x="187195" y="6983"/>
                      <a:pt x="164091" y="-6583"/>
                      <a:pt x="144744" y="3358"/>
                    </a:cubicBezTo>
                    <a:cubicBezTo>
                      <a:pt x="116033" y="19829"/>
                      <a:pt x="102887" y="51065"/>
                      <a:pt x="90466" y="80039"/>
                    </a:cubicBezTo>
                    <a:cubicBezTo>
                      <a:pt x="73027" y="108438"/>
                      <a:pt x="65131" y="141012"/>
                      <a:pt x="53468" y="171968"/>
                    </a:cubicBezTo>
                    <a:cubicBezTo>
                      <a:pt x="36207" y="220293"/>
                      <a:pt x="22255" y="274244"/>
                      <a:pt x="12572" y="325208"/>
                    </a:cubicBezTo>
                    <a:cubicBezTo>
                      <a:pt x="9336" y="342428"/>
                      <a:pt x="-110" y="360320"/>
                      <a:pt x="1" y="378294"/>
                    </a:cubicBezTo>
                    <a:cubicBezTo>
                      <a:pt x="817" y="388501"/>
                      <a:pt x="12915" y="395084"/>
                      <a:pt x="21960" y="390449"/>
                    </a:cubicBezTo>
                    <a:cubicBezTo>
                      <a:pt x="65459" y="410400"/>
                      <a:pt x="102950" y="441360"/>
                      <a:pt x="137833" y="473775"/>
                    </a:cubicBezTo>
                    <a:cubicBezTo>
                      <a:pt x="168066" y="498167"/>
                      <a:pt x="193101" y="528074"/>
                      <a:pt x="220581" y="555366"/>
                    </a:cubicBezTo>
                    <a:cubicBezTo>
                      <a:pt x="232993" y="567332"/>
                      <a:pt x="241406" y="583190"/>
                      <a:pt x="253431" y="595325"/>
                    </a:cubicBezTo>
                    <a:cubicBezTo>
                      <a:pt x="265659" y="605673"/>
                      <a:pt x="285329" y="597046"/>
                      <a:pt x="286677" y="581252"/>
                    </a:cubicBezTo>
                    <a:cubicBezTo>
                      <a:pt x="288763" y="565515"/>
                      <a:pt x="290144" y="549673"/>
                      <a:pt x="290666" y="53384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8" name="Google Shape;1148;p21"/>
              <p:cNvSpPr/>
              <p:nvPr/>
            </p:nvSpPr>
            <p:spPr>
              <a:xfrm>
                <a:off x="15424686" y="4039590"/>
                <a:ext cx="345858" cy="621593"/>
              </a:xfrm>
              <a:custGeom>
                <a:avLst/>
                <a:gdLst/>
                <a:ahLst/>
                <a:cxnLst/>
                <a:rect l="l" t="t" r="r" b="b"/>
                <a:pathLst>
                  <a:path w="345858" h="621593" extrusionOk="0">
                    <a:moveTo>
                      <a:pt x="320520" y="272012"/>
                    </a:moveTo>
                    <a:cubicBezTo>
                      <a:pt x="306563" y="237476"/>
                      <a:pt x="295822" y="201789"/>
                      <a:pt x="280697" y="167697"/>
                    </a:cubicBezTo>
                    <a:cubicBezTo>
                      <a:pt x="265315" y="129308"/>
                      <a:pt x="239970" y="96724"/>
                      <a:pt x="218542" y="61970"/>
                    </a:cubicBezTo>
                    <a:cubicBezTo>
                      <a:pt x="141058" y="-76366"/>
                      <a:pt x="71620" y="46446"/>
                      <a:pt x="54471" y="143822"/>
                    </a:cubicBezTo>
                    <a:cubicBezTo>
                      <a:pt x="29083" y="276111"/>
                      <a:pt x="35433" y="411672"/>
                      <a:pt x="23843" y="545411"/>
                    </a:cubicBezTo>
                    <a:cubicBezTo>
                      <a:pt x="19559" y="557740"/>
                      <a:pt x="13580" y="569306"/>
                      <a:pt x="7543" y="580866"/>
                    </a:cubicBezTo>
                    <a:cubicBezTo>
                      <a:pt x="-715" y="593176"/>
                      <a:pt x="-5071" y="609816"/>
                      <a:pt x="9939" y="618989"/>
                    </a:cubicBezTo>
                    <a:cubicBezTo>
                      <a:pt x="31642" y="631531"/>
                      <a:pt x="55113" y="595317"/>
                      <a:pt x="72118" y="583713"/>
                    </a:cubicBezTo>
                    <a:cubicBezTo>
                      <a:pt x="101230" y="565033"/>
                      <a:pt x="131361" y="547509"/>
                      <a:pt x="157956" y="525311"/>
                    </a:cubicBezTo>
                    <a:cubicBezTo>
                      <a:pt x="164099" y="520362"/>
                      <a:pt x="167238" y="512228"/>
                      <a:pt x="165027" y="504519"/>
                    </a:cubicBezTo>
                    <a:cubicBezTo>
                      <a:pt x="213099" y="469180"/>
                      <a:pt x="270038" y="452642"/>
                      <a:pt x="322689" y="425180"/>
                    </a:cubicBezTo>
                    <a:cubicBezTo>
                      <a:pt x="340065" y="416263"/>
                      <a:pt x="347802" y="401474"/>
                      <a:pt x="345445" y="382162"/>
                    </a:cubicBezTo>
                    <a:cubicBezTo>
                      <a:pt x="344194" y="344295"/>
                      <a:pt x="331575" y="307893"/>
                      <a:pt x="320520" y="27201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9" name="Google Shape;1149;p21"/>
              <p:cNvSpPr/>
              <p:nvPr/>
            </p:nvSpPr>
            <p:spPr>
              <a:xfrm>
                <a:off x="15913702" y="5285858"/>
                <a:ext cx="326768" cy="158025"/>
              </a:xfrm>
              <a:custGeom>
                <a:avLst/>
                <a:gdLst/>
                <a:ahLst/>
                <a:cxnLst/>
                <a:rect l="l" t="t" r="r" b="b"/>
                <a:pathLst>
                  <a:path w="326768" h="158025" extrusionOk="0">
                    <a:moveTo>
                      <a:pt x="305837" y="49657"/>
                    </a:moveTo>
                    <a:cubicBezTo>
                      <a:pt x="293633" y="39715"/>
                      <a:pt x="280111" y="31267"/>
                      <a:pt x="265531" y="25260"/>
                    </a:cubicBezTo>
                    <a:cubicBezTo>
                      <a:pt x="218487" y="5947"/>
                      <a:pt x="167092" y="-4575"/>
                      <a:pt x="116267" y="1921"/>
                    </a:cubicBezTo>
                    <a:cubicBezTo>
                      <a:pt x="83451" y="5478"/>
                      <a:pt x="48766" y="10456"/>
                      <a:pt x="21059" y="29774"/>
                    </a:cubicBezTo>
                    <a:cubicBezTo>
                      <a:pt x="-5416" y="45467"/>
                      <a:pt x="-6338" y="82241"/>
                      <a:pt x="14974" y="102743"/>
                    </a:cubicBezTo>
                    <a:cubicBezTo>
                      <a:pt x="38020" y="126966"/>
                      <a:pt x="71933" y="136274"/>
                      <a:pt x="103343" y="144389"/>
                    </a:cubicBezTo>
                    <a:cubicBezTo>
                      <a:pt x="155395" y="156370"/>
                      <a:pt x="210668" y="164373"/>
                      <a:pt x="263338" y="151310"/>
                    </a:cubicBezTo>
                    <a:cubicBezTo>
                      <a:pt x="272470" y="149149"/>
                      <a:pt x="281357" y="145573"/>
                      <a:pt x="288736" y="139710"/>
                    </a:cubicBezTo>
                    <a:cubicBezTo>
                      <a:pt x="299965" y="136463"/>
                      <a:pt x="309102" y="129044"/>
                      <a:pt x="316868" y="120552"/>
                    </a:cubicBezTo>
                    <a:cubicBezTo>
                      <a:pt x="335263" y="99538"/>
                      <a:pt x="325966" y="66050"/>
                      <a:pt x="305837" y="4965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50" name="Google Shape;1150;p21"/>
            <p:cNvGrpSpPr/>
            <p:nvPr/>
          </p:nvGrpSpPr>
          <p:grpSpPr>
            <a:xfrm>
              <a:off x="14961719" y="4016656"/>
              <a:ext cx="2223510" cy="2235203"/>
              <a:chOff x="14961719" y="4016656"/>
              <a:chExt cx="2223510" cy="2235203"/>
            </a:xfrm>
          </p:grpSpPr>
          <p:sp>
            <p:nvSpPr>
              <p:cNvPr id="1151" name="Google Shape;1151;p21"/>
              <p:cNvSpPr/>
              <p:nvPr/>
            </p:nvSpPr>
            <p:spPr>
              <a:xfrm>
                <a:off x="15470019" y="6018278"/>
                <a:ext cx="1313881" cy="233581"/>
              </a:xfrm>
              <a:custGeom>
                <a:avLst/>
                <a:gdLst/>
                <a:ahLst/>
                <a:cxnLst/>
                <a:rect l="l" t="t" r="r" b="b"/>
                <a:pathLst>
                  <a:path w="1313881" h="233581" extrusionOk="0">
                    <a:moveTo>
                      <a:pt x="868915" y="218044"/>
                    </a:moveTo>
                    <a:cubicBezTo>
                      <a:pt x="973419" y="200504"/>
                      <a:pt x="1075330" y="166804"/>
                      <a:pt x="1169292" y="117710"/>
                    </a:cubicBezTo>
                    <a:cubicBezTo>
                      <a:pt x="1208091" y="97436"/>
                      <a:pt x="1243201" y="70047"/>
                      <a:pt x="1279195" y="44877"/>
                    </a:cubicBezTo>
                    <a:cubicBezTo>
                      <a:pt x="1288675" y="38250"/>
                      <a:pt x="1298426" y="31228"/>
                      <a:pt x="1305535" y="21968"/>
                    </a:cubicBezTo>
                    <a:cubicBezTo>
                      <a:pt x="1308945" y="17527"/>
                      <a:pt x="1312431" y="12143"/>
                      <a:pt x="1313542" y="6551"/>
                    </a:cubicBezTo>
                    <a:cubicBezTo>
                      <a:pt x="1314943" y="-481"/>
                      <a:pt x="1311924" y="-2313"/>
                      <a:pt x="1306042" y="3327"/>
                    </a:cubicBezTo>
                    <a:cubicBezTo>
                      <a:pt x="1228689" y="77451"/>
                      <a:pt x="1131115" y="124931"/>
                      <a:pt x="1030537" y="158979"/>
                    </a:cubicBezTo>
                    <a:cubicBezTo>
                      <a:pt x="1022882" y="161570"/>
                      <a:pt x="1015203" y="164092"/>
                      <a:pt x="1007500" y="166538"/>
                    </a:cubicBezTo>
                    <a:cubicBezTo>
                      <a:pt x="967715" y="179201"/>
                      <a:pt x="927182" y="189519"/>
                      <a:pt x="886204" y="197508"/>
                    </a:cubicBezTo>
                    <a:cubicBezTo>
                      <a:pt x="828410" y="208078"/>
                      <a:pt x="769114" y="209678"/>
                      <a:pt x="710596" y="214718"/>
                    </a:cubicBezTo>
                    <a:cubicBezTo>
                      <a:pt x="637169" y="218976"/>
                      <a:pt x="563341" y="212887"/>
                      <a:pt x="489987" y="208648"/>
                    </a:cubicBezTo>
                    <a:cubicBezTo>
                      <a:pt x="392075" y="202665"/>
                      <a:pt x="294327" y="191602"/>
                      <a:pt x="197974" y="172893"/>
                    </a:cubicBezTo>
                    <a:cubicBezTo>
                      <a:pt x="158455" y="163851"/>
                      <a:pt x="119486" y="157428"/>
                      <a:pt x="80967" y="143716"/>
                    </a:cubicBezTo>
                    <a:cubicBezTo>
                      <a:pt x="57177" y="133538"/>
                      <a:pt x="34416" y="121175"/>
                      <a:pt x="11809" y="108638"/>
                    </a:cubicBezTo>
                    <a:cubicBezTo>
                      <a:pt x="1716" y="104124"/>
                      <a:pt x="-4249" y="117865"/>
                      <a:pt x="3628" y="123254"/>
                    </a:cubicBezTo>
                    <a:cubicBezTo>
                      <a:pt x="51908" y="154929"/>
                      <a:pt x="105437" y="172309"/>
                      <a:pt x="161961" y="182869"/>
                    </a:cubicBezTo>
                    <a:cubicBezTo>
                      <a:pt x="245979" y="202486"/>
                      <a:pt x="331808" y="212118"/>
                      <a:pt x="417526" y="220871"/>
                    </a:cubicBezTo>
                    <a:cubicBezTo>
                      <a:pt x="499250" y="227328"/>
                      <a:pt x="581162" y="232963"/>
                      <a:pt x="663171" y="233582"/>
                    </a:cubicBezTo>
                    <a:cubicBezTo>
                      <a:pt x="731894" y="231871"/>
                      <a:pt x="800728" y="226704"/>
                      <a:pt x="868915" y="2180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2" name="Google Shape;1152;p21"/>
              <p:cNvSpPr/>
              <p:nvPr/>
            </p:nvSpPr>
            <p:spPr>
              <a:xfrm>
                <a:off x="16325881" y="5063175"/>
                <a:ext cx="242604" cy="256905"/>
              </a:xfrm>
              <a:custGeom>
                <a:avLst/>
                <a:gdLst/>
                <a:ahLst/>
                <a:cxnLst/>
                <a:rect l="l" t="t" r="r" b="b"/>
                <a:pathLst>
                  <a:path w="242604" h="256905" extrusionOk="0">
                    <a:moveTo>
                      <a:pt x="204177" y="159074"/>
                    </a:moveTo>
                    <a:cubicBezTo>
                      <a:pt x="186231" y="136552"/>
                      <a:pt x="196020" y="104142"/>
                      <a:pt x="219670" y="90334"/>
                    </a:cubicBezTo>
                    <a:cubicBezTo>
                      <a:pt x="226571" y="86308"/>
                      <a:pt x="236003" y="87173"/>
                      <a:pt x="242605" y="91378"/>
                    </a:cubicBezTo>
                    <a:cubicBezTo>
                      <a:pt x="242088" y="89029"/>
                      <a:pt x="241523" y="86690"/>
                      <a:pt x="240886" y="84365"/>
                    </a:cubicBezTo>
                    <a:cubicBezTo>
                      <a:pt x="208403" y="-33609"/>
                      <a:pt x="39903" y="-24063"/>
                      <a:pt x="5310" y="89334"/>
                    </a:cubicBezTo>
                    <a:cubicBezTo>
                      <a:pt x="-18359" y="166918"/>
                      <a:pt x="40150" y="250539"/>
                      <a:pt x="120208" y="256565"/>
                    </a:cubicBezTo>
                    <a:cubicBezTo>
                      <a:pt x="178113" y="260920"/>
                      <a:pt x="219902" y="222928"/>
                      <a:pt x="237181" y="174085"/>
                    </a:cubicBezTo>
                    <a:cubicBezTo>
                      <a:pt x="225055" y="174723"/>
                      <a:pt x="212416" y="169417"/>
                      <a:pt x="204177" y="1590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3" name="Google Shape;1153;p21"/>
              <p:cNvSpPr/>
              <p:nvPr/>
            </p:nvSpPr>
            <p:spPr>
              <a:xfrm>
                <a:off x="15617816" y="5026051"/>
                <a:ext cx="251520" cy="257355"/>
              </a:xfrm>
              <a:custGeom>
                <a:avLst/>
                <a:gdLst/>
                <a:ahLst/>
                <a:cxnLst/>
                <a:rect l="l" t="t" r="r" b="b"/>
                <a:pathLst>
                  <a:path w="251520" h="257355" extrusionOk="0">
                    <a:moveTo>
                      <a:pt x="235101" y="167731"/>
                    </a:moveTo>
                    <a:cubicBezTo>
                      <a:pt x="232392" y="168079"/>
                      <a:pt x="229610" y="168214"/>
                      <a:pt x="226780" y="168147"/>
                    </a:cubicBezTo>
                    <a:cubicBezTo>
                      <a:pt x="208901" y="167726"/>
                      <a:pt x="200681" y="150936"/>
                      <a:pt x="201884" y="134847"/>
                    </a:cubicBezTo>
                    <a:cubicBezTo>
                      <a:pt x="203318" y="115713"/>
                      <a:pt x="220352" y="96420"/>
                      <a:pt x="239930" y="94443"/>
                    </a:cubicBezTo>
                    <a:cubicBezTo>
                      <a:pt x="243948" y="94037"/>
                      <a:pt x="247807" y="94820"/>
                      <a:pt x="251521" y="96255"/>
                    </a:cubicBezTo>
                    <a:cubicBezTo>
                      <a:pt x="246827" y="61999"/>
                      <a:pt x="212736" y="29686"/>
                      <a:pt x="183658" y="14645"/>
                    </a:cubicBezTo>
                    <a:cubicBezTo>
                      <a:pt x="150605" y="-2454"/>
                      <a:pt x="111192" y="-5185"/>
                      <a:pt x="76797" y="9662"/>
                    </a:cubicBezTo>
                    <a:cubicBezTo>
                      <a:pt x="65872" y="14379"/>
                      <a:pt x="55677" y="20701"/>
                      <a:pt x="46448" y="28202"/>
                    </a:cubicBezTo>
                    <a:cubicBezTo>
                      <a:pt x="43188" y="30850"/>
                      <a:pt x="40098" y="33639"/>
                      <a:pt x="37181" y="36548"/>
                    </a:cubicBezTo>
                    <a:cubicBezTo>
                      <a:pt x="-16378" y="89977"/>
                      <a:pt x="-11891" y="184791"/>
                      <a:pt x="49462" y="231643"/>
                    </a:cubicBezTo>
                    <a:cubicBezTo>
                      <a:pt x="119054" y="284791"/>
                      <a:pt x="225756" y="251506"/>
                      <a:pt x="251120" y="168876"/>
                    </a:cubicBezTo>
                    <a:cubicBezTo>
                      <a:pt x="245904" y="169355"/>
                      <a:pt x="240433" y="168963"/>
                      <a:pt x="235101" y="16773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4" name="Google Shape;1154;p21"/>
              <p:cNvSpPr/>
              <p:nvPr/>
            </p:nvSpPr>
            <p:spPr>
              <a:xfrm>
                <a:off x="16574069" y="4047170"/>
                <a:ext cx="292861" cy="529998"/>
              </a:xfrm>
              <a:custGeom>
                <a:avLst/>
                <a:gdLst/>
                <a:ahLst/>
                <a:cxnLst/>
                <a:rect l="l" t="t" r="r" b="b"/>
                <a:pathLst>
                  <a:path w="292861" h="529998" extrusionOk="0">
                    <a:moveTo>
                      <a:pt x="14011" y="299756"/>
                    </a:moveTo>
                    <a:cubicBezTo>
                      <a:pt x="18343" y="286316"/>
                      <a:pt x="24119" y="271420"/>
                      <a:pt x="28533" y="257506"/>
                    </a:cubicBezTo>
                    <a:cubicBezTo>
                      <a:pt x="46088" y="206803"/>
                      <a:pt x="58755" y="154036"/>
                      <a:pt x="81193" y="104667"/>
                    </a:cubicBezTo>
                    <a:cubicBezTo>
                      <a:pt x="96676" y="76379"/>
                      <a:pt x="112705" y="37212"/>
                      <a:pt x="145642" y="26701"/>
                    </a:cubicBezTo>
                    <a:cubicBezTo>
                      <a:pt x="159164" y="27836"/>
                      <a:pt x="165259" y="43723"/>
                      <a:pt x="171392" y="54007"/>
                    </a:cubicBezTo>
                    <a:cubicBezTo>
                      <a:pt x="202127" y="120911"/>
                      <a:pt x="215572" y="194295"/>
                      <a:pt x="231345" y="265848"/>
                    </a:cubicBezTo>
                    <a:cubicBezTo>
                      <a:pt x="248987" y="347217"/>
                      <a:pt x="256961" y="430040"/>
                      <a:pt x="263727" y="512868"/>
                    </a:cubicBezTo>
                    <a:cubicBezTo>
                      <a:pt x="263277" y="519596"/>
                      <a:pt x="266586" y="526512"/>
                      <a:pt x="273125" y="529064"/>
                    </a:cubicBezTo>
                    <a:cubicBezTo>
                      <a:pt x="278394" y="531147"/>
                      <a:pt x="284643" y="529648"/>
                      <a:pt x="288603" y="525574"/>
                    </a:cubicBezTo>
                    <a:cubicBezTo>
                      <a:pt x="297204" y="515183"/>
                      <a:pt x="290066" y="500500"/>
                      <a:pt x="290351" y="488297"/>
                    </a:cubicBezTo>
                    <a:cubicBezTo>
                      <a:pt x="285034" y="421659"/>
                      <a:pt x="278447" y="355012"/>
                      <a:pt x="265122" y="289428"/>
                    </a:cubicBezTo>
                    <a:cubicBezTo>
                      <a:pt x="252720" y="226043"/>
                      <a:pt x="238990" y="162740"/>
                      <a:pt x="219846" y="101018"/>
                    </a:cubicBezTo>
                    <a:cubicBezTo>
                      <a:pt x="204817" y="62861"/>
                      <a:pt x="186562" y="-15878"/>
                      <a:pt x="130956" y="2830"/>
                    </a:cubicBezTo>
                    <a:cubicBezTo>
                      <a:pt x="62638" y="40001"/>
                      <a:pt x="43857" y="147168"/>
                      <a:pt x="23090" y="216406"/>
                    </a:cubicBezTo>
                    <a:cubicBezTo>
                      <a:pt x="16256" y="241847"/>
                      <a:pt x="10166" y="267481"/>
                      <a:pt x="1787" y="292487"/>
                    </a:cubicBezTo>
                    <a:cubicBezTo>
                      <a:pt x="657" y="295890"/>
                      <a:pt x="-1106" y="299674"/>
                      <a:pt x="942" y="303077"/>
                    </a:cubicBezTo>
                    <a:cubicBezTo>
                      <a:pt x="4265" y="309089"/>
                      <a:pt x="14030" y="306581"/>
                      <a:pt x="14011" y="29975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5" name="Google Shape;1155;p21"/>
              <p:cNvSpPr/>
              <p:nvPr/>
            </p:nvSpPr>
            <p:spPr>
              <a:xfrm>
                <a:off x="15416630" y="4016656"/>
                <a:ext cx="354945" cy="648621"/>
              </a:xfrm>
              <a:custGeom>
                <a:avLst/>
                <a:gdLst/>
                <a:ahLst/>
                <a:cxnLst/>
                <a:rect l="l" t="t" r="r" b="b"/>
                <a:pathLst>
                  <a:path w="354945" h="648621" extrusionOk="0">
                    <a:moveTo>
                      <a:pt x="24597" y="644354"/>
                    </a:moveTo>
                    <a:cubicBezTo>
                      <a:pt x="32479" y="633006"/>
                      <a:pt x="27833" y="617115"/>
                      <a:pt x="30084" y="603970"/>
                    </a:cubicBezTo>
                    <a:cubicBezTo>
                      <a:pt x="35420" y="529677"/>
                      <a:pt x="43915" y="452503"/>
                      <a:pt x="50889" y="377813"/>
                    </a:cubicBezTo>
                    <a:cubicBezTo>
                      <a:pt x="61147" y="284048"/>
                      <a:pt x="71955" y="189838"/>
                      <a:pt x="99072" y="99108"/>
                    </a:cubicBezTo>
                    <a:cubicBezTo>
                      <a:pt x="129478" y="4768"/>
                      <a:pt x="148342" y="6290"/>
                      <a:pt x="214974" y="75214"/>
                    </a:cubicBezTo>
                    <a:cubicBezTo>
                      <a:pt x="281065" y="149381"/>
                      <a:pt x="313543" y="247283"/>
                      <a:pt x="336840" y="342455"/>
                    </a:cubicBezTo>
                    <a:cubicBezTo>
                      <a:pt x="337173" y="343833"/>
                      <a:pt x="337391" y="345369"/>
                      <a:pt x="337376" y="346863"/>
                    </a:cubicBezTo>
                    <a:cubicBezTo>
                      <a:pt x="337371" y="357800"/>
                      <a:pt x="353289" y="358883"/>
                      <a:pt x="354946" y="348008"/>
                    </a:cubicBezTo>
                    <a:cubicBezTo>
                      <a:pt x="341675" y="275354"/>
                      <a:pt x="317344" y="201201"/>
                      <a:pt x="283634" y="135259"/>
                    </a:cubicBezTo>
                    <a:cubicBezTo>
                      <a:pt x="254339" y="84203"/>
                      <a:pt x="217997" y="30136"/>
                      <a:pt x="163661" y="3811"/>
                    </a:cubicBezTo>
                    <a:cubicBezTo>
                      <a:pt x="104945" y="-17735"/>
                      <a:pt x="85125" y="57259"/>
                      <a:pt x="70859" y="99040"/>
                    </a:cubicBezTo>
                    <a:cubicBezTo>
                      <a:pt x="56056" y="147520"/>
                      <a:pt x="46938" y="196856"/>
                      <a:pt x="39221" y="247177"/>
                    </a:cubicBezTo>
                    <a:cubicBezTo>
                      <a:pt x="20951" y="375619"/>
                      <a:pt x="8177" y="505096"/>
                      <a:pt x="11" y="634558"/>
                    </a:cubicBezTo>
                    <a:cubicBezTo>
                      <a:pt x="-487" y="647056"/>
                      <a:pt x="16465" y="653416"/>
                      <a:pt x="24597" y="6443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6" name="Google Shape;1156;p21"/>
              <p:cNvSpPr/>
              <p:nvPr/>
            </p:nvSpPr>
            <p:spPr>
              <a:xfrm>
                <a:off x="16465448" y="4409809"/>
                <a:ext cx="441015" cy="397860"/>
              </a:xfrm>
              <a:custGeom>
                <a:avLst/>
                <a:gdLst/>
                <a:ahLst/>
                <a:cxnLst/>
                <a:rect l="l" t="t" r="r" b="b"/>
                <a:pathLst>
                  <a:path w="441015" h="397860" extrusionOk="0">
                    <a:moveTo>
                      <a:pt x="13822" y="14446"/>
                    </a:moveTo>
                    <a:cubicBezTo>
                      <a:pt x="126744" y="57633"/>
                      <a:pt x="230809" y="126513"/>
                      <a:pt x="309761" y="218592"/>
                    </a:cubicBezTo>
                    <a:cubicBezTo>
                      <a:pt x="340698" y="256768"/>
                      <a:pt x="368424" y="297520"/>
                      <a:pt x="391871" y="340718"/>
                    </a:cubicBezTo>
                    <a:cubicBezTo>
                      <a:pt x="400608" y="356894"/>
                      <a:pt x="408359" y="373587"/>
                      <a:pt x="416593" y="389995"/>
                    </a:cubicBezTo>
                    <a:cubicBezTo>
                      <a:pt x="418119" y="393098"/>
                      <a:pt x="420297" y="395563"/>
                      <a:pt x="423572" y="396882"/>
                    </a:cubicBezTo>
                    <a:cubicBezTo>
                      <a:pt x="433487" y="401270"/>
                      <a:pt x="444512" y="390048"/>
                      <a:pt x="439958" y="380227"/>
                    </a:cubicBezTo>
                    <a:cubicBezTo>
                      <a:pt x="427150" y="351558"/>
                      <a:pt x="413647" y="323159"/>
                      <a:pt x="396826" y="296592"/>
                    </a:cubicBezTo>
                    <a:cubicBezTo>
                      <a:pt x="312403" y="155724"/>
                      <a:pt x="174855" y="49727"/>
                      <a:pt x="17961" y="1517"/>
                    </a:cubicBezTo>
                    <a:cubicBezTo>
                      <a:pt x="11722" y="-213"/>
                      <a:pt x="-400" y="-2431"/>
                      <a:pt x="10" y="7302"/>
                    </a:cubicBezTo>
                    <a:cubicBezTo>
                      <a:pt x="1353" y="14470"/>
                      <a:pt x="8389" y="11923"/>
                      <a:pt x="13822" y="144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7" name="Google Shape;1157;p21"/>
              <p:cNvSpPr/>
              <p:nvPr/>
            </p:nvSpPr>
            <p:spPr>
              <a:xfrm>
                <a:off x="15528041" y="4460166"/>
                <a:ext cx="210199" cy="154284"/>
              </a:xfrm>
              <a:custGeom>
                <a:avLst/>
                <a:gdLst/>
                <a:ahLst/>
                <a:cxnLst/>
                <a:rect l="l" t="t" r="r" b="b"/>
                <a:pathLst>
                  <a:path w="210199" h="154284" extrusionOk="0">
                    <a:moveTo>
                      <a:pt x="209651" y="9200"/>
                    </a:moveTo>
                    <a:cubicBezTo>
                      <a:pt x="200528" y="-15149"/>
                      <a:pt x="159183" y="15773"/>
                      <a:pt x="144371" y="22544"/>
                    </a:cubicBezTo>
                    <a:cubicBezTo>
                      <a:pt x="117824" y="38348"/>
                      <a:pt x="93479" y="57332"/>
                      <a:pt x="69273" y="76418"/>
                    </a:cubicBezTo>
                    <a:cubicBezTo>
                      <a:pt x="47121" y="94271"/>
                      <a:pt x="24562" y="111805"/>
                      <a:pt x="3772" y="131258"/>
                    </a:cubicBezTo>
                    <a:cubicBezTo>
                      <a:pt x="-1642" y="136352"/>
                      <a:pt x="-981" y="145631"/>
                      <a:pt x="4177" y="150570"/>
                    </a:cubicBezTo>
                    <a:cubicBezTo>
                      <a:pt x="10494" y="156873"/>
                      <a:pt x="20332" y="154543"/>
                      <a:pt x="25625" y="148154"/>
                    </a:cubicBezTo>
                    <a:cubicBezTo>
                      <a:pt x="40543" y="134631"/>
                      <a:pt x="55833" y="121635"/>
                      <a:pt x="71461" y="108910"/>
                    </a:cubicBezTo>
                    <a:cubicBezTo>
                      <a:pt x="111188" y="77742"/>
                      <a:pt x="150084" y="42765"/>
                      <a:pt x="198934" y="26348"/>
                    </a:cubicBezTo>
                    <a:cubicBezTo>
                      <a:pt x="206792" y="24936"/>
                      <a:pt x="211945" y="16957"/>
                      <a:pt x="209651" y="92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8" name="Google Shape;1158;p21"/>
              <p:cNvSpPr/>
              <p:nvPr/>
            </p:nvSpPr>
            <p:spPr>
              <a:xfrm>
                <a:off x="15577720" y="5471297"/>
                <a:ext cx="1034074" cy="266998"/>
              </a:xfrm>
              <a:custGeom>
                <a:avLst/>
                <a:gdLst/>
                <a:ahLst/>
                <a:cxnLst/>
                <a:rect l="l" t="t" r="r" b="b"/>
                <a:pathLst>
                  <a:path w="1034074" h="266998" extrusionOk="0">
                    <a:moveTo>
                      <a:pt x="24974" y="10055"/>
                    </a:moveTo>
                    <a:cubicBezTo>
                      <a:pt x="23467" y="3332"/>
                      <a:pt x="16875" y="-1158"/>
                      <a:pt x="10041" y="263"/>
                    </a:cubicBezTo>
                    <a:cubicBezTo>
                      <a:pt x="-7977" y="5410"/>
                      <a:pt x="3580" y="29179"/>
                      <a:pt x="4429" y="42310"/>
                    </a:cubicBezTo>
                    <a:cubicBezTo>
                      <a:pt x="33561" y="152126"/>
                      <a:pt x="145618" y="222678"/>
                      <a:pt x="254141" y="234282"/>
                    </a:cubicBezTo>
                    <a:cubicBezTo>
                      <a:pt x="351411" y="242566"/>
                      <a:pt x="449318" y="215946"/>
                      <a:pt x="498511" y="124747"/>
                    </a:cubicBezTo>
                    <a:cubicBezTo>
                      <a:pt x="501379" y="119740"/>
                      <a:pt x="506378" y="109615"/>
                      <a:pt x="510096" y="98813"/>
                    </a:cubicBezTo>
                    <a:cubicBezTo>
                      <a:pt x="538677" y="191317"/>
                      <a:pt x="602527" y="247747"/>
                      <a:pt x="701767" y="260965"/>
                    </a:cubicBezTo>
                    <a:cubicBezTo>
                      <a:pt x="801829" y="277050"/>
                      <a:pt x="921995" y="265102"/>
                      <a:pt x="983281" y="174053"/>
                    </a:cubicBezTo>
                    <a:cubicBezTo>
                      <a:pt x="1007751" y="142421"/>
                      <a:pt x="1022974" y="104878"/>
                      <a:pt x="1033507" y="66557"/>
                    </a:cubicBezTo>
                    <a:cubicBezTo>
                      <a:pt x="1035540" y="59781"/>
                      <a:pt x="1031961" y="52430"/>
                      <a:pt x="1025142" y="50227"/>
                    </a:cubicBezTo>
                    <a:cubicBezTo>
                      <a:pt x="1018318" y="48023"/>
                      <a:pt x="1011137" y="51918"/>
                      <a:pt x="1008852" y="58597"/>
                    </a:cubicBezTo>
                    <a:cubicBezTo>
                      <a:pt x="1003979" y="72724"/>
                      <a:pt x="999131" y="86827"/>
                      <a:pt x="994098" y="100896"/>
                    </a:cubicBezTo>
                    <a:cubicBezTo>
                      <a:pt x="965629" y="173981"/>
                      <a:pt x="905609" y="230682"/>
                      <a:pt x="825503" y="238830"/>
                    </a:cubicBezTo>
                    <a:cubicBezTo>
                      <a:pt x="774397" y="245587"/>
                      <a:pt x="722012" y="243165"/>
                      <a:pt x="671810" y="231073"/>
                    </a:cubicBezTo>
                    <a:cubicBezTo>
                      <a:pt x="640433" y="224945"/>
                      <a:pt x="611515" y="209803"/>
                      <a:pt x="587701" y="188581"/>
                    </a:cubicBezTo>
                    <a:cubicBezTo>
                      <a:pt x="573642" y="176054"/>
                      <a:pt x="561366" y="161589"/>
                      <a:pt x="550915" y="145940"/>
                    </a:cubicBezTo>
                    <a:cubicBezTo>
                      <a:pt x="542521" y="133374"/>
                      <a:pt x="535557" y="119904"/>
                      <a:pt x="529380" y="106130"/>
                    </a:cubicBezTo>
                    <a:cubicBezTo>
                      <a:pt x="523740" y="93555"/>
                      <a:pt x="519514" y="80380"/>
                      <a:pt x="513477" y="67983"/>
                    </a:cubicBezTo>
                    <a:cubicBezTo>
                      <a:pt x="512395" y="65765"/>
                      <a:pt x="511202" y="63513"/>
                      <a:pt x="509280" y="61971"/>
                    </a:cubicBezTo>
                    <a:cubicBezTo>
                      <a:pt x="506054" y="59390"/>
                      <a:pt x="502326" y="60419"/>
                      <a:pt x="500346" y="63904"/>
                    </a:cubicBezTo>
                    <a:cubicBezTo>
                      <a:pt x="497661" y="68635"/>
                      <a:pt x="498680" y="76209"/>
                      <a:pt x="497738" y="81564"/>
                    </a:cubicBezTo>
                    <a:cubicBezTo>
                      <a:pt x="496627" y="87900"/>
                      <a:pt x="494893" y="94125"/>
                      <a:pt x="492595" y="100128"/>
                    </a:cubicBezTo>
                    <a:cubicBezTo>
                      <a:pt x="484867" y="120291"/>
                      <a:pt x="469891" y="137221"/>
                      <a:pt x="455142" y="152619"/>
                    </a:cubicBezTo>
                    <a:cubicBezTo>
                      <a:pt x="415063" y="194453"/>
                      <a:pt x="358162" y="211533"/>
                      <a:pt x="300590" y="211509"/>
                    </a:cubicBezTo>
                    <a:cubicBezTo>
                      <a:pt x="178980" y="216332"/>
                      <a:pt x="44697" y="137424"/>
                      <a:pt x="24974" y="1005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9" name="Google Shape;1159;p21"/>
              <p:cNvSpPr/>
              <p:nvPr/>
            </p:nvSpPr>
            <p:spPr>
              <a:xfrm>
                <a:off x="16652033" y="5291807"/>
                <a:ext cx="533196" cy="133246"/>
              </a:xfrm>
              <a:custGeom>
                <a:avLst/>
                <a:gdLst/>
                <a:ahLst/>
                <a:cxnLst/>
                <a:rect l="l" t="t" r="r" b="b"/>
                <a:pathLst>
                  <a:path w="533196" h="133246" extrusionOk="0">
                    <a:moveTo>
                      <a:pt x="28916" y="109891"/>
                    </a:moveTo>
                    <a:cubicBezTo>
                      <a:pt x="20860" y="113786"/>
                      <a:pt x="-4649" y="116749"/>
                      <a:pt x="741" y="129668"/>
                    </a:cubicBezTo>
                    <a:cubicBezTo>
                      <a:pt x="3397" y="134534"/>
                      <a:pt x="9294" y="133877"/>
                      <a:pt x="13186" y="131021"/>
                    </a:cubicBezTo>
                    <a:cubicBezTo>
                      <a:pt x="48277" y="117421"/>
                      <a:pt x="85319" y="109601"/>
                      <a:pt x="121656" y="100032"/>
                    </a:cubicBezTo>
                    <a:cubicBezTo>
                      <a:pt x="254263" y="68660"/>
                      <a:pt x="388270" y="45868"/>
                      <a:pt x="522770" y="23612"/>
                    </a:cubicBezTo>
                    <a:cubicBezTo>
                      <a:pt x="539417" y="20910"/>
                      <a:pt x="534699" y="-2844"/>
                      <a:pt x="518708" y="283"/>
                    </a:cubicBezTo>
                    <a:cubicBezTo>
                      <a:pt x="475813" y="9645"/>
                      <a:pt x="432720" y="18044"/>
                      <a:pt x="389671" y="26608"/>
                    </a:cubicBezTo>
                    <a:cubicBezTo>
                      <a:pt x="296897" y="45008"/>
                      <a:pt x="203940" y="62513"/>
                      <a:pt x="112340" y="86224"/>
                    </a:cubicBezTo>
                    <a:cubicBezTo>
                      <a:pt x="84416" y="93729"/>
                      <a:pt x="56511" y="101254"/>
                      <a:pt x="28916" y="10989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0" name="Google Shape;1160;p21"/>
              <p:cNvSpPr/>
              <p:nvPr/>
            </p:nvSpPr>
            <p:spPr>
              <a:xfrm>
                <a:off x="16770988" y="5527013"/>
                <a:ext cx="376457" cy="52108"/>
              </a:xfrm>
              <a:custGeom>
                <a:avLst/>
                <a:gdLst/>
                <a:ahLst/>
                <a:cxnLst/>
                <a:rect l="l" t="t" r="r" b="b"/>
                <a:pathLst>
                  <a:path w="376457" h="52108" extrusionOk="0">
                    <a:moveTo>
                      <a:pt x="366493" y="28303"/>
                    </a:moveTo>
                    <a:cubicBezTo>
                      <a:pt x="251658" y="9367"/>
                      <a:pt x="134554" y="11736"/>
                      <a:pt x="18783" y="1726"/>
                    </a:cubicBezTo>
                    <a:cubicBezTo>
                      <a:pt x="14383" y="1717"/>
                      <a:pt x="10181" y="-1352"/>
                      <a:pt x="5748" y="716"/>
                    </a:cubicBezTo>
                    <a:cubicBezTo>
                      <a:pt x="-2365" y="3568"/>
                      <a:pt x="-1704" y="16071"/>
                      <a:pt x="6559" y="18168"/>
                    </a:cubicBezTo>
                    <a:cubicBezTo>
                      <a:pt x="124813" y="32426"/>
                      <a:pt x="245660" y="28617"/>
                      <a:pt x="362914" y="51966"/>
                    </a:cubicBezTo>
                    <a:cubicBezTo>
                      <a:pt x="378547" y="54136"/>
                      <a:pt x="381826" y="30976"/>
                      <a:pt x="366493" y="2830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1" name="Google Shape;1161;p21"/>
              <p:cNvSpPr/>
              <p:nvPr/>
            </p:nvSpPr>
            <p:spPr>
              <a:xfrm>
                <a:off x="16741275" y="5701436"/>
                <a:ext cx="350361" cy="121920"/>
              </a:xfrm>
              <a:custGeom>
                <a:avLst/>
                <a:gdLst/>
                <a:ahLst/>
                <a:cxnLst/>
                <a:rect l="l" t="t" r="r" b="b"/>
                <a:pathLst>
                  <a:path w="350361" h="121920" extrusionOk="0">
                    <a:moveTo>
                      <a:pt x="265696" y="71293"/>
                    </a:moveTo>
                    <a:cubicBezTo>
                      <a:pt x="183107" y="47776"/>
                      <a:pt x="99935" y="26351"/>
                      <a:pt x="18013" y="572"/>
                    </a:cubicBezTo>
                    <a:cubicBezTo>
                      <a:pt x="-175" y="-4252"/>
                      <a:pt x="-7641" y="22886"/>
                      <a:pt x="10179" y="28052"/>
                    </a:cubicBezTo>
                    <a:cubicBezTo>
                      <a:pt x="117779" y="59201"/>
                      <a:pt x="227302" y="84246"/>
                      <a:pt x="333129" y="121291"/>
                    </a:cubicBezTo>
                    <a:cubicBezTo>
                      <a:pt x="339992" y="123712"/>
                      <a:pt x="347912" y="118836"/>
                      <a:pt x="349844" y="112002"/>
                    </a:cubicBezTo>
                    <a:cubicBezTo>
                      <a:pt x="351921" y="104660"/>
                      <a:pt x="347526" y="97633"/>
                      <a:pt x="340557" y="95275"/>
                    </a:cubicBezTo>
                    <a:cubicBezTo>
                      <a:pt x="315729" y="86870"/>
                      <a:pt x="290809" y="78804"/>
                      <a:pt x="265696" y="712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2" name="Google Shape;1162;p21"/>
              <p:cNvSpPr/>
              <p:nvPr/>
            </p:nvSpPr>
            <p:spPr>
              <a:xfrm>
                <a:off x="15012617" y="5124554"/>
                <a:ext cx="496416" cy="196126"/>
              </a:xfrm>
              <a:custGeom>
                <a:avLst/>
                <a:gdLst/>
                <a:ahLst/>
                <a:cxnLst/>
                <a:rect l="l" t="t" r="r" b="b"/>
                <a:pathLst>
                  <a:path w="496416" h="196126" extrusionOk="0">
                    <a:moveTo>
                      <a:pt x="8196" y="22841"/>
                    </a:moveTo>
                    <a:cubicBezTo>
                      <a:pt x="72824" y="38940"/>
                      <a:pt x="134341" y="65197"/>
                      <a:pt x="197549" y="85830"/>
                    </a:cubicBezTo>
                    <a:cubicBezTo>
                      <a:pt x="295022" y="118143"/>
                      <a:pt x="392123" y="151641"/>
                      <a:pt x="485229" y="195384"/>
                    </a:cubicBezTo>
                    <a:cubicBezTo>
                      <a:pt x="495362" y="199657"/>
                      <a:pt x="501287" y="184244"/>
                      <a:pt x="491189" y="180383"/>
                    </a:cubicBezTo>
                    <a:cubicBezTo>
                      <a:pt x="455794" y="164903"/>
                      <a:pt x="420143" y="147074"/>
                      <a:pt x="383990" y="132778"/>
                    </a:cubicBezTo>
                    <a:cubicBezTo>
                      <a:pt x="310795" y="104036"/>
                      <a:pt x="236059" y="79523"/>
                      <a:pt x="162280" y="52371"/>
                    </a:cubicBezTo>
                    <a:cubicBezTo>
                      <a:pt x="113768" y="34972"/>
                      <a:pt x="64759" y="14011"/>
                      <a:pt x="14779" y="479"/>
                    </a:cubicBezTo>
                    <a:cubicBezTo>
                      <a:pt x="-202" y="-3499"/>
                      <a:pt x="-6152" y="18496"/>
                      <a:pt x="8196" y="2284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3" name="Google Shape;1163;p21"/>
              <p:cNvSpPr/>
              <p:nvPr/>
            </p:nvSpPr>
            <p:spPr>
              <a:xfrm>
                <a:off x="14961719" y="5406836"/>
                <a:ext cx="476313" cy="45608"/>
              </a:xfrm>
              <a:custGeom>
                <a:avLst/>
                <a:gdLst/>
                <a:ahLst/>
                <a:cxnLst/>
                <a:rect l="l" t="t" r="r" b="b"/>
                <a:pathLst>
                  <a:path w="476313" h="45608" extrusionOk="0">
                    <a:moveTo>
                      <a:pt x="463957" y="821"/>
                    </a:moveTo>
                    <a:cubicBezTo>
                      <a:pt x="394805" y="-2093"/>
                      <a:pt x="325608" y="3436"/>
                      <a:pt x="256543" y="6703"/>
                    </a:cubicBezTo>
                    <a:cubicBezTo>
                      <a:pt x="203269" y="9830"/>
                      <a:pt x="150068" y="13735"/>
                      <a:pt x="96760" y="16451"/>
                    </a:cubicBezTo>
                    <a:cubicBezTo>
                      <a:pt x="68228" y="17954"/>
                      <a:pt x="39628" y="18984"/>
                      <a:pt x="11130" y="21033"/>
                    </a:cubicBezTo>
                    <a:cubicBezTo>
                      <a:pt x="4412" y="21506"/>
                      <a:pt x="-587" y="27949"/>
                      <a:pt x="56" y="34507"/>
                    </a:cubicBezTo>
                    <a:cubicBezTo>
                      <a:pt x="708" y="41481"/>
                      <a:pt x="6971" y="45937"/>
                      <a:pt x="13544" y="45589"/>
                    </a:cubicBezTo>
                    <a:cubicBezTo>
                      <a:pt x="25792" y="45014"/>
                      <a:pt x="38068" y="44362"/>
                      <a:pt x="50316" y="43734"/>
                    </a:cubicBezTo>
                    <a:cubicBezTo>
                      <a:pt x="187858" y="38538"/>
                      <a:pt x="325449" y="21115"/>
                      <a:pt x="463146" y="26774"/>
                    </a:cubicBezTo>
                    <a:cubicBezTo>
                      <a:pt x="480300" y="27031"/>
                      <a:pt x="480822" y="1725"/>
                      <a:pt x="463957" y="82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4" name="Google Shape;1164;p21"/>
              <p:cNvSpPr/>
              <p:nvPr/>
            </p:nvSpPr>
            <p:spPr>
              <a:xfrm>
                <a:off x="15139209" y="5560805"/>
                <a:ext cx="282774" cy="199830"/>
              </a:xfrm>
              <a:custGeom>
                <a:avLst/>
                <a:gdLst/>
                <a:ahLst/>
                <a:cxnLst/>
                <a:rect l="l" t="t" r="r" b="b"/>
                <a:pathLst>
                  <a:path w="282774" h="199830" extrusionOk="0">
                    <a:moveTo>
                      <a:pt x="269167" y="1591"/>
                    </a:moveTo>
                    <a:cubicBezTo>
                      <a:pt x="254394" y="7343"/>
                      <a:pt x="240007" y="13935"/>
                      <a:pt x="225789" y="20923"/>
                    </a:cubicBezTo>
                    <a:cubicBezTo>
                      <a:pt x="165219" y="54107"/>
                      <a:pt x="108091" y="93448"/>
                      <a:pt x="54793" y="137365"/>
                    </a:cubicBezTo>
                    <a:cubicBezTo>
                      <a:pt x="37262" y="151594"/>
                      <a:pt x="20345" y="166595"/>
                      <a:pt x="3287" y="181380"/>
                    </a:cubicBezTo>
                    <a:cubicBezTo>
                      <a:pt x="-1137" y="185227"/>
                      <a:pt x="-943" y="192500"/>
                      <a:pt x="2954" y="196570"/>
                    </a:cubicBezTo>
                    <a:cubicBezTo>
                      <a:pt x="6982" y="200798"/>
                      <a:pt x="13864" y="200919"/>
                      <a:pt x="18104" y="196898"/>
                    </a:cubicBezTo>
                    <a:cubicBezTo>
                      <a:pt x="42034" y="174024"/>
                      <a:pt x="66867" y="152207"/>
                      <a:pt x="92473" y="131222"/>
                    </a:cubicBezTo>
                    <a:cubicBezTo>
                      <a:pt x="135913" y="97817"/>
                      <a:pt x="180552" y="66016"/>
                      <a:pt x="228513" y="39366"/>
                    </a:cubicBezTo>
                    <a:cubicBezTo>
                      <a:pt x="244122" y="30391"/>
                      <a:pt x="260697" y="23219"/>
                      <a:pt x="277334" y="16342"/>
                    </a:cubicBezTo>
                    <a:cubicBezTo>
                      <a:pt x="280473" y="15013"/>
                      <a:pt x="282666" y="12205"/>
                      <a:pt x="282758" y="8739"/>
                    </a:cubicBezTo>
                    <a:cubicBezTo>
                      <a:pt x="283216" y="1930"/>
                      <a:pt x="274432" y="-2546"/>
                      <a:pt x="269167" y="159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5" name="Google Shape;1165;p21"/>
              <p:cNvSpPr/>
              <p:nvPr/>
            </p:nvSpPr>
            <p:spPr>
              <a:xfrm>
                <a:off x="16092148" y="5365932"/>
                <a:ext cx="110831" cy="42456"/>
              </a:xfrm>
              <a:custGeom>
                <a:avLst/>
                <a:gdLst/>
                <a:ahLst/>
                <a:cxnLst/>
                <a:rect l="l" t="t" r="r" b="b"/>
                <a:pathLst>
                  <a:path w="110831" h="42456" extrusionOk="0">
                    <a:moveTo>
                      <a:pt x="109097" y="5149"/>
                    </a:moveTo>
                    <a:cubicBezTo>
                      <a:pt x="107880" y="3506"/>
                      <a:pt x="106083" y="2361"/>
                      <a:pt x="104123" y="1858"/>
                    </a:cubicBezTo>
                    <a:cubicBezTo>
                      <a:pt x="95565" y="1684"/>
                      <a:pt x="87046" y="17"/>
                      <a:pt x="78449" y="2"/>
                    </a:cubicBezTo>
                    <a:cubicBezTo>
                      <a:pt x="51279" y="-186"/>
                      <a:pt x="26538" y="12660"/>
                      <a:pt x="4134" y="26835"/>
                    </a:cubicBezTo>
                    <a:cubicBezTo>
                      <a:pt x="164" y="29237"/>
                      <a:pt x="-1203" y="34515"/>
                      <a:pt x="1164" y="38545"/>
                    </a:cubicBezTo>
                    <a:cubicBezTo>
                      <a:pt x="9987" y="50589"/>
                      <a:pt x="25017" y="31247"/>
                      <a:pt x="35100" y="28304"/>
                    </a:cubicBezTo>
                    <a:cubicBezTo>
                      <a:pt x="44180" y="23727"/>
                      <a:pt x="52370" y="20649"/>
                      <a:pt x="62730" y="18285"/>
                    </a:cubicBezTo>
                    <a:cubicBezTo>
                      <a:pt x="76629" y="13979"/>
                      <a:pt x="91735" y="19672"/>
                      <a:pt x="105514" y="18020"/>
                    </a:cubicBezTo>
                    <a:cubicBezTo>
                      <a:pt x="110594" y="16284"/>
                      <a:pt x="112545" y="9383"/>
                      <a:pt x="109097" y="51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6" name="Google Shape;1166;p21"/>
              <p:cNvSpPr/>
              <p:nvPr/>
            </p:nvSpPr>
            <p:spPr>
              <a:xfrm>
                <a:off x="16236128" y="5387074"/>
                <a:ext cx="980" cy="367"/>
              </a:xfrm>
              <a:custGeom>
                <a:avLst/>
                <a:gdLst/>
                <a:ahLst/>
                <a:cxnLst/>
                <a:rect l="l" t="t" r="r" b="b"/>
                <a:pathLst>
                  <a:path w="980" h="367" extrusionOk="0">
                    <a:moveTo>
                      <a:pt x="34" y="353"/>
                    </a:moveTo>
                    <a:cubicBezTo>
                      <a:pt x="14" y="353"/>
                      <a:pt x="10" y="363"/>
                      <a:pt x="0" y="367"/>
                    </a:cubicBezTo>
                    <a:cubicBezTo>
                      <a:pt x="319" y="251"/>
                      <a:pt x="662" y="140"/>
                      <a:pt x="980" y="0"/>
                    </a:cubicBezTo>
                    <a:cubicBezTo>
                      <a:pt x="893" y="10"/>
                      <a:pt x="802" y="5"/>
                      <a:pt x="715" y="14"/>
                    </a:cubicBezTo>
                    <a:cubicBezTo>
                      <a:pt x="478" y="97"/>
                      <a:pt x="275" y="227"/>
                      <a:pt x="24" y="285"/>
                    </a:cubicBezTo>
                    <a:cubicBezTo>
                      <a:pt x="24" y="304"/>
                      <a:pt x="29" y="329"/>
                      <a:pt x="34" y="35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7" name="Google Shape;1167;p21"/>
              <p:cNvSpPr/>
              <p:nvPr/>
            </p:nvSpPr>
            <p:spPr>
              <a:xfrm>
                <a:off x="15955716" y="5337885"/>
                <a:ext cx="82448" cy="52360"/>
              </a:xfrm>
              <a:custGeom>
                <a:avLst/>
                <a:gdLst/>
                <a:ahLst/>
                <a:cxnLst/>
                <a:rect l="l" t="t" r="r" b="b"/>
                <a:pathLst>
                  <a:path w="82448" h="52360" extrusionOk="0">
                    <a:moveTo>
                      <a:pt x="0" y="7688"/>
                    </a:moveTo>
                    <a:cubicBezTo>
                      <a:pt x="526" y="11578"/>
                      <a:pt x="5481" y="13603"/>
                      <a:pt x="8630" y="10815"/>
                    </a:cubicBezTo>
                    <a:cubicBezTo>
                      <a:pt x="8669" y="10781"/>
                      <a:pt x="8707" y="10742"/>
                      <a:pt x="8746" y="10704"/>
                    </a:cubicBezTo>
                    <a:cubicBezTo>
                      <a:pt x="33323" y="15189"/>
                      <a:pt x="54466" y="30031"/>
                      <a:pt x="69776" y="49909"/>
                    </a:cubicBezTo>
                    <a:cubicBezTo>
                      <a:pt x="75822" y="56994"/>
                      <a:pt x="86877" y="47144"/>
                      <a:pt x="80560" y="40344"/>
                    </a:cubicBezTo>
                    <a:cubicBezTo>
                      <a:pt x="77609" y="37372"/>
                      <a:pt x="75064" y="34767"/>
                      <a:pt x="71993" y="31809"/>
                    </a:cubicBezTo>
                    <a:cubicBezTo>
                      <a:pt x="65381" y="21104"/>
                      <a:pt x="1492" y="-15825"/>
                      <a:pt x="0" y="768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8" name="Google Shape;1168;p21"/>
              <p:cNvSpPr/>
              <p:nvPr/>
            </p:nvSpPr>
            <p:spPr>
              <a:xfrm>
                <a:off x="15925941" y="5275022"/>
                <a:ext cx="311607" cy="85370"/>
              </a:xfrm>
              <a:custGeom>
                <a:avLst/>
                <a:gdLst/>
                <a:ahLst/>
                <a:cxnLst/>
                <a:rect l="l" t="t" r="r" b="b"/>
                <a:pathLst>
                  <a:path w="311607" h="85370" extrusionOk="0">
                    <a:moveTo>
                      <a:pt x="2416" y="38508"/>
                    </a:moveTo>
                    <a:cubicBezTo>
                      <a:pt x="-3867" y="42877"/>
                      <a:pt x="3445" y="52006"/>
                      <a:pt x="9115" y="47125"/>
                    </a:cubicBezTo>
                    <a:cubicBezTo>
                      <a:pt x="19044" y="35990"/>
                      <a:pt x="33750" y="30166"/>
                      <a:pt x="47755" y="25719"/>
                    </a:cubicBezTo>
                    <a:cubicBezTo>
                      <a:pt x="134207" y="-1316"/>
                      <a:pt x="230781" y="23975"/>
                      <a:pt x="298060" y="83295"/>
                    </a:cubicBezTo>
                    <a:cubicBezTo>
                      <a:pt x="306261" y="90284"/>
                      <a:pt x="316692" y="77950"/>
                      <a:pt x="308806" y="70976"/>
                    </a:cubicBezTo>
                    <a:cubicBezTo>
                      <a:pt x="253436" y="21587"/>
                      <a:pt x="178889" y="-5221"/>
                      <a:pt x="104675" y="849"/>
                    </a:cubicBezTo>
                    <a:cubicBezTo>
                      <a:pt x="68927" y="5136"/>
                      <a:pt x="28727" y="11887"/>
                      <a:pt x="2416" y="38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9" name="Google Shape;1169;p21"/>
              <p:cNvSpPr/>
              <p:nvPr/>
            </p:nvSpPr>
            <p:spPr>
              <a:xfrm>
                <a:off x="15948802" y="5014867"/>
                <a:ext cx="34338" cy="159650"/>
              </a:xfrm>
              <a:custGeom>
                <a:avLst/>
                <a:gdLst/>
                <a:ahLst/>
                <a:cxnLst/>
                <a:rect l="l" t="t" r="r" b="b"/>
                <a:pathLst>
                  <a:path w="34338" h="159650" extrusionOk="0">
                    <a:moveTo>
                      <a:pt x="3292" y="15341"/>
                    </a:moveTo>
                    <a:cubicBezTo>
                      <a:pt x="7547" y="22857"/>
                      <a:pt x="9792" y="31290"/>
                      <a:pt x="11927" y="39618"/>
                    </a:cubicBezTo>
                    <a:cubicBezTo>
                      <a:pt x="17983" y="65735"/>
                      <a:pt x="17887" y="94811"/>
                      <a:pt x="17626" y="121885"/>
                    </a:cubicBezTo>
                    <a:cubicBezTo>
                      <a:pt x="19157" y="131580"/>
                      <a:pt x="10753" y="158355"/>
                      <a:pt x="24387" y="159650"/>
                    </a:cubicBezTo>
                    <a:cubicBezTo>
                      <a:pt x="37668" y="159728"/>
                      <a:pt x="32882" y="142735"/>
                      <a:pt x="34104" y="134050"/>
                    </a:cubicBezTo>
                    <a:cubicBezTo>
                      <a:pt x="34142" y="131546"/>
                      <a:pt x="34249" y="128903"/>
                      <a:pt x="34292" y="126317"/>
                    </a:cubicBezTo>
                    <a:cubicBezTo>
                      <a:pt x="34273" y="95787"/>
                      <a:pt x="36610" y="18860"/>
                      <a:pt x="10353" y="238"/>
                    </a:cubicBezTo>
                    <a:cubicBezTo>
                      <a:pt x="10353" y="258"/>
                      <a:pt x="10353" y="277"/>
                      <a:pt x="10353" y="291"/>
                    </a:cubicBezTo>
                    <a:cubicBezTo>
                      <a:pt x="1727" y="-2048"/>
                      <a:pt x="-3909" y="10315"/>
                      <a:pt x="3292" y="1534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70" name="Google Shape;1170;p21"/>
            <p:cNvSpPr/>
            <p:nvPr/>
          </p:nvSpPr>
          <p:spPr>
            <a:xfrm>
              <a:off x="16093984" y="4367332"/>
              <a:ext cx="223681" cy="93381"/>
            </a:xfrm>
            <a:custGeom>
              <a:avLst/>
              <a:gdLst/>
              <a:ahLst/>
              <a:cxnLst/>
              <a:rect l="l" t="t" r="r" b="b"/>
              <a:pathLst>
                <a:path w="223681" h="93381" extrusionOk="0">
                  <a:moveTo>
                    <a:pt x="214885" y="68933"/>
                  </a:moveTo>
                  <a:cubicBezTo>
                    <a:pt x="177857" y="70113"/>
                    <a:pt x="141593" y="67798"/>
                    <a:pt x="106164" y="56256"/>
                  </a:cubicBezTo>
                  <a:cubicBezTo>
                    <a:pt x="71373" y="44923"/>
                    <a:pt x="38069" y="26147"/>
                    <a:pt x="10908" y="1571"/>
                  </a:cubicBezTo>
                  <a:cubicBezTo>
                    <a:pt x="4930" y="-3837"/>
                    <a:pt x="-3532" y="5988"/>
                    <a:pt x="1568" y="11870"/>
                  </a:cubicBezTo>
                  <a:cubicBezTo>
                    <a:pt x="52562" y="70721"/>
                    <a:pt x="138116" y="106940"/>
                    <a:pt x="215962" y="88589"/>
                  </a:cubicBezTo>
                  <a:cubicBezTo>
                    <a:pt x="226244" y="86168"/>
                    <a:pt x="226620" y="68561"/>
                    <a:pt x="214885" y="68933"/>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1" name="Google Shape;1171;p21"/>
            <p:cNvSpPr/>
            <p:nvPr/>
          </p:nvSpPr>
          <p:spPr>
            <a:xfrm>
              <a:off x="16037277" y="4411748"/>
              <a:ext cx="78636" cy="50304"/>
            </a:xfrm>
            <a:custGeom>
              <a:avLst/>
              <a:gdLst/>
              <a:ahLst/>
              <a:cxnLst/>
              <a:rect l="l" t="t" r="r" b="b"/>
              <a:pathLst>
                <a:path w="78636" h="50304" extrusionOk="0">
                  <a:moveTo>
                    <a:pt x="71866" y="30017"/>
                  </a:moveTo>
                  <a:cubicBezTo>
                    <a:pt x="61111" y="25648"/>
                    <a:pt x="50182" y="21414"/>
                    <a:pt x="39731" y="16349"/>
                  </a:cubicBezTo>
                  <a:cubicBezTo>
                    <a:pt x="39456" y="16214"/>
                    <a:pt x="36944" y="14948"/>
                    <a:pt x="37022" y="15001"/>
                  </a:cubicBezTo>
                  <a:cubicBezTo>
                    <a:pt x="35853" y="14382"/>
                    <a:pt x="34694" y="13744"/>
                    <a:pt x="33525" y="13126"/>
                  </a:cubicBezTo>
                  <a:cubicBezTo>
                    <a:pt x="30893" y="11767"/>
                    <a:pt x="30241" y="11424"/>
                    <a:pt x="31579" y="12106"/>
                  </a:cubicBezTo>
                  <a:cubicBezTo>
                    <a:pt x="30932" y="11763"/>
                    <a:pt x="30290" y="11415"/>
                    <a:pt x="29647" y="11062"/>
                  </a:cubicBezTo>
                  <a:cubicBezTo>
                    <a:pt x="28367" y="10356"/>
                    <a:pt x="27102" y="9622"/>
                    <a:pt x="25832" y="8897"/>
                  </a:cubicBezTo>
                  <a:cubicBezTo>
                    <a:pt x="20578" y="5900"/>
                    <a:pt x="15328" y="2372"/>
                    <a:pt x="9605" y="376"/>
                  </a:cubicBezTo>
                  <a:cubicBezTo>
                    <a:pt x="3959" y="-1591"/>
                    <a:pt x="-2203" y="4528"/>
                    <a:pt x="777" y="10148"/>
                  </a:cubicBezTo>
                  <a:cubicBezTo>
                    <a:pt x="3988" y="16199"/>
                    <a:pt x="9180" y="20979"/>
                    <a:pt x="14391" y="25329"/>
                  </a:cubicBezTo>
                  <a:cubicBezTo>
                    <a:pt x="19158" y="29311"/>
                    <a:pt x="24229" y="32801"/>
                    <a:pt x="29575" y="35952"/>
                  </a:cubicBezTo>
                  <a:cubicBezTo>
                    <a:pt x="35283" y="39316"/>
                    <a:pt x="41165" y="42404"/>
                    <a:pt x="47289" y="44932"/>
                  </a:cubicBezTo>
                  <a:cubicBezTo>
                    <a:pt x="53659" y="47556"/>
                    <a:pt x="60710" y="49088"/>
                    <a:pt x="67481" y="50200"/>
                  </a:cubicBezTo>
                  <a:cubicBezTo>
                    <a:pt x="72581" y="51041"/>
                    <a:pt x="77386" y="46681"/>
                    <a:pt x="78396" y="42008"/>
                  </a:cubicBezTo>
                  <a:cubicBezTo>
                    <a:pt x="79502" y="36875"/>
                    <a:pt x="76715" y="31989"/>
                    <a:pt x="71866" y="3001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2" name="Google Shape;1172;p21"/>
            <p:cNvSpPr/>
            <p:nvPr/>
          </p:nvSpPr>
          <p:spPr>
            <a:xfrm>
              <a:off x="15991267" y="4433642"/>
              <a:ext cx="40204" cy="26457"/>
            </a:xfrm>
            <a:custGeom>
              <a:avLst/>
              <a:gdLst/>
              <a:ahLst/>
              <a:cxnLst/>
              <a:rect l="l" t="t" r="r" b="b"/>
              <a:pathLst>
                <a:path w="40204" h="26457" extrusionOk="0">
                  <a:moveTo>
                    <a:pt x="32119" y="8882"/>
                  </a:moveTo>
                  <a:cubicBezTo>
                    <a:pt x="31250" y="8776"/>
                    <a:pt x="30390" y="8611"/>
                    <a:pt x="29531" y="8452"/>
                  </a:cubicBezTo>
                  <a:cubicBezTo>
                    <a:pt x="27014" y="7833"/>
                    <a:pt x="24522" y="7089"/>
                    <a:pt x="22026" y="6412"/>
                  </a:cubicBezTo>
                  <a:cubicBezTo>
                    <a:pt x="19423" y="5707"/>
                    <a:pt x="16935" y="4682"/>
                    <a:pt x="14521" y="3488"/>
                  </a:cubicBezTo>
                  <a:cubicBezTo>
                    <a:pt x="13260" y="2773"/>
                    <a:pt x="12005" y="2053"/>
                    <a:pt x="10817" y="1212"/>
                  </a:cubicBezTo>
                  <a:cubicBezTo>
                    <a:pt x="7996" y="-789"/>
                    <a:pt x="4065" y="-228"/>
                    <a:pt x="1790" y="2275"/>
                  </a:cubicBezTo>
                  <a:cubicBezTo>
                    <a:pt x="-518" y="4817"/>
                    <a:pt x="-610" y="8698"/>
                    <a:pt x="1607" y="11366"/>
                  </a:cubicBezTo>
                  <a:cubicBezTo>
                    <a:pt x="4925" y="15363"/>
                    <a:pt x="8976" y="18930"/>
                    <a:pt x="13439" y="21598"/>
                  </a:cubicBezTo>
                  <a:cubicBezTo>
                    <a:pt x="14946" y="22497"/>
                    <a:pt x="16510" y="23313"/>
                    <a:pt x="18128" y="24004"/>
                  </a:cubicBezTo>
                  <a:cubicBezTo>
                    <a:pt x="19901" y="24763"/>
                    <a:pt x="21654" y="25135"/>
                    <a:pt x="23547" y="25537"/>
                  </a:cubicBezTo>
                  <a:cubicBezTo>
                    <a:pt x="25913" y="26039"/>
                    <a:pt x="28299" y="26348"/>
                    <a:pt x="30719" y="26450"/>
                  </a:cubicBezTo>
                  <a:cubicBezTo>
                    <a:pt x="35316" y="26634"/>
                    <a:pt x="40030" y="23260"/>
                    <a:pt x="40199" y="18364"/>
                  </a:cubicBezTo>
                  <a:cubicBezTo>
                    <a:pt x="40368" y="13430"/>
                    <a:pt x="37021" y="9476"/>
                    <a:pt x="32119" y="8882"/>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3" name="Google Shape;1173;p21"/>
            <p:cNvSpPr/>
            <p:nvPr/>
          </p:nvSpPr>
          <p:spPr>
            <a:xfrm>
              <a:off x="15936477" y="5826688"/>
              <a:ext cx="249942" cy="55083"/>
            </a:xfrm>
            <a:custGeom>
              <a:avLst/>
              <a:gdLst/>
              <a:ahLst/>
              <a:cxnLst/>
              <a:rect l="l" t="t" r="r" b="b"/>
              <a:pathLst>
                <a:path w="249942" h="55083" extrusionOk="0">
                  <a:moveTo>
                    <a:pt x="242055" y="15965"/>
                  </a:moveTo>
                  <a:cubicBezTo>
                    <a:pt x="168469" y="33857"/>
                    <a:pt x="86542" y="43682"/>
                    <a:pt x="18800" y="2017"/>
                  </a:cubicBezTo>
                  <a:cubicBezTo>
                    <a:pt x="5572" y="-6117"/>
                    <a:pt x="-7395" y="12359"/>
                    <a:pt x="4997" y="21832"/>
                  </a:cubicBezTo>
                  <a:cubicBezTo>
                    <a:pt x="75299" y="75590"/>
                    <a:pt x="167658" y="53503"/>
                    <a:pt x="244673" y="29642"/>
                  </a:cubicBezTo>
                  <a:cubicBezTo>
                    <a:pt x="253013" y="27061"/>
                    <a:pt x="250941" y="13804"/>
                    <a:pt x="242055" y="1596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75" name="Google Shape;1175;p21"/>
          <p:cNvSpPr txBox="1"/>
          <p:nvPr/>
        </p:nvSpPr>
        <p:spPr>
          <a:xfrm>
            <a:off x="386846" y="1615523"/>
            <a:ext cx="2495138" cy="166199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zh-TW" altLang="en-US" sz="45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自主學習</a:t>
            </a:r>
            <a:endParaRPr kumimoji="0" lang="en-US" altLang="zh-TW" sz="45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zh-TW" altLang="en-US" sz="45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成果發表</a:t>
            </a:r>
            <a:endParaRPr kumimoji="0" sz="7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endParaRPr>
          </a:p>
        </p:txBody>
      </p:sp>
      <p:pic>
        <p:nvPicPr>
          <p:cNvPr id="129" name="圖片 128"/>
          <p:cNvPicPr>
            <a:picLocks noChangeAspect="1"/>
          </p:cNvPicPr>
          <p:nvPr/>
        </p:nvPicPr>
        <p:blipFill>
          <a:blip r:embed="rId4"/>
          <a:stretch>
            <a:fillRect/>
          </a:stretch>
        </p:blipFill>
        <p:spPr>
          <a:xfrm rot="686322">
            <a:off x="5359449" y="308781"/>
            <a:ext cx="2570134" cy="1438373"/>
          </a:xfrm>
          <a:prstGeom prst="rect">
            <a:avLst/>
          </a:prstGeom>
        </p:spPr>
      </p:pic>
      <p:pic>
        <p:nvPicPr>
          <p:cNvPr id="130" name="圖片 129"/>
          <p:cNvPicPr>
            <a:picLocks noChangeAspect="1"/>
          </p:cNvPicPr>
          <p:nvPr/>
        </p:nvPicPr>
        <p:blipFill rotWithShape="1">
          <a:blip r:embed="rId5"/>
          <a:srcRect l="6440" t="1500" r="3864" b="2902"/>
          <a:stretch/>
        </p:blipFill>
        <p:spPr>
          <a:xfrm rot="20802418">
            <a:off x="3686710" y="1995497"/>
            <a:ext cx="1962936" cy="1486296"/>
          </a:xfrm>
          <a:prstGeom prst="rect">
            <a:avLst/>
          </a:prstGeom>
        </p:spPr>
      </p:pic>
      <p:pic>
        <p:nvPicPr>
          <p:cNvPr id="131" name="圖片 130"/>
          <p:cNvPicPr>
            <a:picLocks noChangeAspect="1"/>
          </p:cNvPicPr>
          <p:nvPr/>
        </p:nvPicPr>
        <p:blipFill>
          <a:blip r:embed="rId6"/>
          <a:stretch>
            <a:fillRect/>
          </a:stretch>
        </p:blipFill>
        <p:spPr>
          <a:xfrm rot="371586">
            <a:off x="5938343" y="3446120"/>
            <a:ext cx="2437228" cy="1400787"/>
          </a:xfrm>
          <a:prstGeom prst="rect">
            <a:avLst/>
          </a:prstGeom>
        </p:spPr>
      </p:pic>
    </p:spTree>
    <p:extLst>
      <p:ext uri="{BB962C8B-B14F-4D97-AF65-F5344CB8AC3E}">
        <p14:creationId xmlns:p14="http://schemas.microsoft.com/office/powerpoint/2010/main" val="3446891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99"/>
        <p:cNvGrpSpPr/>
        <p:nvPr/>
      </p:nvGrpSpPr>
      <p:grpSpPr>
        <a:xfrm>
          <a:off x="0" y="0"/>
          <a:ext cx="0" cy="0"/>
          <a:chOff x="0" y="0"/>
          <a:chExt cx="0" cy="0"/>
        </a:xfrm>
      </p:grpSpPr>
      <p:grpSp>
        <p:nvGrpSpPr>
          <p:cNvPr id="300" name="Google Shape;300;p12"/>
          <p:cNvGrpSpPr/>
          <p:nvPr/>
        </p:nvGrpSpPr>
        <p:grpSpPr>
          <a:xfrm>
            <a:off x="660693" y="-67376"/>
            <a:ext cx="7819891" cy="5370604"/>
            <a:chOff x="1324397" y="-293779"/>
            <a:chExt cx="15639781" cy="10741207"/>
          </a:xfrm>
        </p:grpSpPr>
        <p:sp>
          <p:nvSpPr>
            <p:cNvPr id="301" name="Google Shape;301;p12"/>
            <p:cNvSpPr/>
            <p:nvPr/>
          </p:nvSpPr>
          <p:spPr>
            <a:xfrm>
              <a:off x="2016110" y="332154"/>
              <a:ext cx="14233821" cy="9523712"/>
            </a:xfrm>
            <a:custGeom>
              <a:avLst/>
              <a:gdLst/>
              <a:ahLst/>
              <a:cxnLst/>
              <a:rect l="l" t="t" r="r" b="b"/>
              <a:pathLst>
                <a:path w="14233821" h="9523712" extrusionOk="0">
                  <a:moveTo>
                    <a:pt x="14139170" y="5925924"/>
                  </a:moveTo>
                  <a:cubicBezTo>
                    <a:pt x="14191694" y="7029583"/>
                    <a:pt x="14201513" y="8216465"/>
                    <a:pt x="14233821" y="9312089"/>
                  </a:cubicBezTo>
                  <a:cubicBezTo>
                    <a:pt x="13420541" y="9390737"/>
                    <a:pt x="11878661" y="9347836"/>
                    <a:pt x="9527239" y="9347836"/>
                  </a:cubicBezTo>
                  <a:cubicBezTo>
                    <a:pt x="4611161" y="9347836"/>
                    <a:pt x="1001191" y="9523713"/>
                    <a:pt x="306407" y="9523713"/>
                  </a:cubicBezTo>
                  <a:cubicBezTo>
                    <a:pt x="306407" y="8391633"/>
                    <a:pt x="-113596" y="1272360"/>
                    <a:pt x="29864" y="334889"/>
                  </a:cubicBezTo>
                  <a:cubicBezTo>
                    <a:pt x="2431190" y="83588"/>
                    <a:pt x="9543544" y="419895"/>
                    <a:pt x="13807868" y="0"/>
                  </a:cubicBezTo>
                  <a:cubicBezTo>
                    <a:pt x="13996290" y="2256470"/>
                    <a:pt x="13954314" y="3935643"/>
                    <a:pt x="14139170" y="5925924"/>
                  </a:cubicBezTo>
                </a:path>
              </a:pathLst>
            </a:custGeom>
            <a:solidFill>
              <a:schemeClr val="accent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2" name="Google Shape;302;p12"/>
            <p:cNvSpPr/>
            <p:nvPr/>
          </p:nvSpPr>
          <p:spPr>
            <a:xfrm>
              <a:off x="1324397" y="-293779"/>
              <a:ext cx="15639781" cy="10741207"/>
            </a:xfrm>
            <a:custGeom>
              <a:avLst/>
              <a:gdLst/>
              <a:ahLst/>
              <a:cxnLst/>
              <a:rect l="l" t="t" r="r" b="b"/>
              <a:pathLst>
                <a:path w="15639781" h="10741207" extrusionOk="0">
                  <a:moveTo>
                    <a:pt x="308104" y="10741207"/>
                  </a:moveTo>
                  <a:cubicBezTo>
                    <a:pt x="308104" y="8550130"/>
                    <a:pt x="-169922" y="1950560"/>
                    <a:pt x="64880" y="416480"/>
                  </a:cubicBezTo>
                  <a:cubicBezTo>
                    <a:pt x="3312871" y="76520"/>
                    <a:pt x="9861958" y="520884"/>
                    <a:pt x="15151594" y="0"/>
                  </a:cubicBezTo>
                  <a:cubicBezTo>
                    <a:pt x="15330886" y="2146265"/>
                    <a:pt x="15557267" y="7688621"/>
                    <a:pt x="15639781" y="10485050"/>
                  </a:cubicBezTo>
                  <a:cubicBezTo>
                    <a:pt x="15118446" y="10535470"/>
                    <a:pt x="14889057" y="10569112"/>
                    <a:pt x="13510853" y="10569112"/>
                  </a:cubicBezTo>
                  <a:cubicBezTo>
                    <a:pt x="2867154" y="10569133"/>
                    <a:pt x="2290437" y="10741207"/>
                    <a:pt x="308104" y="10741207"/>
                  </a:cubicBezTo>
                  <a:close/>
                  <a:moveTo>
                    <a:pt x="724777" y="1080501"/>
                  </a:moveTo>
                  <a:cubicBezTo>
                    <a:pt x="671351" y="3257357"/>
                    <a:pt x="978506" y="8101491"/>
                    <a:pt x="1028410" y="10008442"/>
                  </a:cubicBezTo>
                  <a:cubicBezTo>
                    <a:pt x="13284558" y="9682983"/>
                    <a:pt x="12991301" y="9916755"/>
                    <a:pt x="14894342" y="9819053"/>
                  </a:cubicBezTo>
                  <a:cubicBezTo>
                    <a:pt x="14744287" y="3952958"/>
                    <a:pt x="14800119" y="8025100"/>
                    <a:pt x="14630860" y="3574932"/>
                  </a:cubicBezTo>
                  <a:cubicBezTo>
                    <a:pt x="14597584" y="2700339"/>
                    <a:pt x="14563320" y="1799195"/>
                    <a:pt x="14487551" y="792744"/>
                  </a:cubicBezTo>
                  <a:cubicBezTo>
                    <a:pt x="10158651" y="1164605"/>
                    <a:pt x="3365353" y="883615"/>
                    <a:pt x="724777" y="1080501"/>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03;p12"/>
            <p:cNvSpPr/>
            <p:nvPr/>
          </p:nvSpPr>
          <p:spPr>
            <a:xfrm>
              <a:off x="1626508" y="27614"/>
              <a:ext cx="15021385" cy="10084043"/>
            </a:xfrm>
            <a:custGeom>
              <a:avLst/>
              <a:gdLst/>
              <a:ahLst/>
              <a:cxnLst/>
              <a:rect l="l" t="t" r="r" b="b"/>
              <a:pathLst>
                <a:path w="15021385" h="10084043" extrusionOk="0">
                  <a:moveTo>
                    <a:pt x="345416" y="10084044"/>
                  </a:moveTo>
                  <a:lnTo>
                    <a:pt x="321785" y="10084044"/>
                  </a:lnTo>
                  <a:lnTo>
                    <a:pt x="321785" y="10060413"/>
                  </a:lnTo>
                  <a:cubicBezTo>
                    <a:pt x="321785" y="7582417"/>
                    <a:pt x="202128" y="5541459"/>
                    <a:pt x="105994" y="3901491"/>
                  </a:cubicBezTo>
                  <a:cubicBezTo>
                    <a:pt x="46767" y="2891216"/>
                    <a:pt x="0" y="2093230"/>
                    <a:pt x="0" y="1491143"/>
                  </a:cubicBezTo>
                  <a:cubicBezTo>
                    <a:pt x="0" y="1400229"/>
                    <a:pt x="18733" y="1304783"/>
                    <a:pt x="36842" y="1212473"/>
                  </a:cubicBezTo>
                  <a:cubicBezTo>
                    <a:pt x="54050" y="1124846"/>
                    <a:pt x="71816" y="1034255"/>
                    <a:pt x="72739" y="950130"/>
                  </a:cubicBezTo>
                  <a:cubicBezTo>
                    <a:pt x="74071" y="828260"/>
                    <a:pt x="59893" y="704650"/>
                    <a:pt x="48507" y="605337"/>
                  </a:cubicBezTo>
                  <a:cubicBezTo>
                    <a:pt x="37272" y="507399"/>
                    <a:pt x="28400" y="430040"/>
                    <a:pt x="35897" y="381125"/>
                  </a:cubicBezTo>
                  <a:lnTo>
                    <a:pt x="38647" y="363101"/>
                  </a:lnTo>
                  <a:lnTo>
                    <a:pt x="56778" y="361189"/>
                  </a:lnTo>
                  <a:cubicBezTo>
                    <a:pt x="106531" y="355990"/>
                    <a:pt x="236586" y="354293"/>
                    <a:pt x="622689" y="349331"/>
                  </a:cubicBezTo>
                  <a:cubicBezTo>
                    <a:pt x="957364" y="345013"/>
                    <a:pt x="1463103" y="338482"/>
                    <a:pt x="2259864" y="325314"/>
                  </a:cubicBezTo>
                  <a:cubicBezTo>
                    <a:pt x="2487062" y="321554"/>
                    <a:pt x="2743713" y="306559"/>
                    <a:pt x="3015401" y="290684"/>
                  </a:cubicBezTo>
                  <a:cubicBezTo>
                    <a:pt x="3429990" y="266452"/>
                    <a:pt x="3899875" y="238997"/>
                    <a:pt x="4437966" y="238997"/>
                  </a:cubicBezTo>
                  <a:cubicBezTo>
                    <a:pt x="5126306" y="238997"/>
                    <a:pt x="5776579" y="253584"/>
                    <a:pt x="6465025" y="269008"/>
                  </a:cubicBezTo>
                  <a:cubicBezTo>
                    <a:pt x="8596038" y="316742"/>
                    <a:pt x="10799618" y="366152"/>
                    <a:pt x="14517322" y="113"/>
                  </a:cubicBezTo>
                  <a:cubicBezTo>
                    <a:pt x="14524239" y="-532"/>
                    <a:pt x="14530985" y="1595"/>
                    <a:pt x="14536312" y="6257"/>
                  </a:cubicBezTo>
                  <a:cubicBezTo>
                    <a:pt x="14548772" y="17084"/>
                    <a:pt x="14559514" y="26429"/>
                    <a:pt x="14583380" y="485701"/>
                  </a:cubicBezTo>
                  <a:cubicBezTo>
                    <a:pt x="14597988" y="766605"/>
                    <a:pt x="14614250" y="1153547"/>
                    <a:pt x="14633091" y="1601584"/>
                  </a:cubicBezTo>
                  <a:cubicBezTo>
                    <a:pt x="14653198" y="2079825"/>
                    <a:pt x="14675991" y="2621870"/>
                    <a:pt x="14702178" y="3162475"/>
                  </a:cubicBezTo>
                  <a:cubicBezTo>
                    <a:pt x="14749310" y="4135649"/>
                    <a:pt x="14831760" y="5101349"/>
                    <a:pt x="14886326" y="5740365"/>
                  </a:cubicBezTo>
                  <a:cubicBezTo>
                    <a:pt x="14905831" y="5968851"/>
                    <a:pt x="14921235" y="6149304"/>
                    <a:pt x="14929355" y="6264965"/>
                  </a:cubicBezTo>
                  <a:cubicBezTo>
                    <a:pt x="14953415" y="6607760"/>
                    <a:pt x="14943855" y="6966323"/>
                    <a:pt x="14934618" y="7313092"/>
                  </a:cubicBezTo>
                  <a:cubicBezTo>
                    <a:pt x="14928238" y="7552406"/>
                    <a:pt x="14921643" y="7799862"/>
                    <a:pt x="14925874" y="8043043"/>
                  </a:cubicBezTo>
                  <a:cubicBezTo>
                    <a:pt x="14931524" y="8366482"/>
                    <a:pt x="14953974" y="8699588"/>
                    <a:pt x="14975671" y="9021695"/>
                  </a:cubicBezTo>
                  <a:cubicBezTo>
                    <a:pt x="14993974" y="9293362"/>
                    <a:pt x="15012921" y="9574245"/>
                    <a:pt x="15020740" y="9839380"/>
                  </a:cubicBezTo>
                  <a:lnTo>
                    <a:pt x="15021386" y="9861465"/>
                  </a:lnTo>
                  <a:lnTo>
                    <a:pt x="14999388" y="9863591"/>
                  </a:lnTo>
                  <a:cubicBezTo>
                    <a:pt x="14663359" y="9896116"/>
                    <a:pt x="14200842" y="9885396"/>
                    <a:pt x="13615275" y="9871841"/>
                  </a:cubicBezTo>
                  <a:cubicBezTo>
                    <a:pt x="13285713" y="9864214"/>
                    <a:pt x="12912177" y="9855557"/>
                    <a:pt x="12504118" y="9853516"/>
                  </a:cubicBezTo>
                  <a:cubicBezTo>
                    <a:pt x="12169703" y="9851733"/>
                    <a:pt x="11804479" y="9865761"/>
                    <a:pt x="11417710" y="9880498"/>
                  </a:cubicBezTo>
                  <a:cubicBezTo>
                    <a:pt x="10981939" y="9897104"/>
                    <a:pt x="10531324" y="9914269"/>
                    <a:pt x="10037207" y="9914269"/>
                  </a:cubicBezTo>
                  <a:cubicBezTo>
                    <a:pt x="9314431" y="9914269"/>
                    <a:pt x="8622956" y="9906556"/>
                    <a:pt x="7954229" y="9899080"/>
                  </a:cubicBezTo>
                  <a:cubicBezTo>
                    <a:pt x="6969776" y="9888103"/>
                    <a:pt x="6039953" y="9877727"/>
                    <a:pt x="5204523" y="9895300"/>
                  </a:cubicBezTo>
                  <a:cubicBezTo>
                    <a:pt x="3540796" y="9930273"/>
                    <a:pt x="2215804" y="9997620"/>
                    <a:pt x="1339042" y="10042196"/>
                  </a:cubicBezTo>
                  <a:cubicBezTo>
                    <a:pt x="860994" y="10066493"/>
                    <a:pt x="515578" y="10084044"/>
                    <a:pt x="345416" y="10084044"/>
                  </a:cubicBezTo>
                  <a:close/>
                  <a:moveTo>
                    <a:pt x="80795" y="406689"/>
                  </a:moveTo>
                  <a:cubicBezTo>
                    <a:pt x="78411" y="451544"/>
                    <a:pt x="86402" y="521083"/>
                    <a:pt x="95446" y="599988"/>
                  </a:cubicBezTo>
                  <a:cubicBezTo>
                    <a:pt x="106982" y="700611"/>
                    <a:pt x="121354" y="825832"/>
                    <a:pt x="120001" y="950667"/>
                  </a:cubicBezTo>
                  <a:cubicBezTo>
                    <a:pt x="119034" y="1039131"/>
                    <a:pt x="100838" y="1131892"/>
                    <a:pt x="83223" y="1221603"/>
                  </a:cubicBezTo>
                  <a:cubicBezTo>
                    <a:pt x="65543" y="1311700"/>
                    <a:pt x="47261" y="1404848"/>
                    <a:pt x="47261" y="1491164"/>
                  </a:cubicBezTo>
                  <a:cubicBezTo>
                    <a:pt x="47261" y="2091877"/>
                    <a:pt x="94007" y="2889240"/>
                    <a:pt x="153191" y="3898741"/>
                  </a:cubicBezTo>
                  <a:cubicBezTo>
                    <a:pt x="249067" y="5534112"/>
                    <a:pt x="368295" y="7567960"/>
                    <a:pt x="369046" y="10036696"/>
                  </a:cubicBezTo>
                  <a:cubicBezTo>
                    <a:pt x="545374" y="10035214"/>
                    <a:pt x="880564" y="10018178"/>
                    <a:pt x="1336700" y="9994999"/>
                  </a:cubicBezTo>
                  <a:cubicBezTo>
                    <a:pt x="2213741" y="9950423"/>
                    <a:pt x="3539163" y="9883055"/>
                    <a:pt x="5203600" y="9848038"/>
                  </a:cubicBezTo>
                  <a:cubicBezTo>
                    <a:pt x="6039760" y="9830466"/>
                    <a:pt x="6969991" y="9840842"/>
                    <a:pt x="7954809" y="9851841"/>
                  </a:cubicBezTo>
                  <a:cubicBezTo>
                    <a:pt x="8623407" y="9859295"/>
                    <a:pt x="9314775" y="9867007"/>
                    <a:pt x="10037272" y="9867007"/>
                  </a:cubicBezTo>
                  <a:cubicBezTo>
                    <a:pt x="10530465" y="9867007"/>
                    <a:pt x="10980629" y="9849864"/>
                    <a:pt x="11415971" y="9833279"/>
                  </a:cubicBezTo>
                  <a:cubicBezTo>
                    <a:pt x="11803255" y="9818521"/>
                    <a:pt x="12169101" y="9804557"/>
                    <a:pt x="12504420" y="9806276"/>
                  </a:cubicBezTo>
                  <a:cubicBezTo>
                    <a:pt x="12912929" y="9808317"/>
                    <a:pt x="13286681" y="9816974"/>
                    <a:pt x="13616435" y="9824601"/>
                  </a:cubicBezTo>
                  <a:cubicBezTo>
                    <a:pt x="14187653" y="9837812"/>
                    <a:pt x="14641490" y="9848317"/>
                    <a:pt x="14972899" y="9818607"/>
                  </a:cubicBezTo>
                  <a:cubicBezTo>
                    <a:pt x="14964779" y="9561570"/>
                    <a:pt x="14947184" y="9300645"/>
                    <a:pt x="14928602" y="9024875"/>
                  </a:cubicBezTo>
                  <a:cubicBezTo>
                    <a:pt x="14906841" y="8702166"/>
                    <a:pt x="14884349" y="8368480"/>
                    <a:pt x="14878699" y="8043859"/>
                  </a:cubicBezTo>
                  <a:cubicBezTo>
                    <a:pt x="14874445" y="7799668"/>
                    <a:pt x="14881041" y="7551654"/>
                    <a:pt x="14887442" y="7311825"/>
                  </a:cubicBezTo>
                  <a:cubicBezTo>
                    <a:pt x="14896658" y="6966194"/>
                    <a:pt x="14906175" y="6608791"/>
                    <a:pt x="14882286" y="6268252"/>
                  </a:cubicBezTo>
                  <a:cubicBezTo>
                    <a:pt x="14874188" y="6152956"/>
                    <a:pt x="14858807" y="5972654"/>
                    <a:pt x="14839300" y="5744360"/>
                  </a:cubicBezTo>
                  <a:cubicBezTo>
                    <a:pt x="14784713" y="5105001"/>
                    <a:pt x="14702199" y="4138786"/>
                    <a:pt x="14655045" y="3164752"/>
                  </a:cubicBezTo>
                  <a:cubicBezTo>
                    <a:pt x="14628858" y="2623996"/>
                    <a:pt x="14606066" y="2081866"/>
                    <a:pt x="14585937" y="1603560"/>
                  </a:cubicBezTo>
                  <a:cubicBezTo>
                    <a:pt x="14553434" y="830730"/>
                    <a:pt x="14525163" y="158030"/>
                    <a:pt x="14504260" y="48856"/>
                  </a:cubicBezTo>
                  <a:cubicBezTo>
                    <a:pt x="10794398" y="413327"/>
                    <a:pt x="8593009" y="363982"/>
                    <a:pt x="6463973" y="316270"/>
                  </a:cubicBezTo>
                  <a:cubicBezTo>
                    <a:pt x="5775805" y="300845"/>
                    <a:pt x="5125791" y="286280"/>
                    <a:pt x="4437988" y="286280"/>
                  </a:cubicBezTo>
                  <a:cubicBezTo>
                    <a:pt x="3901271" y="286280"/>
                    <a:pt x="3432117" y="313692"/>
                    <a:pt x="3018172" y="337902"/>
                  </a:cubicBezTo>
                  <a:cubicBezTo>
                    <a:pt x="2745947" y="353799"/>
                    <a:pt x="2488845" y="368837"/>
                    <a:pt x="2260659" y="372618"/>
                  </a:cubicBezTo>
                  <a:cubicBezTo>
                    <a:pt x="1463790" y="385787"/>
                    <a:pt x="957987" y="392296"/>
                    <a:pt x="623291" y="396635"/>
                  </a:cubicBezTo>
                  <a:cubicBezTo>
                    <a:pt x="290142" y="400910"/>
                    <a:pt x="142686" y="402822"/>
                    <a:pt x="80795" y="406689"/>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04" name="Google Shape;304;p12"/>
          <p:cNvSpPr txBox="1"/>
          <p:nvPr/>
        </p:nvSpPr>
        <p:spPr>
          <a:xfrm>
            <a:off x="1425772" y="424135"/>
            <a:ext cx="6185700" cy="5386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5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自主學習成果發表活動</a:t>
            </a:r>
            <a:endParaRPr kumimoji="0" sz="7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endParaRPr>
          </a:p>
        </p:txBody>
      </p:sp>
      <p:sp>
        <p:nvSpPr>
          <p:cNvPr id="314" name="Google Shape;314;p12"/>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3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pic>
        <p:nvPicPr>
          <p:cNvPr id="2" name="圖片 1"/>
          <p:cNvPicPr>
            <a:picLocks noChangeAspect="1"/>
          </p:cNvPicPr>
          <p:nvPr/>
        </p:nvPicPr>
        <p:blipFill>
          <a:blip r:embed="rId3"/>
          <a:stretch>
            <a:fillRect/>
          </a:stretch>
        </p:blipFill>
        <p:spPr>
          <a:xfrm>
            <a:off x="805040" y="1234769"/>
            <a:ext cx="3144232" cy="1234531"/>
          </a:xfrm>
          <a:prstGeom prst="rect">
            <a:avLst/>
          </a:prstGeom>
        </p:spPr>
      </p:pic>
      <p:pic>
        <p:nvPicPr>
          <p:cNvPr id="3" name="圖片 2"/>
          <p:cNvPicPr>
            <a:picLocks noChangeAspect="1"/>
          </p:cNvPicPr>
          <p:nvPr/>
        </p:nvPicPr>
        <p:blipFill>
          <a:blip r:embed="rId4"/>
          <a:stretch>
            <a:fillRect/>
          </a:stretch>
        </p:blipFill>
        <p:spPr>
          <a:xfrm>
            <a:off x="4471732" y="1051893"/>
            <a:ext cx="3443046" cy="2011854"/>
          </a:xfrm>
          <a:prstGeom prst="rect">
            <a:avLst/>
          </a:prstGeom>
        </p:spPr>
      </p:pic>
      <p:pic>
        <p:nvPicPr>
          <p:cNvPr id="4" name="圖片 3"/>
          <p:cNvPicPr>
            <a:picLocks noChangeAspect="1"/>
          </p:cNvPicPr>
          <p:nvPr/>
        </p:nvPicPr>
        <p:blipFill>
          <a:blip r:embed="rId5"/>
          <a:stretch>
            <a:fillRect/>
          </a:stretch>
        </p:blipFill>
        <p:spPr>
          <a:xfrm>
            <a:off x="5076372" y="3152896"/>
            <a:ext cx="2535100" cy="1717326"/>
          </a:xfrm>
          <a:prstGeom prst="rect">
            <a:avLst/>
          </a:prstGeom>
        </p:spPr>
      </p:pic>
      <p:pic>
        <p:nvPicPr>
          <p:cNvPr id="5" name="圖片 4"/>
          <p:cNvPicPr>
            <a:picLocks noChangeAspect="1"/>
          </p:cNvPicPr>
          <p:nvPr/>
        </p:nvPicPr>
        <p:blipFill>
          <a:blip r:embed="rId6"/>
          <a:stretch>
            <a:fillRect/>
          </a:stretch>
        </p:blipFill>
        <p:spPr>
          <a:xfrm>
            <a:off x="838754" y="2650143"/>
            <a:ext cx="3605973" cy="195493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D7F091-6CCE-4449-BB3F-BAF822F8F551}"/>
              </a:ext>
            </a:extLst>
          </p:cNvPr>
          <p:cNvSpPr>
            <a:spLocks noGrp="1"/>
          </p:cNvSpPr>
          <p:nvPr>
            <p:ph type="title"/>
          </p:nvPr>
        </p:nvSpPr>
        <p:spPr>
          <a:xfrm>
            <a:off x="793373" y="3182445"/>
            <a:ext cx="5828227" cy="855000"/>
          </a:xfrm>
        </p:spPr>
        <p:txBody>
          <a:bodyPr/>
          <a:lstStyle/>
          <a:p>
            <a:r>
              <a:rPr lang="zh-TW" altLang="en-US" sz="3200" b="1" dirty="0">
                <a:solidFill>
                  <a:srgbClr val="000000"/>
                </a:solidFill>
                <a:latin typeface="Microsoft JhengHei"/>
                <a:ea typeface="Microsoft JhengHei"/>
              </a:rPr>
              <a:t>社群的</a:t>
            </a:r>
            <a:r>
              <a:rPr lang="en-US" altLang="zh-TW" sz="3200" b="1" dirty="0">
                <a:solidFill>
                  <a:srgbClr val="000000"/>
                </a:solidFill>
                <a:latin typeface="Microsoft JhengHei"/>
                <a:ea typeface="Microsoft JhengHei"/>
              </a:rPr>
              <a:t>N</a:t>
            </a:r>
            <a:r>
              <a:rPr lang="zh-TW" altLang="en-US" sz="3200" b="1" dirty="0">
                <a:solidFill>
                  <a:srgbClr val="000000"/>
                </a:solidFill>
                <a:latin typeface="Microsoft JhengHei"/>
                <a:ea typeface="Microsoft JhengHei"/>
              </a:rPr>
              <a:t>種</a:t>
            </a:r>
            <a:r>
              <a:rPr lang="zh-TW" altLang="en-US" sz="3200" b="1" dirty="0" smtClean="0">
                <a:solidFill>
                  <a:srgbClr val="000000"/>
                </a:solidFill>
                <a:latin typeface="Microsoft JhengHei"/>
                <a:ea typeface="Microsoft JhengHei"/>
              </a:rPr>
              <a:t>可能</a:t>
            </a:r>
            <a:r>
              <a:rPr lang="en-US" altLang="zh-TW" sz="3200" b="1" dirty="0" smtClean="0">
                <a:solidFill>
                  <a:srgbClr val="000000"/>
                </a:solidFill>
                <a:latin typeface="Microsoft JhengHei"/>
                <a:ea typeface="Microsoft JhengHei"/>
              </a:rPr>
              <a:t>-</a:t>
            </a:r>
            <a:r>
              <a:rPr lang="zh-TW" altLang="en-US" sz="3200" b="1" dirty="0" smtClean="0">
                <a:solidFill>
                  <a:srgbClr val="000000"/>
                </a:solidFill>
                <a:latin typeface="Microsoft JhengHei"/>
                <a:ea typeface="Microsoft JhengHei"/>
              </a:rPr>
              <a:t>學員實作分享</a:t>
            </a:r>
            <a:endParaRPr lang="zh-TW" altLang="en-US" dirty="0"/>
          </a:p>
        </p:txBody>
      </p:sp>
      <p:sp>
        <p:nvSpPr>
          <p:cNvPr id="4" name="副標題 3">
            <a:extLst>
              <a:ext uri="{FF2B5EF4-FFF2-40B4-BE49-F238E27FC236}">
                <a16:creationId xmlns:a16="http://schemas.microsoft.com/office/drawing/2014/main" id="{78E75F8B-4C5B-4EFB-983B-63F8921A96FD}"/>
              </a:ext>
            </a:extLst>
          </p:cNvPr>
          <p:cNvSpPr>
            <a:spLocks noGrp="1"/>
          </p:cNvSpPr>
          <p:nvPr>
            <p:ph type="subTitle" idx="1"/>
          </p:nvPr>
        </p:nvSpPr>
        <p:spPr>
          <a:xfrm>
            <a:off x="2024240" y="4037445"/>
            <a:ext cx="3144184" cy="715800"/>
          </a:xfrm>
        </p:spPr>
        <p:txBody>
          <a:bodyPr/>
          <a:lstStyle/>
          <a:p>
            <a:r>
              <a:rPr lang="zh-TW" altLang="en-US" sz="2000" b="1" dirty="0">
                <a:latin typeface="微軟正黑體" panose="020B0604030504040204" pitchFamily="34" charset="-120"/>
                <a:ea typeface="微軟正黑體" panose="020B0604030504040204" pitchFamily="34" charset="-120"/>
              </a:rPr>
              <a:t>規劃一學期四場共備研習</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跟一門</a:t>
            </a:r>
            <a:r>
              <a:rPr lang="en-US" altLang="zh-TW" sz="2000" b="1" dirty="0">
                <a:latin typeface="微軟正黑體" panose="020B0604030504040204" pitchFamily="34" charset="-120"/>
                <a:ea typeface="微軟正黑體" panose="020B0604030504040204" pitchFamily="34" charset="-120"/>
              </a:rPr>
              <a:t>ESDG</a:t>
            </a:r>
            <a:r>
              <a:rPr lang="zh-TW" altLang="en-US" sz="2000" b="1" dirty="0">
                <a:latin typeface="微軟正黑體" panose="020B0604030504040204" pitchFamily="34" charset="-120"/>
                <a:ea typeface="微軟正黑體" panose="020B0604030504040204" pitchFamily="34" charset="-120"/>
              </a:rPr>
              <a:t>課程有關</a:t>
            </a:r>
            <a:endParaRPr lang="en-US" altLang="zh-TW" sz="2000" b="1" dirty="0">
              <a:latin typeface="微軟正黑體" panose="020B0604030504040204" pitchFamily="34" charset="-120"/>
              <a:ea typeface="微軟正黑體" panose="020B0604030504040204" pitchFamily="34" charset="-120"/>
            </a:endParaRPr>
          </a:p>
        </p:txBody>
      </p:sp>
      <p:sp>
        <p:nvSpPr>
          <p:cNvPr id="5" name="Google Shape;456;p43">
            <a:extLst>
              <a:ext uri="{FF2B5EF4-FFF2-40B4-BE49-F238E27FC236}">
                <a16:creationId xmlns:a16="http://schemas.microsoft.com/office/drawing/2014/main" id="{BE5F7352-AB8B-4496-879E-F98554E3A143}"/>
              </a:ext>
            </a:extLst>
          </p:cNvPr>
          <p:cNvSpPr txBox="1">
            <a:spLocks noGrp="1"/>
          </p:cNvSpPr>
          <p:nvPr>
            <p:ph type="title" idx="2"/>
          </p:nvPr>
        </p:nvSpPr>
        <p:spPr>
          <a:xfrm>
            <a:off x="5143500" y="660400"/>
            <a:ext cx="2444750" cy="1963738"/>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zh-TW" dirty="0"/>
              <a:t>0</a:t>
            </a:r>
            <a:r>
              <a:rPr lang="en-US" altLang="zh-TW" dirty="0"/>
              <a:t>3</a:t>
            </a:r>
            <a:endParaRPr dirty="0"/>
          </a:p>
        </p:txBody>
      </p:sp>
      <p:sp>
        <p:nvSpPr>
          <p:cNvPr id="8" name="Google Shape;472;p43">
            <a:extLst>
              <a:ext uri="{FF2B5EF4-FFF2-40B4-BE49-F238E27FC236}">
                <a16:creationId xmlns:a16="http://schemas.microsoft.com/office/drawing/2014/main" id="{F3EF87B7-C79D-43E4-BC28-112D9EBCACAA}"/>
              </a:ext>
            </a:extLst>
          </p:cNvPr>
          <p:cNvSpPr/>
          <p:nvPr/>
        </p:nvSpPr>
        <p:spPr>
          <a:xfrm>
            <a:off x="7477249" y="185586"/>
            <a:ext cx="1405500" cy="14055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 name="Google Shape;473;p43">
            <a:extLst>
              <a:ext uri="{FF2B5EF4-FFF2-40B4-BE49-F238E27FC236}">
                <a16:creationId xmlns:a16="http://schemas.microsoft.com/office/drawing/2014/main" id="{E60C363A-92B6-4A9A-BB7E-43903DA94D77}"/>
              </a:ext>
            </a:extLst>
          </p:cNvPr>
          <p:cNvGrpSpPr/>
          <p:nvPr/>
        </p:nvGrpSpPr>
        <p:grpSpPr>
          <a:xfrm>
            <a:off x="7968033" y="690983"/>
            <a:ext cx="423931" cy="394705"/>
            <a:chOff x="7253900" y="1797600"/>
            <a:chExt cx="344575" cy="410075"/>
          </a:xfrm>
        </p:grpSpPr>
        <p:sp>
          <p:nvSpPr>
            <p:cNvPr id="10" name="Google Shape;474;p43">
              <a:extLst>
                <a:ext uri="{FF2B5EF4-FFF2-40B4-BE49-F238E27FC236}">
                  <a16:creationId xmlns:a16="http://schemas.microsoft.com/office/drawing/2014/main" id="{1EBFB95D-721B-48C9-AD88-7A2B5364072D}"/>
                </a:ext>
              </a:extLst>
            </p:cNvPr>
            <p:cNvSpPr/>
            <p:nvPr/>
          </p:nvSpPr>
          <p:spPr>
            <a:xfrm>
              <a:off x="7253900" y="1869475"/>
              <a:ext cx="344575" cy="338200"/>
            </a:xfrm>
            <a:custGeom>
              <a:avLst/>
              <a:gdLst/>
              <a:ahLst/>
              <a:cxnLst/>
              <a:rect l="l" t="t" r="r" b="b"/>
              <a:pathLst>
                <a:path w="13783" h="13528" extrusionOk="0">
                  <a:moveTo>
                    <a:pt x="6893" y="964"/>
                  </a:moveTo>
                  <a:cubicBezTo>
                    <a:pt x="7645" y="964"/>
                    <a:pt x="8356" y="1233"/>
                    <a:pt x="8922" y="1740"/>
                  </a:cubicBezTo>
                  <a:cubicBezTo>
                    <a:pt x="10172" y="2857"/>
                    <a:pt x="10282" y="4779"/>
                    <a:pt x="9165" y="6031"/>
                  </a:cubicBezTo>
                  <a:cubicBezTo>
                    <a:pt x="8736" y="6513"/>
                    <a:pt x="8462" y="7091"/>
                    <a:pt x="8368" y="7695"/>
                  </a:cubicBezTo>
                  <a:lnTo>
                    <a:pt x="7372" y="7695"/>
                  </a:lnTo>
                  <a:lnTo>
                    <a:pt x="7372" y="5168"/>
                  </a:lnTo>
                  <a:lnTo>
                    <a:pt x="8192" y="4348"/>
                  </a:lnTo>
                  <a:cubicBezTo>
                    <a:pt x="8380" y="4161"/>
                    <a:pt x="8380" y="3856"/>
                    <a:pt x="8192" y="3669"/>
                  </a:cubicBezTo>
                  <a:cubicBezTo>
                    <a:pt x="8099" y="3574"/>
                    <a:pt x="7976" y="3527"/>
                    <a:pt x="7853" y="3527"/>
                  </a:cubicBezTo>
                  <a:cubicBezTo>
                    <a:pt x="7730" y="3527"/>
                    <a:pt x="7607" y="3574"/>
                    <a:pt x="7513" y="3669"/>
                  </a:cubicBezTo>
                  <a:lnTo>
                    <a:pt x="6891" y="4291"/>
                  </a:lnTo>
                  <a:lnTo>
                    <a:pt x="6268" y="3669"/>
                  </a:lnTo>
                  <a:cubicBezTo>
                    <a:pt x="6175" y="3576"/>
                    <a:pt x="6054" y="3530"/>
                    <a:pt x="5932" y="3530"/>
                  </a:cubicBezTo>
                  <a:cubicBezTo>
                    <a:pt x="5809" y="3530"/>
                    <a:pt x="5686" y="3577"/>
                    <a:pt x="5592" y="3672"/>
                  </a:cubicBezTo>
                  <a:cubicBezTo>
                    <a:pt x="5406" y="3858"/>
                    <a:pt x="5404" y="4159"/>
                    <a:pt x="5589" y="4348"/>
                  </a:cubicBezTo>
                  <a:lnTo>
                    <a:pt x="6410" y="5168"/>
                  </a:lnTo>
                  <a:lnTo>
                    <a:pt x="6410" y="7695"/>
                  </a:lnTo>
                  <a:lnTo>
                    <a:pt x="5413" y="7695"/>
                  </a:lnTo>
                  <a:cubicBezTo>
                    <a:pt x="5318" y="7093"/>
                    <a:pt x="5041" y="6510"/>
                    <a:pt x="4607" y="6019"/>
                  </a:cubicBezTo>
                  <a:cubicBezTo>
                    <a:pt x="4029" y="5365"/>
                    <a:pt x="3767" y="4523"/>
                    <a:pt x="3866" y="3647"/>
                  </a:cubicBezTo>
                  <a:lnTo>
                    <a:pt x="3866" y="3647"/>
                  </a:lnTo>
                  <a:lnTo>
                    <a:pt x="3868" y="3648"/>
                  </a:lnTo>
                  <a:cubicBezTo>
                    <a:pt x="4026" y="2259"/>
                    <a:pt x="5152" y="1138"/>
                    <a:pt x="6542" y="983"/>
                  </a:cubicBezTo>
                  <a:cubicBezTo>
                    <a:pt x="6660" y="970"/>
                    <a:pt x="6777" y="964"/>
                    <a:pt x="6893" y="964"/>
                  </a:cubicBezTo>
                  <a:close/>
                  <a:moveTo>
                    <a:pt x="7667" y="8657"/>
                  </a:moveTo>
                  <a:lnTo>
                    <a:pt x="7346" y="9617"/>
                  </a:lnTo>
                  <a:lnTo>
                    <a:pt x="6437" y="9617"/>
                  </a:lnTo>
                  <a:lnTo>
                    <a:pt x="6116" y="8657"/>
                  </a:lnTo>
                  <a:close/>
                  <a:moveTo>
                    <a:pt x="5102" y="8657"/>
                  </a:moveTo>
                  <a:lnTo>
                    <a:pt x="5593" y="10126"/>
                  </a:lnTo>
                  <a:lnTo>
                    <a:pt x="5061" y="12567"/>
                  </a:lnTo>
                  <a:lnTo>
                    <a:pt x="961" y="12567"/>
                  </a:lnTo>
                  <a:lnTo>
                    <a:pt x="962" y="11634"/>
                  </a:lnTo>
                  <a:cubicBezTo>
                    <a:pt x="965" y="10562"/>
                    <a:pt x="1676" y="9620"/>
                    <a:pt x="2705" y="9322"/>
                  </a:cubicBezTo>
                  <a:lnTo>
                    <a:pt x="5035" y="8657"/>
                  </a:lnTo>
                  <a:close/>
                  <a:moveTo>
                    <a:pt x="7305" y="10580"/>
                  </a:moveTo>
                  <a:lnTo>
                    <a:pt x="7737" y="12567"/>
                  </a:lnTo>
                  <a:lnTo>
                    <a:pt x="6046" y="12567"/>
                  </a:lnTo>
                  <a:lnTo>
                    <a:pt x="6478" y="10580"/>
                  </a:lnTo>
                  <a:close/>
                  <a:moveTo>
                    <a:pt x="8746" y="8657"/>
                  </a:moveTo>
                  <a:lnTo>
                    <a:pt x="11077" y="9323"/>
                  </a:lnTo>
                  <a:cubicBezTo>
                    <a:pt x="12107" y="9620"/>
                    <a:pt x="12817" y="10562"/>
                    <a:pt x="12820" y="11634"/>
                  </a:cubicBezTo>
                  <a:lnTo>
                    <a:pt x="12822" y="12567"/>
                  </a:lnTo>
                  <a:lnTo>
                    <a:pt x="8721" y="12567"/>
                  </a:lnTo>
                  <a:lnTo>
                    <a:pt x="8190" y="10126"/>
                  </a:lnTo>
                  <a:lnTo>
                    <a:pt x="8680" y="8657"/>
                  </a:lnTo>
                  <a:close/>
                  <a:moveTo>
                    <a:pt x="6892" y="1"/>
                  </a:moveTo>
                  <a:cubicBezTo>
                    <a:pt x="6741" y="1"/>
                    <a:pt x="6588" y="9"/>
                    <a:pt x="6435" y="27"/>
                  </a:cubicBezTo>
                  <a:cubicBezTo>
                    <a:pt x="4604" y="230"/>
                    <a:pt x="3122" y="1706"/>
                    <a:pt x="2912" y="3537"/>
                  </a:cubicBezTo>
                  <a:cubicBezTo>
                    <a:pt x="2780" y="4687"/>
                    <a:pt x="3127" y="5795"/>
                    <a:pt x="3887" y="6656"/>
                  </a:cubicBezTo>
                  <a:cubicBezTo>
                    <a:pt x="4193" y="7002"/>
                    <a:pt x="4389" y="7406"/>
                    <a:pt x="4459" y="7821"/>
                  </a:cubicBezTo>
                  <a:lnTo>
                    <a:pt x="2441" y="8398"/>
                  </a:lnTo>
                  <a:cubicBezTo>
                    <a:pt x="996" y="8809"/>
                    <a:pt x="0" y="10130"/>
                    <a:pt x="0" y="11633"/>
                  </a:cubicBezTo>
                  <a:lnTo>
                    <a:pt x="0" y="13047"/>
                  </a:lnTo>
                  <a:cubicBezTo>
                    <a:pt x="0" y="13312"/>
                    <a:pt x="215" y="13528"/>
                    <a:pt x="481" y="13528"/>
                  </a:cubicBezTo>
                  <a:lnTo>
                    <a:pt x="13302" y="13528"/>
                  </a:lnTo>
                  <a:cubicBezTo>
                    <a:pt x="13567" y="13528"/>
                    <a:pt x="13782" y="13312"/>
                    <a:pt x="13782" y="13047"/>
                  </a:cubicBezTo>
                  <a:lnTo>
                    <a:pt x="13782" y="11633"/>
                  </a:lnTo>
                  <a:cubicBezTo>
                    <a:pt x="13782" y="10130"/>
                    <a:pt x="12786" y="8809"/>
                    <a:pt x="11343" y="8398"/>
                  </a:cubicBezTo>
                  <a:lnTo>
                    <a:pt x="9323" y="7821"/>
                  </a:lnTo>
                  <a:cubicBezTo>
                    <a:pt x="9390" y="7406"/>
                    <a:pt x="9584" y="7006"/>
                    <a:pt x="9884" y="6671"/>
                  </a:cubicBezTo>
                  <a:cubicBezTo>
                    <a:pt x="10988" y="5429"/>
                    <a:pt x="11212" y="3637"/>
                    <a:pt x="10446" y="2162"/>
                  </a:cubicBezTo>
                  <a:cubicBezTo>
                    <a:pt x="9753" y="824"/>
                    <a:pt x="8374" y="1"/>
                    <a:pt x="6892"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 name="Google Shape;475;p43">
              <a:extLst>
                <a:ext uri="{FF2B5EF4-FFF2-40B4-BE49-F238E27FC236}">
                  <a16:creationId xmlns:a16="http://schemas.microsoft.com/office/drawing/2014/main" id="{4F687B02-4F44-4271-AB34-C4ED06414079}"/>
                </a:ext>
              </a:extLst>
            </p:cNvPr>
            <p:cNvSpPr/>
            <p:nvPr/>
          </p:nvSpPr>
          <p:spPr>
            <a:xfrm>
              <a:off x="7414150" y="1797600"/>
              <a:ext cx="24075" cy="47875"/>
            </a:xfrm>
            <a:custGeom>
              <a:avLst/>
              <a:gdLst/>
              <a:ahLst/>
              <a:cxnLst/>
              <a:rect l="l" t="t" r="r" b="b"/>
              <a:pathLst>
                <a:path w="963" h="1915" extrusionOk="0">
                  <a:moveTo>
                    <a:pt x="481" y="1"/>
                  </a:moveTo>
                  <a:cubicBezTo>
                    <a:pt x="220" y="1"/>
                    <a:pt x="6" y="210"/>
                    <a:pt x="0" y="472"/>
                  </a:cubicBezTo>
                  <a:lnTo>
                    <a:pt x="0" y="1434"/>
                  </a:lnTo>
                  <a:cubicBezTo>
                    <a:pt x="0" y="1699"/>
                    <a:pt x="215" y="1915"/>
                    <a:pt x="482" y="1915"/>
                  </a:cubicBezTo>
                  <a:cubicBezTo>
                    <a:pt x="747" y="1915"/>
                    <a:pt x="962" y="1699"/>
                    <a:pt x="962" y="1434"/>
                  </a:cubicBezTo>
                  <a:lnTo>
                    <a:pt x="962" y="472"/>
                  </a:lnTo>
                  <a:cubicBezTo>
                    <a:pt x="956" y="210"/>
                    <a:pt x="743" y="1"/>
                    <a:pt x="481"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 name="Google Shape;476;p43">
              <a:extLst>
                <a:ext uri="{FF2B5EF4-FFF2-40B4-BE49-F238E27FC236}">
                  <a16:creationId xmlns:a16="http://schemas.microsoft.com/office/drawing/2014/main" id="{D99A34A8-9DEA-4775-9305-EB2C7464C0E6}"/>
                </a:ext>
              </a:extLst>
            </p:cNvPr>
            <p:cNvSpPr/>
            <p:nvPr/>
          </p:nvSpPr>
          <p:spPr>
            <a:xfrm>
              <a:off x="7550375" y="1957625"/>
              <a:ext cx="47875" cy="24075"/>
            </a:xfrm>
            <a:custGeom>
              <a:avLst/>
              <a:gdLst/>
              <a:ahLst/>
              <a:cxnLst/>
              <a:rect l="l" t="t" r="r" b="b"/>
              <a:pathLst>
                <a:path w="1915" h="963" extrusionOk="0">
                  <a:moveTo>
                    <a:pt x="482" y="1"/>
                  </a:moveTo>
                  <a:cubicBezTo>
                    <a:pt x="216" y="1"/>
                    <a:pt x="0" y="216"/>
                    <a:pt x="0" y="483"/>
                  </a:cubicBezTo>
                  <a:cubicBezTo>
                    <a:pt x="0" y="748"/>
                    <a:pt x="216" y="963"/>
                    <a:pt x="482" y="963"/>
                  </a:cubicBezTo>
                  <a:lnTo>
                    <a:pt x="1443" y="963"/>
                  </a:lnTo>
                  <a:cubicBezTo>
                    <a:pt x="1705" y="957"/>
                    <a:pt x="1915" y="743"/>
                    <a:pt x="1915" y="483"/>
                  </a:cubicBezTo>
                  <a:cubicBezTo>
                    <a:pt x="1915" y="220"/>
                    <a:pt x="1705" y="7"/>
                    <a:pt x="1443"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 name="Google Shape;477;p43">
              <a:extLst>
                <a:ext uri="{FF2B5EF4-FFF2-40B4-BE49-F238E27FC236}">
                  <a16:creationId xmlns:a16="http://schemas.microsoft.com/office/drawing/2014/main" id="{DA16E78B-BAE4-4E80-961B-48CE48896C29}"/>
                </a:ext>
              </a:extLst>
            </p:cNvPr>
            <p:cNvSpPr/>
            <p:nvPr/>
          </p:nvSpPr>
          <p:spPr>
            <a:xfrm>
              <a:off x="7254100" y="1957675"/>
              <a:ext cx="47675" cy="24075"/>
            </a:xfrm>
            <a:custGeom>
              <a:avLst/>
              <a:gdLst/>
              <a:ahLst/>
              <a:cxnLst/>
              <a:rect l="l" t="t" r="r" b="b"/>
              <a:pathLst>
                <a:path w="1907" h="963" extrusionOk="0">
                  <a:moveTo>
                    <a:pt x="473" y="0"/>
                  </a:moveTo>
                  <a:cubicBezTo>
                    <a:pt x="212" y="5"/>
                    <a:pt x="1" y="218"/>
                    <a:pt x="1" y="481"/>
                  </a:cubicBezTo>
                  <a:cubicBezTo>
                    <a:pt x="1" y="743"/>
                    <a:pt x="212" y="957"/>
                    <a:pt x="473" y="962"/>
                  </a:cubicBezTo>
                  <a:lnTo>
                    <a:pt x="1435" y="962"/>
                  </a:lnTo>
                  <a:cubicBezTo>
                    <a:pt x="1697" y="957"/>
                    <a:pt x="1906" y="743"/>
                    <a:pt x="1906" y="481"/>
                  </a:cubicBezTo>
                  <a:cubicBezTo>
                    <a:pt x="1906" y="218"/>
                    <a:pt x="1697" y="5"/>
                    <a:pt x="1435" y="0"/>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 name="Google Shape;478;p43">
              <a:extLst>
                <a:ext uri="{FF2B5EF4-FFF2-40B4-BE49-F238E27FC236}">
                  <a16:creationId xmlns:a16="http://schemas.microsoft.com/office/drawing/2014/main" id="{325EB556-3332-4B99-82B8-04BD162CD3DA}"/>
                </a:ext>
              </a:extLst>
            </p:cNvPr>
            <p:cNvSpPr/>
            <p:nvPr/>
          </p:nvSpPr>
          <p:spPr>
            <a:xfrm>
              <a:off x="7531150" y="1877625"/>
              <a:ext cx="47325" cy="35975"/>
            </a:xfrm>
            <a:custGeom>
              <a:avLst/>
              <a:gdLst/>
              <a:ahLst/>
              <a:cxnLst/>
              <a:rect l="l" t="t" r="r" b="b"/>
              <a:pathLst>
                <a:path w="1893" h="1439" extrusionOk="0">
                  <a:moveTo>
                    <a:pt x="1345" y="1"/>
                  </a:moveTo>
                  <a:cubicBezTo>
                    <a:pt x="1266" y="1"/>
                    <a:pt x="1186" y="20"/>
                    <a:pt x="1112" y="61"/>
                  </a:cubicBezTo>
                  <a:lnTo>
                    <a:pt x="280" y="541"/>
                  </a:lnTo>
                  <a:cubicBezTo>
                    <a:pt x="91" y="650"/>
                    <a:pt x="1" y="872"/>
                    <a:pt x="56" y="1082"/>
                  </a:cubicBezTo>
                  <a:cubicBezTo>
                    <a:pt x="113" y="1293"/>
                    <a:pt x="304" y="1438"/>
                    <a:pt x="521" y="1438"/>
                  </a:cubicBezTo>
                  <a:lnTo>
                    <a:pt x="521" y="1439"/>
                  </a:lnTo>
                  <a:cubicBezTo>
                    <a:pt x="605" y="1439"/>
                    <a:pt x="687" y="1416"/>
                    <a:pt x="761" y="1375"/>
                  </a:cubicBezTo>
                  <a:lnTo>
                    <a:pt x="1594" y="893"/>
                  </a:lnTo>
                  <a:cubicBezTo>
                    <a:pt x="1818" y="758"/>
                    <a:pt x="1893" y="468"/>
                    <a:pt x="1762" y="241"/>
                  </a:cubicBezTo>
                  <a:cubicBezTo>
                    <a:pt x="1673" y="87"/>
                    <a:pt x="1511" y="1"/>
                    <a:pt x="1345"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 name="Google Shape;479;p43">
              <a:extLst>
                <a:ext uri="{FF2B5EF4-FFF2-40B4-BE49-F238E27FC236}">
                  <a16:creationId xmlns:a16="http://schemas.microsoft.com/office/drawing/2014/main" id="{1D243AD4-5155-4A36-92D9-17C6235EC792}"/>
                </a:ext>
              </a:extLst>
            </p:cNvPr>
            <p:cNvSpPr/>
            <p:nvPr/>
          </p:nvSpPr>
          <p:spPr>
            <a:xfrm>
              <a:off x="7480550" y="1818850"/>
              <a:ext cx="39500" cy="44900"/>
            </a:xfrm>
            <a:custGeom>
              <a:avLst/>
              <a:gdLst/>
              <a:ahLst/>
              <a:cxnLst/>
              <a:rect l="l" t="t" r="r" b="b"/>
              <a:pathLst>
                <a:path w="1580" h="1796" extrusionOk="0">
                  <a:moveTo>
                    <a:pt x="1033" y="1"/>
                  </a:moveTo>
                  <a:cubicBezTo>
                    <a:pt x="866" y="1"/>
                    <a:pt x="704" y="87"/>
                    <a:pt x="614" y="242"/>
                  </a:cubicBezTo>
                  <a:lnTo>
                    <a:pt x="134" y="1073"/>
                  </a:lnTo>
                  <a:cubicBezTo>
                    <a:pt x="1" y="1303"/>
                    <a:pt x="80" y="1598"/>
                    <a:pt x="310" y="1731"/>
                  </a:cubicBezTo>
                  <a:cubicBezTo>
                    <a:pt x="385" y="1774"/>
                    <a:pt x="468" y="1795"/>
                    <a:pt x="550" y="1795"/>
                  </a:cubicBezTo>
                  <a:cubicBezTo>
                    <a:pt x="716" y="1795"/>
                    <a:pt x="877" y="1709"/>
                    <a:pt x="966" y="1554"/>
                  </a:cubicBezTo>
                  <a:lnTo>
                    <a:pt x="1448" y="722"/>
                  </a:lnTo>
                  <a:cubicBezTo>
                    <a:pt x="1579" y="492"/>
                    <a:pt x="1502" y="198"/>
                    <a:pt x="1272" y="64"/>
                  </a:cubicBezTo>
                  <a:cubicBezTo>
                    <a:pt x="1197" y="21"/>
                    <a:pt x="1114" y="1"/>
                    <a:pt x="1033"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 name="Google Shape;480;p43">
              <a:extLst>
                <a:ext uri="{FF2B5EF4-FFF2-40B4-BE49-F238E27FC236}">
                  <a16:creationId xmlns:a16="http://schemas.microsoft.com/office/drawing/2014/main" id="{45ECFD3E-293F-4B04-9E0F-5F6026D7DC96}"/>
                </a:ext>
              </a:extLst>
            </p:cNvPr>
            <p:cNvSpPr/>
            <p:nvPr/>
          </p:nvSpPr>
          <p:spPr>
            <a:xfrm>
              <a:off x="7332325" y="1818825"/>
              <a:ext cx="39475" cy="44900"/>
            </a:xfrm>
            <a:custGeom>
              <a:avLst/>
              <a:gdLst/>
              <a:ahLst/>
              <a:cxnLst/>
              <a:rect l="l" t="t" r="r" b="b"/>
              <a:pathLst>
                <a:path w="1579" h="1796" extrusionOk="0">
                  <a:moveTo>
                    <a:pt x="549" y="1"/>
                  </a:moveTo>
                  <a:cubicBezTo>
                    <a:pt x="468" y="1"/>
                    <a:pt x="385" y="22"/>
                    <a:pt x="309" y="65"/>
                  </a:cubicBezTo>
                  <a:cubicBezTo>
                    <a:pt x="79" y="199"/>
                    <a:pt x="0" y="492"/>
                    <a:pt x="133" y="721"/>
                  </a:cubicBezTo>
                  <a:lnTo>
                    <a:pt x="614" y="1555"/>
                  </a:lnTo>
                  <a:cubicBezTo>
                    <a:pt x="703" y="1709"/>
                    <a:pt x="864" y="1795"/>
                    <a:pt x="1030" y="1795"/>
                  </a:cubicBezTo>
                  <a:cubicBezTo>
                    <a:pt x="1111" y="1795"/>
                    <a:pt x="1194" y="1774"/>
                    <a:pt x="1270" y="1731"/>
                  </a:cubicBezTo>
                  <a:cubicBezTo>
                    <a:pt x="1500" y="1599"/>
                    <a:pt x="1579" y="1304"/>
                    <a:pt x="1447" y="1074"/>
                  </a:cubicBezTo>
                  <a:lnTo>
                    <a:pt x="965" y="241"/>
                  </a:lnTo>
                  <a:cubicBezTo>
                    <a:pt x="877" y="87"/>
                    <a:pt x="715" y="1"/>
                    <a:pt x="549"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 name="Google Shape;481;p43">
              <a:extLst>
                <a:ext uri="{FF2B5EF4-FFF2-40B4-BE49-F238E27FC236}">
                  <a16:creationId xmlns:a16="http://schemas.microsoft.com/office/drawing/2014/main" id="{0094CDE3-9ACB-4FEE-A874-CB97BD375B67}"/>
                </a:ext>
              </a:extLst>
            </p:cNvPr>
            <p:cNvSpPr/>
            <p:nvPr/>
          </p:nvSpPr>
          <p:spPr>
            <a:xfrm>
              <a:off x="7273675" y="1877525"/>
              <a:ext cx="48275" cy="36075"/>
            </a:xfrm>
            <a:custGeom>
              <a:avLst/>
              <a:gdLst/>
              <a:ahLst/>
              <a:cxnLst/>
              <a:rect l="l" t="t" r="r" b="b"/>
              <a:pathLst>
                <a:path w="1931" h="1443" extrusionOk="0">
                  <a:moveTo>
                    <a:pt x="549" y="0"/>
                  </a:moveTo>
                  <a:cubicBezTo>
                    <a:pt x="383" y="0"/>
                    <a:pt x="222" y="87"/>
                    <a:pt x="133" y="241"/>
                  </a:cubicBezTo>
                  <a:cubicBezTo>
                    <a:pt x="0" y="471"/>
                    <a:pt x="79" y="765"/>
                    <a:pt x="309" y="897"/>
                  </a:cubicBezTo>
                  <a:lnTo>
                    <a:pt x="1141" y="1379"/>
                  </a:lnTo>
                  <a:cubicBezTo>
                    <a:pt x="1216" y="1422"/>
                    <a:pt x="1298" y="1442"/>
                    <a:pt x="1380" y="1442"/>
                  </a:cubicBezTo>
                  <a:cubicBezTo>
                    <a:pt x="1546" y="1442"/>
                    <a:pt x="1709" y="1356"/>
                    <a:pt x="1798" y="1201"/>
                  </a:cubicBezTo>
                  <a:cubicBezTo>
                    <a:pt x="1930" y="971"/>
                    <a:pt x="1853" y="679"/>
                    <a:pt x="1623" y="545"/>
                  </a:cubicBezTo>
                  <a:lnTo>
                    <a:pt x="789" y="65"/>
                  </a:lnTo>
                  <a:cubicBezTo>
                    <a:pt x="714" y="21"/>
                    <a:pt x="631" y="0"/>
                    <a:pt x="549" y="0"/>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8" name="Google Shape;458;p43">
            <a:extLst>
              <a:ext uri="{FF2B5EF4-FFF2-40B4-BE49-F238E27FC236}">
                <a16:creationId xmlns:a16="http://schemas.microsoft.com/office/drawing/2014/main" id="{98D2B3B5-745C-49A0-AF9E-05ECABD29ADF}"/>
              </a:ext>
            </a:extLst>
          </p:cNvPr>
          <p:cNvGrpSpPr/>
          <p:nvPr/>
        </p:nvGrpSpPr>
        <p:grpSpPr>
          <a:xfrm>
            <a:off x="2971107" y="2934575"/>
            <a:ext cx="1250450" cy="138900"/>
            <a:chOff x="7173550" y="540000"/>
            <a:chExt cx="1250450" cy="138900"/>
          </a:xfrm>
        </p:grpSpPr>
        <p:sp>
          <p:nvSpPr>
            <p:cNvPr id="19" name="Google Shape;459;p43">
              <a:extLst>
                <a:ext uri="{FF2B5EF4-FFF2-40B4-BE49-F238E27FC236}">
                  <a16:creationId xmlns:a16="http://schemas.microsoft.com/office/drawing/2014/main" id="{231281B8-4294-4A3E-85A4-073E5A99F4AC}"/>
                </a:ext>
              </a:extLst>
            </p:cNvPr>
            <p:cNvSpPr/>
            <p:nvPr/>
          </p:nvSpPr>
          <p:spPr>
            <a:xfrm>
              <a:off x="717355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460;p43">
              <a:extLst>
                <a:ext uri="{FF2B5EF4-FFF2-40B4-BE49-F238E27FC236}">
                  <a16:creationId xmlns:a16="http://schemas.microsoft.com/office/drawing/2014/main" id="{ED6DF0E7-A376-432D-9857-FAD28744149B}"/>
                </a:ext>
              </a:extLst>
            </p:cNvPr>
            <p:cNvSpPr/>
            <p:nvPr/>
          </p:nvSpPr>
          <p:spPr>
            <a:xfrm>
              <a:off x="739586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461;p43">
              <a:extLst>
                <a:ext uri="{FF2B5EF4-FFF2-40B4-BE49-F238E27FC236}">
                  <a16:creationId xmlns:a16="http://schemas.microsoft.com/office/drawing/2014/main" id="{AD2F6200-334A-44CF-92B1-8775438A542D}"/>
                </a:ext>
              </a:extLst>
            </p:cNvPr>
            <p:cNvSpPr/>
            <p:nvPr/>
          </p:nvSpPr>
          <p:spPr>
            <a:xfrm>
              <a:off x="7618170" y="540000"/>
              <a:ext cx="138900" cy="138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462;p43">
              <a:extLst>
                <a:ext uri="{FF2B5EF4-FFF2-40B4-BE49-F238E27FC236}">
                  <a16:creationId xmlns:a16="http://schemas.microsoft.com/office/drawing/2014/main" id="{4159EBDF-8BCB-4DB5-91A0-5DBC19DA0489}"/>
                </a:ext>
              </a:extLst>
            </p:cNvPr>
            <p:cNvSpPr/>
            <p:nvPr/>
          </p:nvSpPr>
          <p:spPr>
            <a:xfrm>
              <a:off x="784048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63;p43">
              <a:extLst>
                <a:ext uri="{FF2B5EF4-FFF2-40B4-BE49-F238E27FC236}">
                  <a16:creationId xmlns:a16="http://schemas.microsoft.com/office/drawing/2014/main" id="{D95C7B9D-5BA4-4510-9BA6-F470DC7B2393}"/>
                </a:ext>
              </a:extLst>
            </p:cNvPr>
            <p:cNvSpPr/>
            <p:nvPr/>
          </p:nvSpPr>
          <p:spPr>
            <a:xfrm>
              <a:off x="8062790" y="540000"/>
              <a:ext cx="138900" cy="138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464;p43">
              <a:extLst>
                <a:ext uri="{FF2B5EF4-FFF2-40B4-BE49-F238E27FC236}">
                  <a16:creationId xmlns:a16="http://schemas.microsoft.com/office/drawing/2014/main" id="{3CD46DFC-187A-48F4-842C-64D9E43FB0DF}"/>
                </a:ext>
              </a:extLst>
            </p:cNvPr>
            <p:cNvSpPr/>
            <p:nvPr/>
          </p:nvSpPr>
          <p:spPr>
            <a:xfrm>
              <a:off x="828510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 name="Google Shape;465;p43">
            <a:extLst>
              <a:ext uri="{FF2B5EF4-FFF2-40B4-BE49-F238E27FC236}">
                <a16:creationId xmlns:a16="http://schemas.microsoft.com/office/drawing/2014/main" id="{C26C027E-7011-4592-870C-F8560F1F9C19}"/>
              </a:ext>
            </a:extLst>
          </p:cNvPr>
          <p:cNvGrpSpPr/>
          <p:nvPr/>
        </p:nvGrpSpPr>
        <p:grpSpPr>
          <a:xfrm>
            <a:off x="7554773" y="2436975"/>
            <a:ext cx="1250450" cy="138900"/>
            <a:chOff x="7173550" y="540000"/>
            <a:chExt cx="1250450" cy="138900"/>
          </a:xfrm>
        </p:grpSpPr>
        <p:sp>
          <p:nvSpPr>
            <p:cNvPr id="26" name="Google Shape;466;p43">
              <a:extLst>
                <a:ext uri="{FF2B5EF4-FFF2-40B4-BE49-F238E27FC236}">
                  <a16:creationId xmlns:a16="http://schemas.microsoft.com/office/drawing/2014/main" id="{6C9E729B-1AA6-4411-A108-076AC2AD3F46}"/>
                </a:ext>
              </a:extLst>
            </p:cNvPr>
            <p:cNvSpPr/>
            <p:nvPr/>
          </p:nvSpPr>
          <p:spPr>
            <a:xfrm>
              <a:off x="717355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467;p43">
              <a:extLst>
                <a:ext uri="{FF2B5EF4-FFF2-40B4-BE49-F238E27FC236}">
                  <a16:creationId xmlns:a16="http://schemas.microsoft.com/office/drawing/2014/main" id="{9C232F67-A03D-4F7B-BE09-9E58D8F71F82}"/>
                </a:ext>
              </a:extLst>
            </p:cNvPr>
            <p:cNvSpPr/>
            <p:nvPr/>
          </p:nvSpPr>
          <p:spPr>
            <a:xfrm>
              <a:off x="739586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468;p43">
              <a:extLst>
                <a:ext uri="{FF2B5EF4-FFF2-40B4-BE49-F238E27FC236}">
                  <a16:creationId xmlns:a16="http://schemas.microsoft.com/office/drawing/2014/main" id="{26D15DE9-5EFA-40E8-82C9-34F655638430}"/>
                </a:ext>
              </a:extLst>
            </p:cNvPr>
            <p:cNvSpPr/>
            <p:nvPr/>
          </p:nvSpPr>
          <p:spPr>
            <a:xfrm>
              <a:off x="761817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469;p43">
              <a:extLst>
                <a:ext uri="{FF2B5EF4-FFF2-40B4-BE49-F238E27FC236}">
                  <a16:creationId xmlns:a16="http://schemas.microsoft.com/office/drawing/2014/main" id="{C83C8D2D-2FBD-4981-ACC7-7A59EE352D93}"/>
                </a:ext>
              </a:extLst>
            </p:cNvPr>
            <p:cNvSpPr/>
            <p:nvPr/>
          </p:nvSpPr>
          <p:spPr>
            <a:xfrm>
              <a:off x="784048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470;p43">
              <a:extLst>
                <a:ext uri="{FF2B5EF4-FFF2-40B4-BE49-F238E27FC236}">
                  <a16:creationId xmlns:a16="http://schemas.microsoft.com/office/drawing/2014/main" id="{0E5EC3EA-85E4-41A4-AE50-64B0B9B2A27D}"/>
                </a:ext>
              </a:extLst>
            </p:cNvPr>
            <p:cNvSpPr/>
            <p:nvPr/>
          </p:nvSpPr>
          <p:spPr>
            <a:xfrm>
              <a:off x="806279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471;p43">
              <a:extLst>
                <a:ext uri="{FF2B5EF4-FFF2-40B4-BE49-F238E27FC236}">
                  <a16:creationId xmlns:a16="http://schemas.microsoft.com/office/drawing/2014/main" id="{108BCC83-841F-4BD6-9893-D2DAAC82DC27}"/>
                </a:ext>
              </a:extLst>
            </p:cNvPr>
            <p:cNvSpPr/>
            <p:nvPr/>
          </p:nvSpPr>
          <p:spPr>
            <a:xfrm>
              <a:off x="828510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813" y="3406018"/>
            <a:ext cx="2150440" cy="1610181"/>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081" y="3815922"/>
            <a:ext cx="1603002" cy="1200277"/>
          </a:xfrm>
          <a:prstGeom prst="rect">
            <a:avLst/>
          </a:prstGeom>
        </p:spPr>
      </p:pic>
    </p:spTree>
    <p:extLst>
      <p:ext uri="{BB962C8B-B14F-4D97-AF65-F5344CB8AC3E}">
        <p14:creationId xmlns:p14="http://schemas.microsoft.com/office/powerpoint/2010/main" val="951198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pSp>
        <p:nvGrpSpPr>
          <p:cNvPr id="300" name="Google Shape;300;p12"/>
          <p:cNvGrpSpPr/>
          <p:nvPr/>
        </p:nvGrpSpPr>
        <p:grpSpPr>
          <a:xfrm>
            <a:off x="660693" y="-136744"/>
            <a:ext cx="7819891" cy="5370604"/>
            <a:chOff x="1324397" y="-293779"/>
            <a:chExt cx="15639781" cy="10741207"/>
          </a:xfrm>
        </p:grpSpPr>
        <p:sp>
          <p:nvSpPr>
            <p:cNvPr id="301" name="Google Shape;301;p12"/>
            <p:cNvSpPr/>
            <p:nvPr/>
          </p:nvSpPr>
          <p:spPr>
            <a:xfrm>
              <a:off x="2016110" y="332154"/>
              <a:ext cx="14233821" cy="9523712"/>
            </a:xfrm>
            <a:custGeom>
              <a:avLst/>
              <a:gdLst/>
              <a:ahLst/>
              <a:cxnLst/>
              <a:rect l="l" t="t" r="r" b="b"/>
              <a:pathLst>
                <a:path w="14233821" h="9523712" extrusionOk="0">
                  <a:moveTo>
                    <a:pt x="14139170" y="5925924"/>
                  </a:moveTo>
                  <a:cubicBezTo>
                    <a:pt x="14191694" y="7029583"/>
                    <a:pt x="14201513" y="8216465"/>
                    <a:pt x="14233821" y="9312089"/>
                  </a:cubicBezTo>
                  <a:cubicBezTo>
                    <a:pt x="13420541" y="9390737"/>
                    <a:pt x="11878661" y="9347836"/>
                    <a:pt x="9527239" y="9347836"/>
                  </a:cubicBezTo>
                  <a:cubicBezTo>
                    <a:pt x="4611161" y="9347836"/>
                    <a:pt x="1001191" y="9523713"/>
                    <a:pt x="306407" y="9523713"/>
                  </a:cubicBezTo>
                  <a:cubicBezTo>
                    <a:pt x="306407" y="8391633"/>
                    <a:pt x="-113596" y="1272360"/>
                    <a:pt x="29864" y="334889"/>
                  </a:cubicBezTo>
                  <a:cubicBezTo>
                    <a:pt x="2431190" y="83588"/>
                    <a:pt x="9543544" y="419895"/>
                    <a:pt x="13807868" y="0"/>
                  </a:cubicBezTo>
                  <a:cubicBezTo>
                    <a:pt x="13996290" y="2256470"/>
                    <a:pt x="13954314" y="3935643"/>
                    <a:pt x="14139170" y="5925924"/>
                  </a:cubicBezTo>
                </a:path>
              </a:pathLst>
            </a:custGeom>
            <a:solidFill>
              <a:schemeClr val="accent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2" name="Google Shape;302;p12"/>
            <p:cNvSpPr/>
            <p:nvPr/>
          </p:nvSpPr>
          <p:spPr>
            <a:xfrm>
              <a:off x="1324397" y="-293779"/>
              <a:ext cx="15639781" cy="10741207"/>
            </a:xfrm>
            <a:custGeom>
              <a:avLst/>
              <a:gdLst/>
              <a:ahLst/>
              <a:cxnLst/>
              <a:rect l="l" t="t" r="r" b="b"/>
              <a:pathLst>
                <a:path w="15639781" h="10741207" extrusionOk="0">
                  <a:moveTo>
                    <a:pt x="308104" y="10741207"/>
                  </a:moveTo>
                  <a:cubicBezTo>
                    <a:pt x="308104" y="8550130"/>
                    <a:pt x="-169922" y="1950560"/>
                    <a:pt x="64880" y="416480"/>
                  </a:cubicBezTo>
                  <a:cubicBezTo>
                    <a:pt x="3312871" y="76520"/>
                    <a:pt x="9861958" y="520884"/>
                    <a:pt x="15151594" y="0"/>
                  </a:cubicBezTo>
                  <a:cubicBezTo>
                    <a:pt x="15330886" y="2146265"/>
                    <a:pt x="15557267" y="7688621"/>
                    <a:pt x="15639781" y="10485050"/>
                  </a:cubicBezTo>
                  <a:cubicBezTo>
                    <a:pt x="15118446" y="10535470"/>
                    <a:pt x="14889057" y="10569112"/>
                    <a:pt x="13510853" y="10569112"/>
                  </a:cubicBezTo>
                  <a:cubicBezTo>
                    <a:pt x="2867154" y="10569133"/>
                    <a:pt x="2290437" y="10741207"/>
                    <a:pt x="308104" y="10741207"/>
                  </a:cubicBezTo>
                  <a:close/>
                  <a:moveTo>
                    <a:pt x="724777" y="1080501"/>
                  </a:moveTo>
                  <a:cubicBezTo>
                    <a:pt x="671351" y="3257357"/>
                    <a:pt x="978506" y="8101491"/>
                    <a:pt x="1028410" y="10008442"/>
                  </a:cubicBezTo>
                  <a:cubicBezTo>
                    <a:pt x="13284558" y="9682983"/>
                    <a:pt x="12991301" y="9916755"/>
                    <a:pt x="14894342" y="9819053"/>
                  </a:cubicBezTo>
                  <a:cubicBezTo>
                    <a:pt x="14744287" y="3952958"/>
                    <a:pt x="14800119" y="8025100"/>
                    <a:pt x="14630860" y="3574932"/>
                  </a:cubicBezTo>
                  <a:cubicBezTo>
                    <a:pt x="14597584" y="2700339"/>
                    <a:pt x="14563320" y="1799195"/>
                    <a:pt x="14487551" y="792744"/>
                  </a:cubicBezTo>
                  <a:cubicBezTo>
                    <a:pt x="10158651" y="1164605"/>
                    <a:pt x="3365353" y="883615"/>
                    <a:pt x="724777" y="1080501"/>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03;p12"/>
            <p:cNvSpPr/>
            <p:nvPr/>
          </p:nvSpPr>
          <p:spPr>
            <a:xfrm>
              <a:off x="1626508" y="27614"/>
              <a:ext cx="15021385" cy="10084043"/>
            </a:xfrm>
            <a:custGeom>
              <a:avLst/>
              <a:gdLst/>
              <a:ahLst/>
              <a:cxnLst/>
              <a:rect l="l" t="t" r="r" b="b"/>
              <a:pathLst>
                <a:path w="15021385" h="10084043" extrusionOk="0">
                  <a:moveTo>
                    <a:pt x="345416" y="10084044"/>
                  </a:moveTo>
                  <a:lnTo>
                    <a:pt x="321785" y="10084044"/>
                  </a:lnTo>
                  <a:lnTo>
                    <a:pt x="321785" y="10060413"/>
                  </a:lnTo>
                  <a:cubicBezTo>
                    <a:pt x="321785" y="7582417"/>
                    <a:pt x="202128" y="5541459"/>
                    <a:pt x="105994" y="3901491"/>
                  </a:cubicBezTo>
                  <a:cubicBezTo>
                    <a:pt x="46767" y="2891216"/>
                    <a:pt x="0" y="2093230"/>
                    <a:pt x="0" y="1491143"/>
                  </a:cubicBezTo>
                  <a:cubicBezTo>
                    <a:pt x="0" y="1400229"/>
                    <a:pt x="18733" y="1304783"/>
                    <a:pt x="36842" y="1212473"/>
                  </a:cubicBezTo>
                  <a:cubicBezTo>
                    <a:pt x="54050" y="1124846"/>
                    <a:pt x="71816" y="1034255"/>
                    <a:pt x="72739" y="950130"/>
                  </a:cubicBezTo>
                  <a:cubicBezTo>
                    <a:pt x="74071" y="828260"/>
                    <a:pt x="59893" y="704650"/>
                    <a:pt x="48507" y="605337"/>
                  </a:cubicBezTo>
                  <a:cubicBezTo>
                    <a:pt x="37272" y="507399"/>
                    <a:pt x="28400" y="430040"/>
                    <a:pt x="35897" y="381125"/>
                  </a:cubicBezTo>
                  <a:lnTo>
                    <a:pt x="38647" y="363101"/>
                  </a:lnTo>
                  <a:lnTo>
                    <a:pt x="56778" y="361189"/>
                  </a:lnTo>
                  <a:cubicBezTo>
                    <a:pt x="106531" y="355990"/>
                    <a:pt x="236586" y="354293"/>
                    <a:pt x="622689" y="349331"/>
                  </a:cubicBezTo>
                  <a:cubicBezTo>
                    <a:pt x="957364" y="345013"/>
                    <a:pt x="1463103" y="338482"/>
                    <a:pt x="2259864" y="325314"/>
                  </a:cubicBezTo>
                  <a:cubicBezTo>
                    <a:pt x="2487062" y="321554"/>
                    <a:pt x="2743713" y="306559"/>
                    <a:pt x="3015401" y="290684"/>
                  </a:cubicBezTo>
                  <a:cubicBezTo>
                    <a:pt x="3429990" y="266452"/>
                    <a:pt x="3899875" y="238997"/>
                    <a:pt x="4437966" y="238997"/>
                  </a:cubicBezTo>
                  <a:cubicBezTo>
                    <a:pt x="5126306" y="238997"/>
                    <a:pt x="5776579" y="253584"/>
                    <a:pt x="6465025" y="269008"/>
                  </a:cubicBezTo>
                  <a:cubicBezTo>
                    <a:pt x="8596038" y="316742"/>
                    <a:pt x="10799618" y="366152"/>
                    <a:pt x="14517322" y="113"/>
                  </a:cubicBezTo>
                  <a:cubicBezTo>
                    <a:pt x="14524239" y="-532"/>
                    <a:pt x="14530985" y="1595"/>
                    <a:pt x="14536312" y="6257"/>
                  </a:cubicBezTo>
                  <a:cubicBezTo>
                    <a:pt x="14548772" y="17084"/>
                    <a:pt x="14559514" y="26429"/>
                    <a:pt x="14583380" y="485701"/>
                  </a:cubicBezTo>
                  <a:cubicBezTo>
                    <a:pt x="14597988" y="766605"/>
                    <a:pt x="14614250" y="1153547"/>
                    <a:pt x="14633091" y="1601584"/>
                  </a:cubicBezTo>
                  <a:cubicBezTo>
                    <a:pt x="14653198" y="2079825"/>
                    <a:pt x="14675991" y="2621870"/>
                    <a:pt x="14702178" y="3162475"/>
                  </a:cubicBezTo>
                  <a:cubicBezTo>
                    <a:pt x="14749310" y="4135649"/>
                    <a:pt x="14831760" y="5101349"/>
                    <a:pt x="14886326" y="5740365"/>
                  </a:cubicBezTo>
                  <a:cubicBezTo>
                    <a:pt x="14905831" y="5968851"/>
                    <a:pt x="14921235" y="6149304"/>
                    <a:pt x="14929355" y="6264965"/>
                  </a:cubicBezTo>
                  <a:cubicBezTo>
                    <a:pt x="14953415" y="6607760"/>
                    <a:pt x="14943855" y="6966323"/>
                    <a:pt x="14934618" y="7313092"/>
                  </a:cubicBezTo>
                  <a:cubicBezTo>
                    <a:pt x="14928238" y="7552406"/>
                    <a:pt x="14921643" y="7799862"/>
                    <a:pt x="14925874" y="8043043"/>
                  </a:cubicBezTo>
                  <a:cubicBezTo>
                    <a:pt x="14931524" y="8366482"/>
                    <a:pt x="14953974" y="8699588"/>
                    <a:pt x="14975671" y="9021695"/>
                  </a:cubicBezTo>
                  <a:cubicBezTo>
                    <a:pt x="14993974" y="9293362"/>
                    <a:pt x="15012921" y="9574245"/>
                    <a:pt x="15020740" y="9839380"/>
                  </a:cubicBezTo>
                  <a:lnTo>
                    <a:pt x="15021386" y="9861465"/>
                  </a:lnTo>
                  <a:lnTo>
                    <a:pt x="14999388" y="9863591"/>
                  </a:lnTo>
                  <a:cubicBezTo>
                    <a:pt x="14663359" y="9896116"/>
                    <a:pt x="14200842" y="9885396"/>
                    <a:pt x="13615275" y="9871841"/>
                  </a:cubicBezTo>
                  <a:cubicBezTo>
                    <a:pt x="13285713" y="9864214"/>
                    <a:pt x="12912177" y="9855557"/>
                    <a:pt x="12504118" y="9853516"/>
                  </a:cubicBezTo>
                  <a:cubicBezTo>
                    <a:pt x="12169703" y="9851733"/>
                    <a:pt x="11804479" y="9865761"/>
                    <a:pt x="11417710" y="9880498"/>
                  </a:cubicBezTo>
                  <a:cubicBezTo>
                    <a:pt x="10981939" y="9897104"/>
                    <a:pt x="10531324" y="9914269"/>
                    <a:pt x="10037207" y="9914269"/>
                  </a:cubicBezTo>
                  <a:cubicBezTo>
                    <a:pt x="9314431" y="9914269"/>
                    <a:pt x="8622956" y="9906556"/>
                    <a:pt x="7954229" y="9899080"/>
                  </a:cubicBezTo>
                  <a:cubicBezTo>
                    <a:pt x="6969776" y="9888103"/>
                    <a:pt x="6039953" y="9877727"/>
                    <a:pt x="5204523" y="9895300"/>
                  </a:cubicBezTo>
                  <a:cubicBezTo>
                    <a:pt x="3540796" y="9930273"/>
                    <a:pt x="2215804" y="9997620"/>
                    <a:pt x="1339042" y="10042196"/>
                  </a:cubicBezTo>
                  <a:cubicBezTo>
                    <a:pt x="860994" y="10066493"/>
                    <a:pt x="515578" y="10084044"/>
                    <a:pt x="345416" y="10084044"/>
                  </a:cubicBezTo>
                  <a:close/>
                  <a:moveTo>
                    <a:pt x="80795" y="406689"/>
                  </a:moveTo>
                  <a:cubicBezTo>
                    <a:pt x="78411" y="451544"/>
                    <a:pt x="86402" y="521083"/>
                    <a:pt x="95446" y="599988"/>
                  </a:cubicBezTo>
                  <a:cubicBezTo>
                    <a:pt x="106982" y="700611"/>
                    <a:pt x="121354" y="825832"/>
                    <a:pt x="120001" y="950667"/>
                  </a:cubicBezTo>
                  <a:cubicBezTo>
                    <a:pt x="119034" y="1039131"/>
                    <a:pt x="100838" y="1131892"/>
                    <a:pt x="83223" y="1221603"/>
                  </a:cubicBezTo>
                  <a:cubicBezTo>
                    <a:pt x="65543" y="1311700"/>
                    <a:pt x="47261" y="1404848"/>
                    <a:pt x="47261" y="1491164"/>
                  </a:cubicBezTo>
                  <a:cubicBezTo>
                    <a:pt x="47261" y="2091877"/>
                    <a:pt x="94007" y="2889240"/>
                    <a:pt x="153191" y="3898741"/>
                  </a:cubicBezTo>
                  <a:cubicBezTo>
                    <a:pt x="249067" y="5534112"/>
                    <a:pt x="368295" y="7567960"/>
                    <a:pt x="369046" y="10036696"/>
                  </a:cubicBezTo>
                  <a:cubicBezTo>
                    <a:pt x="545374" y="10035214"/>
                    <a:pt x="880564" y="10018178"/>
                    <a:pt x="1336700" y="9994999"/>
                  </a:cubicBezTo>
                  <a:cubicBezTo>
                    <a:pt x="2213741" y="9950423"/>
                    <a:pt x="3539163" y="9883055"/>
                    <a:pt x="5203600" y="9848038"/>
                  </a:cubicBezTo>
                  <a:cubicBezTo>
                    <a:pt x="6039760" y="9830466"/>
                    <a:pt x="6969991" y="9840842"/>
                    <a:pt x="7954809" y="9851841"/>
                  </a:cubicBezTo>
                  <a:cubicBezTo>
                    <a:pt x="8623407" y="9859295"/>
                    <a:pt x="9314775" y="9867007"/>
                    <a:pt x="10037272" y="9867007"/>
                  </a:cubicBezTo>
                  <a:cubicBezTo>
                    <a:pt x="10530465" y="9867007"/>
                    <a:pt x="10980629" y="9849864"/>
                    <a:pt x="11415971" y="9833279"/>
                  </a:cubicBezTo>
                  <a:cubicBezTo>
                    <a:pt x="11803255" y="9818521"/>
                    <a:pt x="12169101" y="9804557"/>
                    <a:pt x="12504420" y="9806276"/>
                  </a:cubicBezTo>
                  <a:cubicBezTo>
                    <a:pt x="12912929" y="9808317"/>
                    <a:pt x="13286681" y="9816974"/>
                    <a:pt x="13616435" y="9824601"/>
                  </a:cubicBezTo>
                  <a:cubicBezTo>
                    <a:pt x="14187653" y="9837812"/>
                    <a:pt x="14641490" y="9848317"/>
                    <a:pt x="14972899" y="9818607"/>
                  </a:cubicBezTo>
                  <a:cubicBezTo>
                    <a:pt x="14964779" y="9561570"/>
                    <a:pt x="14947184" y="9300645"/>
                    <a:pt x="14928602" y="9024875"/>
                  </a:cubicBezTo>
                  <a:cubicBezTo>
                    <a:pt x="14906841" y="8702166"/>
                    <a:pt x="14884349" y="8368480"/>
                    <a:pt x="14878699" y="8043859"/>
                  </a:cubicBezTo>
                  <a:cubicBezTo>
                    <a:pt x="14874445" y="7799668"/>
                    <a:pt x="14881041" y="7551654"/>
                    <a:pt x="14887442" y="7311825"/>
                  </a:cubicBezTo>
                  <a:cubicBezTo>
                    <a:pt x="14896658" y="6966194"/>
                    <a:pt x="14906175" y="6608791"/>
                    <a:pt x="14882286" y="6268252"/>
                  </a:cubicBezTo>
                  <a:cubicBezTo>
                    <a:pt x="14874188" y="6152956"/>
                    <a:pt x="14858807" y="5972654"/>
                    <a:pt x="14839300" y="5744360"/>
                  </a:cubicBezTo>
                  <a:cubicBezTo>
                    <a:pt x="14784713" y="5105001"/>
                    <a:pt x="14702199" y="4138786"/>
                    <a:pt x="14655045" y="3164752"/>
                  </a:cubicBezTo>
                  <a:cubicBezTo>
                    <a:pt x="14628858" y="2623996"/>
                    <a:pt x="14606066" y="2081866"/>
                    <a:pt x="14585937" y="1603560"/>
                  </a:cubicBezTo>
                  <a:cubicBezTo>
                    <a:pt x="14553434" y="830730"/>
                    <a:pt x="14525163" y="158030"/>
                    <a:pt x="14504260" y="48856"/>
                  </a:cubicBezTo>
                  <a:cubicBezTo>
                    <a:pt x="10794398" y="413327"/>
                    <a:pt x="8593009" y="363982"/>
                    <a:pt x="6463973" y="316270"/>
                  </a:cubicBezTo>
                  <a:cubicBezTo>
                    <a:pt x="5775805" y="300845"/>
                    <a:pt x="5125791" y="286280"/>
                    <a:pt x="4437988" y="286280"/>
                  </a:cubicBezTo>
                  <a:cubicBezTo>
                    <a:pt x="3901271" y="286280"/>
                    <a:pt x="3432117" y="313692"/>
                    <a:pt x="3018172" y="337902"/>
                  </a:cubicBezTo>
                  <a:cubicBezTo>
                    <a:pt x="2745947" y="353799"/>
                    <a:pt x="2488845" y="368837"/>
                    <a:pt x="2260659" y="372618"/>
                  </a:cubicBezTo>
                  <a:cubicBezTo>
                    <a:pt x="1463790" y="385787"/>
                    <a:pt x="957987" y="392296"/>
                    <a:pt x="623291" y="396635"/>
                  </a:cubicBezTo>
                  <a:cubicBezTo>
                    <a:pt x="290142" y="400910"/>
                    <a:pt x="142686" y="402822"/>
                    <a:pt x="80795" y="406689"/>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04" name="Google Shape;304;p12"/>
          <p:cNvSpPr txBox="1"/>
          <p:nvPr/>
        </p:nvSpPr>
        <p:spPr>
          <a:xfrm>
            <a:off x="1425772" y="424135"/>
            <a:ext cx="6185700" cy="5386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5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活動照片</a:t>
            </a:r>
            <a:endParaRPr kumimoji="0" sz="7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endParaRPr>
          </a:p>
        </p:txBody>
      </p:sp>
      <p:sp>
        <p:nvSpPr>
          <p:cNvPr id="314" name="Google Shape;314;p12"/>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3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37" y="1097113"/>
            <a:ext cx="2403948" cy="1800000"/>
          </a:xfrm>
          <a:prstGeom prst="rect">
            <a:avLst/>
          </a:prstGeom>
        </p:spPr>
      </p:pic>
      <p:pic>
        <p:nvPicPr>
          <p:cNvPr id="14" name="圖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93" y="3098302"/>
            <a:ext cx="3198750" cy="1800000"/>
          </a:xfrm>
          <a:prstGeom prst="rect">
            <a:avLst/>
          </a:prstGeom>
        </p:spPr>
      </p:pic>
      <p:pic>
        <p:nvPicPr>
          <p:cNvPr id="15" name="圖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461" y="1102383"/>
            <a:ext cx="3198750" cy="1800000"/>
          </a:xfrm>
          <a:prstGeom prst="rect">
            <a:avLst/>
          </a:prstGeom>
        </p:spPr>
      </p:pic>
      <p:pic>
        <p:nvPicPr>
          <p:cNvPr id="16" name="圖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394" y="1102383"/>
            <a:ext cx="2403948" cy="1800000"/>
          </a:xfrm>
          <a:prstGeom prst="rect">
            <a:avLst/>
          </a:prstGeom>
        </p:spPr>
      </p:pic>
      <p:pic>
        <p:nvPicPr>
          <p:cNvPr id="18" name="圖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3031" y="3098302"/>
            <a:ext cx="2403948" cy="1800000"/>
          </a:xfrm>
          <a:prstGeom prst="rect">
            <a:avLst/>
          </a:prstGeom>
        </p:spPr>
      </p:pic>
      <p:pic>
        <p:nvPicPr>
          <p:cNvPr id="19" name="圖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9267" y="3085820"/>
            <a:ext cx="3198750" cy="1800000"/>
          </a:xfrm>
          <a:prstGeom prst="rect">
            <a:avLst/>
          </a:prstGeom>
        </p:spPr>
      </p:pic>
    </p:spTree>
    <p:extLst>
      <p:ext uri="{BB962C8B-B14F-4D97-AF65-F5344CB8AC3E}">
        <p14:creationId xmlns:p14="http://schemas.microsoft.com/office/powerpoint/2010/main" val="1904091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endParaRPr lang="zh-TW" altLang="en-US"/>
          </a:p>
        </p:txBody>
      </p:sp>
      <p:pic>
        <p:nvPicPr>
          <p:cNvPr id="6" name="圖片 5" descr="C:\Users\81172\AppData\Local\Microsoft\Windows\INetCache\Content.MSO\7A636126.t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486" y="174999"/>
            <a:ext cx="8553371" cy="3600000"/>
          </a:xfrm>
          <a:prstGeom prst="rect">
            <a:avLst/>
          </a:prstGeom>
          <a:noFill/>
          <a:ln>
            <a:noFill/>
          </a:ln>
        </p:spPr>
      </p:pic>
    </p:spTree>
    <p:extLst>
      <p:ext uri="{BB962C8B-B14F-4D97-AF65-F5344CB8AC3E}">
        <p14:creationId xmlns:p14="http://schemas.microsoft.com/office/powerpoint/2010/main" val="1656403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3"/>
          <p:cNvSpPr txBox="1">
            <a:spLocks noGrp="1"/>
          </p:cNvSpPr>
          <p:nvPr>
            <p:ph type="title"/>
          </p:nvPr>
        </p:nvSpPr>
        <p:spPr>
          <a:xfrm>
            <a:off x="4298874" y="2624535"/>
            <a:ext cx="5263579" cy="855000"/>
          </a:xfrm>
          <a:prstGeom prst="rect">
            <a:avLst/>
          </a:prstGeom>
          <a:noFill/>
          <a:ln>
            <a:noFill/>
          </a:ln>
        </p:spPr>
        <p:txBody>
          <a:bodyPr spcFirstLastPara="1" wrap="square" lIns="91425" tIns="91425" rIns="91425" bIns="91425" anchor="ctr" anchorCtr="0">
            <a:noAutofit/>
          </a:bodyPr>
          <a:lstStyle/>
          <a:p>
            <a:pPr lvl="0">
              <a:buSzPts val="2000"/>
            </a:pPr>
            <a:r>
              <a:rPr lang="zh-TW" altLang="en-US" sz="3200" b="1" dirty="0">
                <a:solidFill>
                  <a:srgbClr val="000000"/>
                </a:solidFill>
                <a:latin typeface="Microsoft JhengHei"/>
                <a:ea typeface="Microsoft JhengHei"/>
                <a:sym typeface="Amatic SC"/>
              </a:rPr>
              <a:t>社群背景大哉問</a:t>
            </a:r>
            <a:endParaRPr lang="zh-TW" altLang="en-US" sz="3200" b="1" dirty="0">
              <a:solidFill>
                <a:srgbClr val="000000"/>
              </a:solidFill>
              <a:latin typeface="Microsoft JhengHei"/>
              <a:ea typeface="Microsoft JhengHei"/>
            </a:endParaRPr>
          </a:p>
        </p:txBody>
      </p:sp>
      <p:sp>
        <p:nvSpPr>
          <p:cNvPr id="455" name="Google Shape;455;p43"/>
          <p:cNvSpPr txBox="1">
            <a:spLocks noGrp="1"/>
          </p:cNvSpPr>
          <p:nvPr>
            <p:ph type="subTitle" idx="1"/>
          </p:nvPr>
        </p:nvSpPr>
        <p:spPr>
          <a:xfrm>
            <a:off x="4352234" y="3479525"/>
            <a:ext cx="3557696" cy="891103"/>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600"/>
              <a:buNone/>
            </a:pPr>
            <a:r>
              <a:rPr lang="zh-TW" altLang="en-US" sz="2000" b="1" dirty="0">
                <a:latin typeface="Arial Rounded"/>
                <a:ea typeface="Arial Rounded"/>
                <a:cs typeface="Arial Rounded"/>
                <a:sym typeface="Arial Rounded"/>
              </a:rPr>
              <a:t>您帶領什麼社群？</a:t>
            </a:r>
            <a:endParaRPr lang="en-US" altLang="zh-TW" sz="2000" b="1" dirty="0">
              <a:latin typeface="Arial Rounded"/>
              <a:ea typeface="Arial Rounded"/>
              <a:cs typeface="Arial Rounded"/>
              <a:sym typeface="Arial Rounded"/>
            </a:endParaRPr>
          </a:p>
          <a:p>
            <a:pPr marL="0" lvl="0" indent="0" algn="l" rtl="0">
              <a:lnSpc>
                <a:spcPct val="100000"/>
              </a:lnSpc>
              <a:spcBef>
                <a:spcPts val="0"/>
              </a:spcBef>
              <a:spcAft>
                <a:spcPts val="0"/>
              </a:spcAft>
              <a:buSzPts val="1600"/>
              <a:buNone/>
            </a:pPr>
            <a:r>
              <a:rPr lang="zh-TW" altLang="en-US" sz="2000" b="1" dirty="0">
                <a:latin typeface="Arial Rounded"/>
                <a:ea typeface="Arial Rounded"/>
                <a:cs typeface="Arial Rounded"/>
                <a:sym typeface="Arial Rounded"/>
              </a:rPr>
              <a:t>遇到了什麼困難？</a:t>
            </a:r>
            <a:endParaRPr sz="2000" b="1" dirty="0">
              <a:latin typeface="Arial Rounded"/>
              <a:ea typeface="Arial Rounded"/>
              <a:cs typeface="Arial Rounded"/>
              <a:sym typeface="Arial Rounded"/>
            </a:endParaRPr>
          </a:p>
        </p:txBody>
      </p:sp>
      <p:sp>
        <p:nvSpPr>
          <p:cNvPr id="456" name="Google Shape;456;p43"/>
          <p:cNvSpPr txBox="1">
            <a:spLocks noGrp="1"/>
          </p:cNvSpPr>
          <p:nvPr>
            <p:ph type="title" idx="2"/>
          </p:nvPr>
        </p:nvSpPr>
        <p:spPr>
          <a:xfrm>
            <a:off x="720000" y="948160"/>
            <a:ext cx="2444400" cy="1963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zh-TW"/>
              <a:t>01</a:t>
            </a:r>
            <a:endParaRPr/>
          </a:p>
        </p:txBody>
      </p:sp>
      <p:cxnSp>
        <p:nvCxnSpPr>
          <p:cNvPr id="457" name="Google Shape;457;p43"/>
          <p:cNvCxnSpPr/>
          <p:nvPr/>
        </p:nvCxnSpPr>
        <p:spPr>
          <a:xfrm>
            <a:off x="4401725" y="3479525"/>
            <a:ext cx="4033500" cy="0"/>
          </a:xfrm>
          <a:prstGeom prst="straightConnector1">
            <a:avLst/>
          </a:prstGeom>
          <a:noFill/>
          <a:ln w="28575" cap="flat" cmpd="sng">
            <a:solidFill>
              <a:schemeClr val="lt2"/>
            </a:solidFill>
            <a:prstDash val="solid"/>
            <a:round/>
            <a:headEnd type="none" w="sm" len="sm"/>
            <a:tailEnd type="none" w="sm" len="sm"/>
          </a:ln>
        </p:spPr>
      </p:cxnSp>
      <p:grpSp>
        <p:nvGrpSpPr>
          <p:cNvPr id="458" name="Google Shape;458;p43"/>
          <p:cNvGrpSpPr/>
          <p:nvPr/>
        </p:nvGrpSpPr>
        <p:grpSpPr>
          <a:xfrm>
            <a:off x="7173550" y="540000"/>
            <a:ext cx="1250450" cy="138900"/>
            <a:chOff x="7173550" y="540000"/>
            <a:chExt cx="1250450" cy="138900"/>
          </a:xfrm>
        </p:grpSpPr>
        <p:sp>
          <p:nvSpPr>
            <p:cNvPr id="459" name="Google Shape;459;p43"/>
            <p:cNvSpPr/>
            <p:nvPr/>
          </p:nvSpPr>
          <p:spPr>
            <a:xfrm>
              <a:off x="717355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43"/>
            <p:cNvSpPr/>
            <p:nvPr/>
          </p:nvSpPr>
          <p:spPr>
            <a:xfrm>
              <a:off x="739586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43"/>
            <p:cNvSpPr/>
            <p:nvPr/>
          </p:nvSpPr>
          <p:spPr>
            <a:xfrm>
              <a:off x="7618170" y="540000"/>
              <a:ext cx="138900" cy="138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43"/>
            <p:cNvSpPr/>
            <p:nvPr/>
          </p:nvSpPr>
          <p:spPr>
            <a:xfrm>
              <a:off x="784048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43"/>
            <p:cNvSpPr/>
            <p:nvPr/>
          </p:nvSpPr>
          <p:spPr>
            <a:xfrm>
              <a:off x="8062790" y="540000"/>
              <a:ext cx="138900" cy="138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43"/>
            <p:cNvSpPr/>
            <p:nvPr/>
          </p:nvSpPr>
          <p:spPr>
            <a:xfrm>
              <a:off x="828510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5" name="Google Shape;465;p43"/>
          <p:cNvGrpSpPr/>
          <p:nvPr/>
        </p:nvGrpSpPr>
        <p:grpSpPr>
          <a:xfrm>
            <a:off x="1316975" y="4464600"/>
            <a:ext cx="1250450" cy="138900"/>
            <a:chOff x="7173550" y="540000"/>
            <a:chExt cx="1250450" cy="138900"/>
          </a:xfrm>
        </p:grpSpPr>
        <p:sp>
          <p:nvSpPr>
            <p:cNvPr id="466" name="Google Shape;466;p43"/>
            <p:cNvSpPr/>
            <p:nvPr/>
          </p:nvSpPr>
          <p:spPr>
            <a:xfrm>
              <a:off x="717355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43"/>
            <p:cNvSpPr/>
            <p:nvPr/>
          </p:nvSpPr>
          <p:spPr>
            <a:xfrm>
              <a:off x="739586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43"/>
            <p:cNvSpPr/>
            <p:nvPr/>
          </p:nvSpPr>
          <p:spPr>
            <a:xfrm>
              <a:off x="761817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43"/>
            <p:cNvSpPr/>
            <p:nvPr/>
          </p:nvSpPr>
          <p:spPr>
            <a:xfrm>
              <a:off x="784048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43"/>
            <p:cNvSpPr/>
            <p:nvPr/>
          </p:nvSpPr>
          <p:spPr>
            <a:xfrm>
              <a:off x="806279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43"/>
            <p:cNvSpPr/>
            <p:nvPr/>
          </p:nvSpPr>
          <p:spPr>
            <a:xfrm>
              <a:off x="8285100" y="540000"/>
              <a:ext cx="138900" cy="138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2" name="Google Shape;472;p43"/>
          <p:cNvSpPr/>
          <p:nvPr/>
        </p:nvSpPr>
        <p:spPr>
          <a:xfrm>
            <a:off x="4401725" y="1157310"/>
            <a:ext cx="1405500" cy="14055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3" name="Google Shape;473;p43"/>
          <p:cNvGrpSpPr/>
          <p:nvPr/>
        </p:nvGrpSpPr>
        <p:grpSpPr>
          <a:xfrm>
            <a:off x="4894342" y="1662707"/>
            <a:ext cx="423931" cy="394705"/>
            <a:chOff x="7253900" y="1797600"/>
            <a:chExt cx="344575" cy="410075"/>
          </a:xfrm>
        </p:grpSpPr>
        <p:sp>
          <p:nvSpPr>
            <p:cNvPr id="474" name="Google Shape;474;p43"/>
            <p:cNvSpPr/>
            <p:nvPr/>
          </p:nvSpPr>
          <p:spPr>
            <a:xfrm>
              <a:off x="7253900" y="1869475"/>
              <a:ext cx="344575" cy="338200"/>
            </a:xfrm>
            <a:custGeom>
              <a:avLst/>
              <a:gdLst/>
              <a:ahLst/>
              <a:cxnLst/>
              <a:rect l="l" t="t" r="r" b="b"/>
              <a:pathLst>
                <a:path w="13783" h="13528" extrusionOk="0">
                  <a:moveTo>
                    <a:pt x="6893" y="964"/>
                  </a:moveTo>
                  <a:cubicBezTo>
                    <a:pt x="7645" y="964"/>
                    <a:pt x="8356" y="1233"/>
                    <a:pt x="8922" y="1740"/>
                  </a:cubicBezTo>
                  <a:cubicBezTo>
                    <a:pt x="10172" y="2857"/>
                    <a:pt x="10282" y="4779"/>
                    <a:pt x="9165" y="6031"/>
                  </a:cubicBezTo>
                  <a:cubicBezTo>
                    <a:pt x="8736" y="6513"/>
                    <a:pt x="8462" y="7091"/>
                    <a:pt x="8368" y="7695"/>
                  </a:cubicBezTo>
                  <a:lnTo>
                    <a:pt x="7372" y="7695"/>
                  </a:lnTo>
                  <a:lnTo>
                    <a:pt x="7372" y="5168"/>
                  </a:lnTo>
                  <a:lnTo>
                    <a:pt x="8192" y="4348"/>
                  </a:lnTo>
                  <a:cubicBezTo>
                    <a:pt x="8380" y="4161"/>
                    <a:pt x="8380" y="3856"/>
                    <a:pt x="8192" y="3669"/>
                  </a:cubicBezTo>
                  <a:cubicBezTo>
                    <a:pt x="8099" y="3574"/>
                    <a:pt x="7976" y="3527"/>
                    <a:pt x="7853" y="3527"/>
                  </a:cubicBezTo>
                  <a:cubicBezTo>
                    <a:pt x="7730" y="3527"/>
                    <a:pt x="7607" y="3574"/>
                    <a:pt x="7513" y="3669"/>
                  </a:cubicBezTo>
                  <a:lnTo>
                    <a:pt x="6891" y="4291"/>
                  </a:lnTo>
                  <a:lnTo>
                    <a:pt x="6268" y="3669"/>
                  </a:lnTo>
                  <a:cubicBezTo>
                    <a:pt x="6175" y="3576"/>
                    <a:pt x="6054" y="3530"/>
                    <a:pt x="5932" y="3530"/>
                  </a:cubicBezTo>
                  <a:cubicBezTo>
                    <a:pt x="5809" y="3530"/>
                    <a:pt x="5686" y="3577"/>
                    <a:pt x="5592" y="3672"/>
                  </a:cubicBezTo>
                  <a:cubicBezTo>
                    <a:pt x="5406" y="3858"/>
                    <a:pt x="5404" y="4159"/>
                    <a:pt x="5589" y="4348"/>
                  </a:cubicBezTo>
                  <a:lnTo>
                    <a:pt x="6410" y="5168"/>
                  </a:lnTo>
                  <a:lnTo>
                    <a:pt x="6410" y="7695"/>
                  </a:lnTo>
                  <a:lnTo>
                    <a:pt x="5413" y="7695"/>
                  </a:lnTo>
                  <a:cubicBezTo>
                    <a:pt x="5318" y="7093"/>
                    <a:pt x="5041" y="6510"/>
                    <a:pt x="4607" y="6019"/>
                  </a:cubicBezTo>
                  <a:cubicBezTo>
                    <a:pt x="4029" y="5365"/>
                    <a:pt x="3767" y="4523"/>
                    <a:pt x="3866" y="3647"/>
                  </a:cubicBezTo>
                  <a:lnTo>
                    <a:pt x="3866" y="3647"/>
                  </a:lnTo>
                  <a:lnTo>
                    <a:pt x="3868" y="3648"/>
                  </a:lnTo>
                  <a:cubicBezTo>
                    <a:pt x="4026" y="2259"/>
                    <a:pt x="5152" y="1138"/>
                    <a:pt x="6542" y="983"/>
                  </a:cubicBezTo>
                  <a:cubicBezTo>
                    <a:pt x="6660" y="970"/>
                    <a:pt x="6777" y="964"/>
                    <a:pt x="6893" y="964"/>
                  </a:cubicBezTo>
                  <a:close/>
                  <a:moveTo>
                    <a:pt x="7667" y="8657"/>
                  </a:moveTo>
                  <a:lnTo>
                    <a:pt x="7346" y="9617"/>
                  </a:lnTo>
                  <a:lnTo>
                    <a:pt x="6437" y="9617"/>
                  </a:lnTo>
                  <a:lnTo>
                    <a:pt x="6116" y="8657"/>
                  </a:lnTo>
                  <a:close/>
                  <a:moveTo>
                    <a:pt x="5102" y="8657"/>
                  </a:moveTo>
                  <a:lnTo>
                    <a:pt x="5593" y="10126"/>
                  </a:lnTo>
                  <a:lnTo>
                    <a:pt x="5061" y="12567"/>
                  </a:lnTo>
                  <a:lnTo>
                    <a:pt x="961" y="12567"/>
                  </a:lnTo>
                  <a:lnTo>
                    <a:pt x="962" y="11634"/>
                  </a:lnTo>
                  <a:cubicBezTo>
                    <a:pt x="965" y="10562"/>
                    <a:pt x="1676" y="9620"/>
                    <a:pt x="2705" y="9322"/>
                  </a:cubicBezTo>
                  <a:lnTo>
                    <a:pt x="5035" y="8657"/>
                  </a:lnTo>
                  <a:close/>
                  <a:moveTo>
                    <a:pt x="7305" y="10580"/>
                  </a:moveTo>
                  <a:lnTo>
                    <a:pt x="7737" y="12567"/>
                  </a:lnTo>
                  <a:lnTo>
                    <a:pt x="6046" y="12567"/>
                  </a:lnTo>
                  <a:lnTo>
                    <a:pt x="6478" y="10580"/>
                  </a:lnTo>
                  <a:close/>
                  <a:moveTo>
                    <a:pt x="8746" y="8657"/>
                  </a:moveTo>
                  <a:lnTo>
                    <a:pt x="11077" y="9323"/>
                  </a:lnTo>
                  <a:cubicBezTo>
                    <a:pt x="12107" y="9620"/>
                    <a:pt x="12817" y="10562"/>
                    <a:pt x="12820" y="11634"/>
                  </a:cubicBezTo>
                  <a:lnTo>
                    <a:pt x="12822" y="12567"/>
                  </a:lnTo>
                  <a:lnTo>
                    <a:pt x="8721" y="12567"/>
                  </a:lnTo>
                  <a:lnTo>
                    <a:pt x="8190" y="10126"/>
                  </a:lnTo>
                  <a:lnTo>
                    <a:pt x="8680" y="8657"/>
                  </a:lnTo>
                  <a:close/>
                  <a:moveTo>
                    <a:pt x="6892" y="1"/>
                  </a:moveTo>
                  <a:cubicBezTo>
                    <a:pt x="6741" y="1"/>
                    <a:pt x="6588" y="9"/>
                    <a:pt x="6435" y="27"/>
                  </a:cubicBezTo>
                  <a:cubicBezTo>
                    <a:pt x="4604" y="230"/>
                    <a:pt x="3122" y="1706"/>
                    <a:pt x="2912" y="3537"/>
                  </a:cubicBezTo>
                  <a:cubicBezTo>
                    <a:pt x="2780" y="4687"/>
                    <a:pt x="3127" y="5795"/>
                    <a:pt x="3887" y="6656"/>
                  </a:cubicBezTo>
                  <a:cubicBezTo>
                    <a:pt x="4193" y="7002"/>
                    <a:pt x="4389" y="7406"/>
                    <a:pt x="4459" y="7821"/>
                  </a:cubicBezTo>
                  <a:lnTo>
                    <a:pt x="2441" y="8398"/>
                  </a:lnTo>
                  <a:cubicBezTo>
                    <a:pt x="996" y="8809"/>
                    <a:pt x="0" y="10130"/>
                    <a:pt x="0" y="11633"/>
                  </a:cubicBezTo>
                  <a:lnTo>
                    <a:pt x="0" y="13047"/>
                  </a:lnTo>
                  <a:cubicBezTo>
                    <a:pt x="0" y="13312"/>
                    <a:pt x="215" y="13528"/>
                    <a:pt x="481" y="13528"/>
                  </a:cubicBezTo>
                  <a:lnTo>
                    <a:pt x="13302" y="13528"/>
                  </a:lnTo>
                  <a:cubicBezTo>
                    <a:pt x="13567" y="13528"/>
                    <a:pt x="13782" y="13312"/>
                    <a:pt x="13782" y="13047"/>
                  </a:cubicBezTo>
                  <a:lnTo>
                    <a:pt x="13782" y="11633"/>
                  </a:lnTo>
                  <a:cubicBezTo>
                    <a:pt x="13782" y="10130"/>
                    <a:pt x="12786" y="8809"/>
                    <a:pt x="11343" y="8398"/>
                  </a:cubicBezTo>
                  <a:lnTo>
                    <a:pt x="9323" y="7821"/>
                  </a:lnTo>
                  <a:cubicBezTo>
                    <a:pt x="9390" y="7406"/>
                    <a:pt x="9584" y="7006"/>
                    <a:pt x="9884" y="6671"/>
                  </a:cubicBezTo>
                  <a:cubicBezTo>
                    <a:pt x="10988" y="5429"/>
                    <a:pt x="11212" y="3637"/>
                    <a:pt x="10446" y="2162"/>
                  </a:cubicBezTo>
                  <a:cubicBezTo>
                    <a:pt x="9753" y="824"/>
                    <a:pt x="8374" y="1"/>
                    <a:pt x="6892"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5" name="Google Shape;475;p43"/>
            <p:cNvSpPr/>
            <p:nvPr/>
          </p:nvSpPr>
          <p:spPr>
            <a:xfrm>
              <a:off x="7414150" y="1797600"/>
              <a:ext cx="24075" cy="47875"/>
            </a:xfrm>
            <a:custGeom>
              <a:avLst/>
              <a:gdLst/>
              <a:ahLst/>
              <a:cxnLst/>
              <a:rect l="l" t="t" r="r" b="b"/>
              <a:pathLst>
                <a:path w="963" h="1915" extrusionOk="0">
                  <a:moveTo>
                    <a:pt x="481" y="1"/>
                  </a:moveTo>
                  <a:cubicBezTo>
                    <a:pt x="220" y="1"/>
                    <a:pt x="6" y="210"/>
                    <a:pt x="0" y="472"/>
                  </a:cubicBezTo>
                  <a:lnTo>
                    <a:pt x="0" y="1434"/>
                  </a:lnTo>
                  <a:cubicBezTo>
                    <a:pt x="0" y="1699"/>
                    <a:pt x="215" y="1915"/>
                    <a:pt x="482" y="1915"/>
                  </a:cubicBezTo>
                  <a:cubicBezTo>
                    <a:pt x="747" y="1915"/>
                    <a:pt x="962" y="1699"/>
                    <a:pt x="962" y="1434"/>
                  </a:cubicBezTo>
                  <a:lnTo>
                    <a:pt x="962" y="472"/>
                  </a:lnTo>
                  <a:cubicBezTo>
                    <a:pt x="956" y="210"/>
                    <a:pt x="743" y="1"/>
                    <a:pt x="481"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6" name="Google Shape;476;p43"/>
            <p:cNvSpPr/>
            <p:nvPr/>
          </p:nvSpPr>
          <p:spPr>
            <a:xfrm>
              <a:off x="7550375" y="1957625"/>
              <a:ext cx="47875" cy="24075"/>
            </a:xfrm>
            <a:custGeom>
              <a:avLst/>
              <a:gdLst/>
              <a:ahLst/>
              <a:cxnLst/>
              <a:rect l="l" t="t" r="r" b="b"/>
              <a:pathLst>
                <a:path w="1915" h="963" extrusionOk="0">
                  <a:moveTo>
                    <a:pt x="482" y="1"/>
                  </a:moveTo>
                  <a:cubicBezTo>
                    <a:pt x="216" y="1"/>
                    <a:pt x="0" y="216"/>
                    <a:pt x="0" y="483"/>
                  </a:cubicBezTo>
                  <a:cubicBezTo>
                    <a:pt x="0" y="748"/>
                    <a:pt x="216" y="963"/>
                    <a:pt x="482" y="963"/>
                  </a:cubicBezTo>
                  <a:lnTo>
                    <a:pt x="1443" y="963"/>
                  </a:lnTo>
                  <a:cubicBezTo>
                    <a:pt x="1705" y="957"/>
                    <a:pt x="1915" y="743"/>
                    <a:pt x="1915" y="483"/>
                  </a:cubicBezTo>
                  <a:cubicBezTo>
                    <a:pt x="1915" y="220"/>
                    <a:pt x="1705" y="7"/>
                    <a:pt x="1443"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7" name="Google Shape;477;p43"/>
            <p:cNvSpPr/>
            <p:nvPr/>
          </p:nvSpPr>
          <p:spPr>
            <a:xfrm>
              <a:off x="7254100" y="1957675"/>
              <a:ext cx="47675" cy="24075"/>
            </a:xfrm>
            <a:custGeom>
              <a:avLst/>
              <a:gdLst/>
              <a:ahLst/>
              <a:cxnLst/>
              <a:rect l="l" t="t" r="r" b="b"/>
              <a:pathLst>
                <a:path w="1907" h="963" extrusionOk="0">
                  <a:moveTo>
                    <a:pt x="473" y="0"/>
                  </a:moveTo>
                  <a:cubicBezTo>
                    <a:pt x="212" y="5"/>
                    <a:pt x="1" y="218"/>
                    <a:pt x="1" y="481"/>
                  </a:cubicBezTo>
                  <a:cubicBezTo>
                    <a:pt x="1" y="743"/>
                    <a:pt x="212" y="957"/>
                    <a:pt x="473" y="962"/>
                  </a:cubicBezTo>
                  <a:lnTo>
                    <a:pt x="1435" y="962"/>
                  </a:lnTo>
                  <a:cubicBezTo>
                    <a:pt x="1697" y="957"/>
                    <a:pt x="1906" y="743"/>
                    <a:pt x="1906" y="481"/>
                  </a:cubicBezTo>
                  <a:cubicBezTo>
                    <a:pt x="1906" y="218"/>
                    <a:pt x="1697" y="5"/>
                    <a:pt x="1435" y="0"/>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8" name="Google Shape;478;p43"/>
            <p:cNvSpPr/>
            <p:nvPr/>
          </p:nvSpPr>
          <p:spPr>
            <a:xfrm>
              <a:off x="7531150" y="1877625"/>
              <a:ext cx="47325" cy="35975"/>
            </a:xfrm>
            <a:custGeom>
              <a:avLst/>
              <a:gdLst/>
              <a:ahLst/>
              <a:cxnLst/>
              <a:rect l="l" t="t" r="r" b="b"/>
              <a:pathLst>
                <a:path w="1893" h="1439" extrusionOk="0">
                  <a:moveTo>
                    <a:pt x="1345" y="1"/>
                  </a:moveTo>
                  <a:cubicBezTo>
                    <a:pt x="1266" y="1"/>
                    <a:pt x="1186" y="20"/>
                    <a:pt x="1112" y="61"/>
                  </a:cubicBezTo>
                  <a:lnTo>
                    <a:pt x="280" y="541"/>
                  </a:lnTo>
                  <a:cubicBezTo>
                    <a:pt x="91" y="650"/>
                    <a:pt x="1" y="872"/>
                    <a:pt x="56" y="1082"/>
                  </a:cubicBezTo>
                  <a:cubicBezTo>
                    <a:pt x="113" y="1293"/>
                    <a:pt x="304" y="1438"/>
                    <a:pt x="521" y="1438"/>
                  </a:cubicBezTo>
                  <a:lnTo>
                    <a:pt x="521" y="1439"/>
                  </a:lnTo>
                  <a:cubicBezTo>
                    <a:pt x="605" y="1439"/>
                    <a:pt x="687" y="1416"/>
                    <a:pt x="761" y="1375"/>
                  </a:cubicBezTo>
                  <a:lnTo>
                    <a:pt x="1594" y="893"/>
                  </a:lnTo>
                  <a:cubicBezTo>
                    <a:pt x="1818" y="758"/>
                    <a:pt x="1893" y="468"/>
                    <a:pt x="1762" y="241"/>
                  </a:cubicBezTo>
                  <a:cubicBezTo>
                    <a:pt x="1673" y="87"/>
                    <a:pt x="1511" y="1"/>
                    <a:pt x="1345"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9" name="Google Shape;479;p43"/>
            <p:cNvSpPr/>
            <p:nvPr/>
          </p:nvSpPr>
          <p:spPr>
            <a:xfrm>
              <a:off x="7480550" y="1818850"/>
              <a:ext cx="39500" cy="44900"/>
            </a:xfrm>
            <a:custGeom>
              <a:avLst/>
              <a:gdLst/>
              <a:ahLst/>
              <a:cxnLst/>
              <a:rect l="l" t="t" r="r" b="b"/>
              <a:pathLst>
                <a:path w="1580" h="1796" extrusionOk="0">
                  <a:moveTo>
                    <a:pt x="1033" y="1"/>
                  </a:moveTo>
                  <a:cubicBezTo>
                    <a:pt x="866" y="1"/>
                    <a:pt x="704" y="87"/>
                    <a:pt x="614" y="242"/>
                  </a:cubicBezTo>
                  <a:lnTo>
                    <a:pt x="134" y="1073"/>
                  </a:lnTo>
                  <a:cubicBezTo>
                    <a:pt x="1" y="1303"/>
                    <a:pt x="80" y="1598"/>
                    <a:pt x="310" y="1731"/>
                  </a:cubicBezTo>
                  <a:cubicBezTo>
                    <a:pt x="385" y="1774"/>
                    <a:pt x="468" y="1795"/>
                    <a:pt x="550" y="1795"/>
                  </a:cubicBezTo>
                  <a:cubicBezTo>
                    <a:pt x="716" y="1795"/>
                    <a:pt x="877" y="1709"/>
                    <a:pt x="966" y="1554"/>
                  </a:cubicBezTo>
                  <a:lnTo>
                    <a:pt x="1448" y="722"/>
                  </a:lnTo>
                  <a:cubicBezTo>
                    <a:pt x="1579" y="492"/>
                    <a:pt x="1502" y="198"/>
                    <a:pt x="1272" y="64"/>
                  </a:cubicBezTo>
                  <a:cubicBezTo>
                    <a:pt x="1197" y="21"/>
                    <a:pt x="1114" y="1"/>
                    <a:pt x="1033"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0" name="Google Shape;480;p43"/>
            <p:cNvSpPr/>
            <p:nvPr/>
          </p:nvSpPr>
          <p:spPr>
            <a:xfrm>
              <a:off x="7332325" y="1818825"/>
              <a:ext cx="39475" cy="44900"/>
            </a:xfrm>
            <a:custGeom>
              <a:avLst/>
              <a:gdLst/>
              <a:ahLst/>
              <a:cxnLst/>
              <a:rect l="l" t="t" r="r" b="b"/>
              <a:pathLst>
                <a:path w="1579" h="1796" extrusionOk="0">
                  <a:moveTo>
                    <a:pt x="549" y="1"/>
                  </a:moveTo>
                  <a:cubicBezTo>
                    <a:pt x="468" y="1"/>
                    <a:pt x="385" y="22"/>
                    <a:pt x="309" y="65"/>
                  </a:cubicBezTo>
                  <a:cubicBezTo>
                    <a:pt x="79" y="199"/>
                    <a:pt x="0" y="492"/>
                    <a:pt x="133" y="721"/>
                  </a:cubicBezTo>
                  <a:lnTo>
                    <a:pt x="614" y="1555"/>
                  </a:lnTo>
                  <a:cubicBezTo>
                    <a:pt x="703" y="1709"/>
                    <a:pt x="864" y="1795"/>
                    <a:pt x="1030" y="1795"/>
                  </a:cubicBezTo>
                  <a:cubicBezTo>
                    <a:pt x="1111" y="1795"/>
                    <a:pt x="1194" y="1774"/>
                    <a:pt x="1270" y="1731"/>
                  </a:cubicBezTo>
                  <a:cubicBezTo>
                    <a:pt x="1500" y="1599"/>
                    <a:pt x="1579" y="1304"/>
                    <a:pt x="1447" y="1074"/>
                  </a:cubicBezTo>
                  <a:lnTo>
                    <a:pt x="965" y="241"/>
                  </a:lnTo>
                  <a:cubicBezTo>
                    <a:pt x="877" y="87"/>
                    <a:pt x="715" y="1"/>
                    <a:pt x="549" y="1"/>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1" name="Google Shape;481;p43"/>
            <p:cNvSpPr/>
            <p:nvPr/>
          </p:nvSpPr>
          <p:spPr>
            <a:xfrm>
              <a:off x="7273675" y="1877525"/>
              <a:ext cx="48275" cy="36075"/>
            </a:xfrm>
            <a:custGeom>
              <a:avLst/>
              <a:gdLst/>
              <a:ahLst/>
              <a:cxnLst/>
              <a:rect l="l" t="t" r="r" b="b"/>
              <a:pathLst>
                <a:path w="1931" h="1443" extrusionOk="0">
                  <a:moveTo>
                    <a:pt x="549" y="0"/>
                  </a:moveTo>
                  <a:cubicBezTo>
                    <a:pt x="383" y="0"/>
                    <a:pt x="222" y="87"/>
                    <a:pt x="133" y="241"/>
                  </a:cubicBezTo>
                  <a:cubicBezTo>
                    <a:pt x="0" y="471"/>
                    <a:pt x="79" y="765"/>
                    <a:pt x="309" y="897"/>
                  </a:cubicBezTo>
                  <a:lnTo>
                    <a:pt x="1141" y="1379"/>
                  </a:lnTo>
                  <a:cubicBezTo>
                    <a:pt x="1216" y="1422"/>
                    <a:pt x="1298" y="1442"/>
                    <a:pt x="1380" y="1442"/>
                  </a:cubicBezTo>
                  <a:cubicBezTo>
                    <a:pt x="1546" y="1442"/>
                    <a:pt x="1709" y="1356"/>
                    <a:pt x="1798" y="1201"/>
                  </a:cubicBezTo>
                  <a:cubicBezTo>
                    <a:pt x="1930" y="971"/>
                    <a:pt x="1853" y="679"/>
                    <a:pt x="1623" y="545"/>
                  </a:cubicBezTo>
                  <a:lnTo>
                    <a:pt x="789" y="65"/>
                  </a:lnTo>
                  <a:cubicBezTo>
                    <a:pt x="714" y="21"/>
                    <a:pt x="631" y="0"/>
                    <a:pt x="549" y="0"/>
                  </a:cubicBezTo>
                  <a:close/>
                </a:path>
              </a:pathLst>
            </a:custGeom>
            <a:solidFill>
              <a:srgbClr val="FCF3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C:\Users\81172\AppData\Local\Microsoft\Windows\INetCache\Content.MSO\2CEE3024.t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845" y="594041"/>
            <a:ext cx="8553371" cy="3600000"/>
          </a:xfrm>
          <a:prstGeom prst="rect">
            <a:avLst/>
          </a:prstGeom>
          <a:noFill/>
          <a:ln>
            <a:noFill/>
          </a:ln>
        </p:spPr>
      </p:pic>
    </p:spTree>
    <p:extLst>
      <p:ext uri="{BB962C8B-B14F-4D97-AF65-F5344CB8AC3E}">
        <p14:creationId xmlns:p14="http://schemas.microsoft.com/office/powerpoint/2010/main" val="852292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C:\Users\81172\AppData\Local\Microsoft\Windows\INetCache\Content.MSO\6841DD2.t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45" y="441641"/>
            <a:ext cx="8553371" cy="3600000"/>
          </a:xfrm>
          <a:prstGeom prst="rect">
            <a:avLst/>
          </a:prstGeom>
          <a:noFill/>
          <a:ln>
            <a:noFill/>
          </a:ln>
        </p:spPr>
      </p:pic>
    </p:spTree>
    <p:extLst>
      <p:ext uri="{BB962C8B-B14F-4D97-AF65-F5344CB8AC3E}">
        <p14:creationId xmlns:p14="http://schemas.microsoft.com/office/powerpoint/2010/main" val="2169685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C:\Users\81172\AppData\Local\Microsoft\Windows\INetCache\Content.MSO\1E6CDDFC.t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865" y="670241"/>
            <a:ext cx="8553371" cy="3600000"/>
          </a:xfrm>
          <a:prstGeom prst="rect">
            <a:avLst/>
          </a:prstGeom>
          <a:noFill/>
          <a:ln>
            <a:noFill/>
          </a:ln>
        </p:spPr>
      </p:pic>
    </p:spTree>
    <p:extLst>
      <p:ext uri="{BB962C8B-B14F-4D97-AF65-F5344CB8AC3E}">
        <p14:creationId xmlns:p14="http://schemas.microsoft.com/office/powerpoint/2010/main" val="3556650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C:\Users\81172\AppData\Local\Microsoft\Windows\INetCache\Content.MSO\68DE816A.t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605" y="388301"/>
            <a:ext cx="8553371" cy="3600000"/>
          </a:xfrm>
          <a:prstGeom prst="rect">
            <a:avLst/>
          </a:prstGeom>
          <a:noFill/>
          <a:ln>
            <a:noFill/>
          </a:ln>
        </p:spPr>
      </p:pic>
    </p:spTree>
    <p:extLst>
      <p:ext uri="{BB962C8B-B14F-4D97-AF65-F5344CB8AC3E}">
        <p14:creationId xmlns:p14="http://schemas.microsoft.com/office/powerpoint/2010/main" val="2467418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3"/>
          <p:cNvSpPr>
            <a:spLocks noGrp="1"/>
          </p:cNvSpPr>
          <p:nvPr>
            <p:ph type="body" idx="3"/>
          </p:nvPr>
        </p:nvSpPr>
        <p:spPr>
          <a:xfrm>
            <a:off x="-62821" y="362968"/>
            <a:ext cx="8767071" cy="4065107"/>
          </a:xfrm>
        </p:spPr>
        <p:txBody>
          <a:bodyPr/>
          <a:lstStyle/>
          <a:p>
            <a:pPr marL="158750" indent="0">
              <a:buNone/>
            </a:pPr>
            <a:r>
              <a:rPr lang="zh-TW" altLang="zh-TW" sz="2800" dirty="0"/>
              <a:t>本次研習對我而言最大的收獲在於</a:t>
            </a:r>
          </a:p>
          <a:p>
            <a:r>
              <a:rPr lang="zh-TW" altLang="zh-TW" sz="2800" dirty="0" smtClean="0"/>
              <a:t>得到</a:t>
            </a:r>
            <a:r>
              <a:rPr lang="zh-TW" altLang="zh-TW" sz="2800" dirty="0"/>
              <a:t>編輯課程的方向</a:t>
            </a:r>
          </a:p>
          <a:p>
            <a:r>
              <a:rPr lang="zh-TW" altLang="zh-TW" sz="2800" dirty="0"/>
              <a:t>獲得不少社群領導資訊，感謝</a:t>
            </a:r>
          </a:p>
          <a:p>
            <a:r>
              <a:rPr lang="zh-TW" altLang="zh-TW" sz="2800" dirty="0"/>
              <a:t>社群觀摩</a:t>
            </a:r>
          </a:p>
          <a:p>
            <a:r>
              <a:rPr lang="zh-TW" altLang="zh-TW" sz="2800" dirty="0"/>
              <a:t>經驗分享</a:t>
            </a:r>
          </a:p>
          <a:p>
            <a:r>
              <a:rPr lang="zh-TW" altLang="zh-TW" sz="2800" dirty="0"/>
              <a:t>講師準備很充分，內容很豐富</a:t>
            </a:r>
          </a:p>
          <a:p>
            <a:r>
              <a:rPr lang="zh-TW" altLang="zh-TW" sz="2800" dirty="0"/>
              <a:t>認識了更多</a:t>
            </a:r>
            <a:r>
              <a:rPr lang="en-US" altLang="zh-TW" sz="2800" dirty="0" err="1"/>
              <a:t>sdgs</a:t>
            </a:r>
            <a:r>
              <a:rPr lang="zh-TW" altLang="zh-TW" sz="2800" dirty="0"/>
              <a:t>的實例，並和其他社群老師交流，是個在許多層面上都有收穫的研習，非常感謝老師的用心。</a:t>
            </a:r>
          </a:p>
          <a:p>
            <a:endParaRPr lang="zh-TW" altLang="en-US" sz="2800" dirty="0"/>
          </a:p>
        </p:txBody>
      </p:sp>
    </p:spTree>
    <p:extLst>
      <p:ext uri="{BB962C8B-B14F-4D97-AF65-F5344CB8AC3E}">
        <p14:creationId xmlns:p14="http://schemas.microsoft.com/office/powerpoint/2010/main" val="2531876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17">
            <a:extLst>
              <a:ext uri="{FF2B5EF4-FFF2-40B4-BE49-F238E27FC236}">
                <a16:creationId xmlns:a16="http://schemas.microsoft.com/office/drawing/2014/main" id="{E6A82B75-6D93-5911-076F-644BA6CF81F6}"/>
              </a:ext>
            </a:extLst>
          </p:cNvPr>
          <p:cNvSpPr/>
          <p:nvPr/>
        </p:nvSpPr>
        <p:spPr>
          <a:xfrm flipH="1">
            <a:off x="-266700" y="2914650"/>
            <a:ext cx="4186774" cy="2808720"/>
          </a:xfrm>
          <a:custGeom>
            <a:avLst/>
            <a:gdLst/>
            <a:ahLst/>
            <a:cxnLst/>
            <a:rect l="l" t="t" r="r" b="b"/>
            <a:pathLst>
              <a:path w="2609507" h="2106584">
                <a:moveTo>
                  <a:pt x="0" y="0"/>
                </a:moveTo>
                <a:lnTo>
                  <a:pt x="2609507" y="0"/>
                </a:lnTo>
                <a:lnTo>
                  <a:pt x="2609507" y="2106583"/>
                </a:lnTo>
                <a:lnTo>
                  <a:pt x="0" y="2106583"/>
                </a:lnTo>
                <a:lnTo>
                  <a:pt x="0" y="0"/>
                </a:lnTo>
                <a:close/>
              </a:path>
            </a:pathLst>
          </a:custGeom>
          <a:blipFill dpi="0" rotWithShape="1">
            <a:blip r:embed="rId2">
              <a:alphaModFix amt="30000"/>
              <a:extLst>
                <a:ext uri="{96DAC541-7B7A-43D3-8B79-37D633B846F1}">
                  <asvg:svgBlip xmlns:asvg="http://schemas.microsoft.com/office/drawing/2016/SVG/main" xmlns="" r:embed="rId3"/>
                </a:ext>
              </a:extLst>
            </a:blip>
            <a:srcRect/>
            <a:stretch>
              <a:fillRect/>
            </a:stretch>
          </a:blipFill>
        </p:spPr>
      </p:sp>
      <p:grpSp>
        <p:nvGrpSpPr>
          <p:cNvPr id="7" name="Group 7"/>
          <p:cNvGrpSpPr/>
          <p:nvPr/>
        </p:nvGrpSpPr>
        <p:grpSpPr>
          <a:xfrm>
            <a:off x="247577" y="0"/>
            <a:ext cx="8705924" cy="5091931"/>
            <a:chOff x="0" y="0"/>
            <a:chExt cx="2842774" cy="1849204"/>
          </a:xfrm>
        </p:grpSpPr>
        <p:sp>
          <p:nvSpPr>
            <p:cNvPr id="8" name="Freeform 8"/>
            <p:cNvSpPr/>
            <p:nvPr/>
          </p:nvSpPr>
          <p:spPr>
            <a:xfrm>
              <a:off x="16510" y="11430"/>
              <a:ext cx="2812294" cy="1825074"/>
            </a:xfrm>
            <a:custGeom>
              <a:avLst/>
              <a:gdLst/>
              <a:ahLst/>
              <a:cxnLst/>
              <a:rect l="l" t="t" r="r" b="b"/>
              <a:pathLst>
                <a:path w="2812294" h="1825074">
                  <a:moveTo>
                    <a:pt x="1270" y="0"/>
                  </a:moveTo>
                  <a:lnTo>
                    <a:pt x="2812294" y="15240"/>
                  </a:lnTo>
                  <a:lnTo>
                    <a:pt x="2780544" y="1825074"/>
                  </a:lnTo>
                  <a:lnTo>
                    <a:pt x="1015438" y="1825074"/>
                  </a:lnTo>
                  <a:lnTo>
                    <a:pt x="0" y="1798404"/>
                  </a:lnTo>
                  <a:lnTo>
                    <a:pt x="11430" y="592047"/>
                  </a:lnTo>
                  <a:close/>
                </a:path>
              </a:pathLst>
            </a:custGeom>
            <a:solidFill>
              <a:srgbClr val="000000">
                <a:alpha val="0"/>
              </a:srgbClr>
            </a:solidFill>
          </p:spPr>
        </p:sp>
        <p:sp>
          <p:nvSpPr>
            <p:cNvPr id="9" name="Freeform 9"/>
            <p:cNvSpPr/>
            <p:nvPr/>
          </p:nvSpPr>
          <p:spPr>
            <a:xfrm>
              <a:off x="0" y="-1270"/>
              <a:ext cx="2841504" cy="1850474"/>
            </a:xfrm>
            <a:custGeom>
              <a:avLst/>
              <a:gdLst/>
              <a:ahLst/>
              <a:cxnLst/>
              <a:rect l="l" t="t" r="r" b="b"/>
              <a:pathLst>
                <a:path w="2841504" h="1850474">
                  <a:moveTo>
                    <a:pt x="2807214" y="1825074"/>
                  </a:moveTo>
                  <a:cubicBezTo>
                    <a:pt x="2804674" y="1828884"/>
                    <a:pt x="2800864" y="1833964"/>
                    <a:pt x="2797054" y="1837774"/>
                  </a:cubicBezTo>
                  <a:cubicBezTo>
                    <a:pt x="2793244" y="1840314"/>
                    <a:pt x="2788164" y="1842854"/>
                    <a:pt x="2784354" y="1842854"/>
                  </a:cubicBezTo>
                  <a:cubicBezTo>
                    <a:pt x="2684920" y="1841584"/>
                    <a:pt x="2566381" y="1847934"/>
                    <a:pt x="2445645" y="1850474"/>
                  </a:cubicBezTo>
                  <a:cubicBezTo>
                    <a:pt x="2408327" y="1850474"/>
                    <a:pt x="2368814" y="1849204"/>
                    <a:pt x="2331496" y="1849204"/>
                  </a:cubicBezTo>
                  <a:cubicBezTo>
                    <a:pt x="2248079" y="1847934"/>
                    <a:pt x="2164662" y="1846664"/>
                    <a:pt x="2081245" y="1846664"/>
                  </a:cubicBezTo>
                  <a:lnTo>
                    <a:pt x="1809042" y="1846664"/>
                  </a:lnTo>
                  <a:cubicBezTo>
                    <a:pt x="1747577" y="1846664"/>
                    <a:pt x="1688307" y="1845394"/>
                    <a:pt x="1626842" y="1845394"/>
                  </a:cubicBezTo>
                  <a:cubicBezTo>
                    <a:pt x="1574158" y="1845394"/>
                    <a:pt x="1519278" y="1845394"/>
                    <a:pt x="1466594" y="1846664"/>
                  </a:cubicBezTo>
                  <a:lnTo>
                    <a:pt x="1433666" y="1846664"/>
                  </a:lnTo>
                  <a:cubicBezTo>
                    <a:pt x="1356835" y="1845394"/>
                    <a:pt x="500713" y="1844124"/>
                    <a:pt x="423882" y="1841584"/>
                  </a:cubicBezTo>
                  <a:cubicBezTo>
                    <a:pt x="377783" y="1840314"/>
                    <a:pt x="331684" y="1835234"/>
                    <a:pt x="285586" y="1832694"/>
                  </a:cubicBezTo>
                  <a:cubicBezTo>
                    <a:pt x="202169" y="1827614"/>
                    <a:pt x="118752" y="1823804"/>
                    <a:pt x="41910" y="1818724"/>
                  </a:cubicBezTo>
                  <a:cubicBezTo>
                    <a:pt x="33020" y="1817454"/>
                    <a:pt x="24130" y="1814914"/>
                    <a:pt x="16510" y="1811104"/>
                  </a:cubicBezTo>
                  <a:cubicBezTo>
                    <a:pt x="5080" y="1806024"/>
                    <a:pt x="0" y="1794594"/>
                    <a:pt x="1270" y="1778865"/>
                  </a:cubicBezTo>
                  <a:cubicBezTo>
                    <a:pt x="2540" y="1698655"/>
                    <a:pt x="3810" y="1617061"/>
                    <a:pt x="3810" y="1536850"/>
                  </a:cubicBezTo>
                  <a:cubicBezTo>
                    <a:pt x="5080" y="1455257"/>
                    <a:pt x="17780" y="599215"/>
                    <a:pt x="17780" y="517621"/>
                  </a:cubicBezTo>
                  <a:cubicBezTo>
                    <a:pt x="19050" y="438794"/>
                    <a:pt x="20320" y="359966"/>
                    <a:pt x="19050" y="279755"/>
                  </a:cubicBezTo>
                  <a:cubicBezTo>
                    <a:pt x="17780" y="200927"/>
                    <a:pt x="16510" y="123482"/>
                    <a:pt x="6350" y="48260"/>
                  </a:cubicBezTo>
                  <a:cubicBezTo>
                    <a:pt x="5080" y="35560"/>
                    <a:pt x="2540" y="22860"/>
                    <a:pt x="1270" y="10160"/>
                  </a:cubicBezTo>
                  <a:cubicBezTo>
                    <a:pt x="3810" y="8890"/>
                    <a:pt x="5080" y="7620"/>
                    <a:pt x="6350" y="7620"/>
                  </a:cubicBezTo>
                  <a:cubicBezTo>
                    <a:pt x="34290" y="6350"/>
                    <a:pt x="72653" y="5080"/>
                    <a:pt x="120947" y="3810"/>
                  </a:cubicBezTo>
                  <a:cubicBezTo>
                    <a:pt x="188998" y="1270"/>
                    <a:pt x="259243" y="1270"/>
                    <a:pt x="327294" y="1270"/>
                  </a:cubicBezTo>
                  <a:cubicBezTo>
                    <a:pt x="412906" y="2540"/>
                    <a:pt x="1277808" y="5080"/>
                    <a:pt x="1363420" y="6350"/>
                  </a:cubicBezTo>
                  <a:cubicBezTo>
                    <a:pt x="1446837" y="7620"/>
                    <a:pt x="1530254" y="7620"/>
                    <a:pt x="1613671" y="7620"/>
                  </a:cubicBezTo>
                  <a:cubicBezTo>
                    <a:pt x="1659770" y="7620"/>
                    <a:pt x="1705869" y="7620"/>
                    <a:pt x="1751968" y="8890"/>
                  </a:cubicBezTo>
                  <a:cubicBezTo>
                    <a:pt x="1841970" y="11430"/>
                    <a:pt x="1934168" y="10160"/>
                    <a:pt x="2024170" y="2540"/>
                  </a:cubicBezTo>
                  <a:cubicBezTo>
                    <a:pt x="2061488" y="0"/>
                    <a:pt x="2098807" y="2540"/>
                    <a:pt x="2136125" y="2540"/>
                  </a:cubicBezTo>
                  <a:cubicBezTo>
                    <a:pt x="2219542" y="2540"/>
                    <a:pt x="2302958" y="1270"/>
                    <a:pt x="2386375" y="3810"/>
                  </a:cubicBezTo>
                  <a:cubicBezTo>
                    <a:pt x="2491744" y="6350"/>
                    <a:pt x="2594918" y="13970"/>
                    <a:pt x="2700287" y="17780"/>
                  </a:cubicBezTo>
                  <a:cubicBezTo>
                    <a:pt x="2746385" y="20320"/>
                    <a:pt x="2775464" y="19050"/>
                    <a:pt x="2802134" y="21590"/>
                  </a:cubicBezTo>
                  <a:cubicBezTo>
                    <a:pt x="2811024" y="22860"/>
                    <a:pt x="2819914" y="25400"/>
                    <a:pt x="2828804" y="27940"/>
                  </a:cubicBezTo>
                  <a:cubicBezTo>
                    <a:pt x="2836424" y="30480"/>
                    <a:pt x="2840234" y="36830"/>
                    <a:pt x="2840234" y="46990"/>
                  </a:cubicBezTo>
                  <a:cubicBezTo>
                    <a:pt x="2841504" y="86143"/>
                    <a:pt x="2837694" y="127631"/>
                    <a:pt x="2833884" y="169120"/>
                  </a:cubicBezTo>
                  <a:cubicBezTo>
                    <a:pt x="2830074" y="203693"/>
                    <a:pt x="2828804" y="239650"/>
                    <a:pt x="2827534" y="274223"/>
                  </a:cubicBezTo>
                  <a:cubicBezTo>
                    <a:pt x="2824994" y="332307"/>
                    <a:pt x="2823724" y="390390"/>
                    <a:pt x="2822454" y="448474"/>
                  </a:cubicBezTo>
                  <a:cubicBezTo>
                    <a:pt x="2821184" y="502409"/>
                    <a:pt x="2819914" y="556344"/>
                    <a:pt x="2819914" y="610278"/>
                  </a:cubicBezTo>
                  <a:cubicBezTo>
                    <a:pt x="2819914" y="700170"/>
                    <a:pt x="2808484" y="1563126"/>
                    <a:pt x="2807214" y="1653017"/>
                  </a:cubicBezTo>
                  <a:cubicBezTo>
                    <a:pt x="2809754" y="1711101"/>
                    <a:pt x="2808484" y="1769185"/>
                    <a:pt x="2807214" y="1825074"/>
                  </a:cubicBezTo>
                  <a:close/>
                  <a:moveTo>
                    <a:pt x="17780" y="1794594"/>
                  </a:moveTo>
                  <a:cubicBezTo>
                    <a:pt x="22860" y="1795864"/>
                    <a:pt x="29210" y="1798404"/>
                    <a:pt x="36830" y="1798404"/>
                  </a:cubicBezTo>
                  <a:cubicBezTo>
                    <a:pt x="116557" y="1803484"/>
                    <a:pt x="206559" y="1808564"/>
                    <a:pt x="294366" y="1812374"/>
                  </a:cubicBezTo>
                  <a:cubicBezTo>
                    <a:pt x="336075" y="1814914"/>
                    <a:pt x="377783" y="1818724"/>
                    <a:pt x="421687" y="1819994"/>
                  </a:cubicBezTo>
                  <a:cubicBezTo>
                    <a:pt x="450224" y="1821264"/>
                    <a:pt x="1258052" y="1817454"/>
                    <a:pt x="1284394" y="1818724"/>
                  </a:cubicBezTo>
                  <a:cubicBezTo>
                    <a:pt x="1330493" y="1819994"/>
                    <a:pt x="1376591" y="1822534"/>
                    <a:pt x="1422690" y="1823804"/>
                  </a:cubicBezTo>
                  <a:cubicBezTo>
                    <a:pt x="1444642" y="1825074"/>
                    <a:pt x="1464399" y="1825074"/>
                    <a:pt x="1486351" y="1825074"/>
                  </a:cubicBezTo>
                  <a:cubicBezTo>
                    <a:pt x="1585134" y="1825074"/>
                    <a:pt x="1681722" y="1823804"/>
                    <a:pt x="1780505" y="1825074"/>
                  </a:cubicBezTo>
                  <a:cubicBezTo>
                    <a:pt x="1817823" y="1825074"/>
                    <a:pt x="1857336" y="1827614"/>
                    <a:pt x="1894655" y="1827614"/>
                  </a:cubicBezTo>
                  <a:cubicBezTo>
                    <a:pt x="1951729" y="1827614"/>
                    <a:pt x="2006609" y="1823804"/>
                    <a:pt x="2063684" y="1823804"/>
                  </a:cubicBezTo>
                  <a:cubicBezTo>
                    <a:pt x="2131734" y="1823804"/>
                    <a:pt x="2197590" y="1825074"/>
                    <a:pt x="2265640" y="1825074"/>
                  </a:cubicBezTo>
                  <a:cubicBezTo>
                    <a:pt x="2355643" y="1825074"/>
                    <a:pt x="2447841" y="1825074"/>
                    <a:pt x="2537843" y="1823804"/>
                  </a:cubicBezTo>
                  <a:cubicBezTo>
                    <a:pt x="2619065" y="1822534"/>
                    <a:pt x="2698091" y="1819994"/>
                    <a:pt x="2769114" y="1817454"/>
                  </a:cubicBezTo>
                  <a:cubicBezTo>
                    <a:pt x="2774194" y="1817454"/>
                    <a:pt x="2779274" y="1814914"/>
                    <a:pt x="2785624" y="1813644"/>
                  </a:cubicBezTo>
                  <a:cubicBezTo>
                    <a:pt x="2785624" y="1800944"/>
                    <a:pt x="2786894" y="1788244"/>
                    <a:pt x="2786894" y="1774716"/>
                  </a:cubicBezTo>
                  <a:lnTo>
                    <a:pt x="2786894" y="1731845"/>
                  </a:lnTo>
                  <a:cubicBezTo>
                    <a:pt x="2788164" y="1661315"/>
                    <a:pt x="2790704" y="1589402"/>
                    <a:pt x="2789434" y="1518872"/>
                  </a:cubicBezTo>
                  <a:cubicBezTo>
                    <a:pt x="2788164" y="1419300"/>
                    <a:pt x="2800864" y="548046"/>
                    <a:pt x="2804674" y="448474"/>
                  </a:cubicBezTo>
                  <a:cubicBezTo>
                    <a:pt x="2807214" y="390390"/>
                    <a:pt x="2809754" y="332307"/>
                    <a:pt x="2809754" y="274223"/>
                  </a:cubicBezTo>
                  <a:cubicBezTo>
                    <a:pt x="2809754" y="225820"/>
                    <a:pt x="2811024" y="178800"/>
                    <a:pt x="2818644" y="131780"/>
                  </a:cubicBezTo>
                  <a:cubicBezTo>
                    <a:pt x="2822454" y="104121"/>
                    <a:pt x="2824994" y="76462"/>
                    <a:pt x="2819914" y="49530"/>
                  </a:cubicBezTo>
                  <a:cubicBezTo>
                    <a:pt x="2812294" y="49530"/>
                    <a:pt x="2805944" y="48260"/>
                    <a:pt x="2798324" y="48260"/>
                  </a:cubicBezTo>
                  <a:cubicBezTo>
                    <a:pt x="2765304" y="45720"/>
                    <a:pt x="2715653" y="45720"/>
                    <a:pt x="2656383" y="40640"/>
                  </a:cubicBezTo>
                  <a:cubicBezTo>
                    <a:pt x="2546624" y="33020"/>
                    <a:pt x="2434669" y="27940"/>
                    <a:pt x="2324910" y="27940"/>
                  </a:cubicBezTo>
                  <a:cubicBezTo>
                    <a:pt x="2248079" y="27940"/>
                    <a:pt x="2169052" y="31750"/>
                    <a:pt x="2092221" y="24130"/>
                  </a:cubicBezTo>
                  <a:lnTo>
                    <a:pt x="2070269" y="24130"/>
                  </a:lnTo>
                  <a:cubicBezTo>
                    <a:pt x="2006609" y="27940"/>
                    <a:pt x="1938558" y="33020"/>
                    <a:pt x="1872703" y="34290"/>
                  </a:cubicBezTo>
                  <a:cubicBezTo>
                    <a:pt x="1800262" y="35560"/>
                    <a:pt x="1730016" y="31750"/>
                    <a:pt x="1657575" y="30480"/>
                  </a:cubicBezTo>
                  <a:cubicBezTo>
                    <a:pt x="1589524" y="29210"/>
                    <a:pt x="1521473" y="27940"/>
                    <a:pt x="1455618" y="27940"/>
                  </a:cubicBezTo>
                  <a:cubicBezTo>
                    <a:pt x="1431471" y="27940"/>
                    <a:pt x="1409519" y="29210"/>
                    <a:pt x="1385372" y="27940"/>
                  </a:cubicBezTo>
                  <a:cubicBezTo>
                    <a:pt x="1301955" y="26670"/>
                    <a:pt x="439248" y="24130"/>
                    <a:pt x="353636" y="24130"/>
                  </a:cubicBezTo>
                  <a:cubicBezTo>
                    <a:pt x="279000" y="22860"/>
                    <a:pt x="204364" y="24130"/>
                    <a:pt x="129728" y="24130"/>
                  </a:cubicBezTo>
                  <a:cubicBezTo>
                    <a:pt x="90214" y="24130"/>
                    <a:pt x="45720" y="24130"/>
                    <a:pt x="21590" y="25400"/>
                  </a:cubicBezTo>
                  <a:cubicBezTo>
                    <a:pt x="20320" y="25400"/>
                    <a:pt x="21590" y="36830"/>
                    <a:pt x="22860" y="41910"/>
                  </a:cubicBezTo>
                  <a:cubicBezTo>
                    <a:pt x="26670" y="81994"/>
                    <a:pt x="31750" y="126248"/>
                    <a:pt x="34290" y="169119"/>
                  </a:cubicBezTo>
                  <a:cubicBezTo>
                    <a:pt x="36830" y="246564"/>
                    <a:pt x="38100" y="324009"/>
                    <a:pt x="38100" y="401454"/>
                  </a:cubicBezTo>
                  <a:cubicBezTo>
                    <a:pt x="38100" y="451240"/>
                    <a:pt x="36830" y="499643"/>
                    <a:pt x="35560" y="549429"/>
                  </a:cubicBezTo>
                  <a:cubicBezTo>
                    <a:pt x="34290" y="597832"/>
                    <a:pt x="22860" y="1417917"/>
                    <a:pt x="21590" y="1464937"/>
                  </a:cubicBezTo>
                  <a:lnTo>
                    <a:pt x="21590" y="1556211"/>
                  </a:lnTo>
                  <a:cubicBezTo>
                    <a:pt x="21590" y="1625359"/>
                    <a:pt x="20320" y="1695889"/>
                    <a:pt x="20320" y="1765036"/>
                  </a:cubicBezTo>
                  <a:cubicBezTo>
                    <a:pt x="20320" y="1774716"/>
                    <a:pt x="19050" y="1783014"/>
                    <a:pt x="17780" y="1794594"/>
                  </a:cubicBezTo>
                  <a:close/>
                </a:path>
              </a:pathLst>
            </a:custGeom>
            <a:solidFill>
              <a:srgbClr val="F6B470"/>
            </a:solidFill>
          </p:spPr>
        </p:sp>
      </p:grpSp>
      <p:sp>
        <p:nvSpPr>
          <p:cNvPr id="25" name="Freeform 25"/>
          <p:cNvSpPr/>
          <p:nvPr/>
        </p:nvSpPr>
        <p:spPr>
          <a:xfrm flipH="1">
            <a:off x="5070805" y="2571750"/>
            <a:ext cx="4241366" cy="3086100"/>
          </a:xfrm>
          <a:custGeom>
            <a:avLst/>
            <a:gdLst/>
            <a:ahLst/>
            <a:cxnLst/>
            <a:rect l="l" t="t" r="r" b="b"/>
            <a:pathLst>
              <a:path w="7594430" h="6172200">
                <a:moveTo>
                  <a:pt x="0" y="0"/>
                </a:moveTo>
                <a:lnTo>
                  <a:pt x="7594430" y="0"/>
                </a:lnTo>
                <a:lnTo>
                  <a:pt x="7594430" y="6172200"/>
                </a:lnTo>
                <a:lnTo>
                  <a:pt x="0" y="6172200"/>
                </a:lnTo>
                <a:lnTo>
                  <a:pt x="0" y="0"/>
                </a:lnTo>
                <a:close/>
              </a:path>
            </a:pathLst>
          </a:custGeom>
          <a:blipFill dpi="0" rotWithShape="1">
            <a:blip r:embed="rId4">
              <a:alphaModFix amt="30000"/>
              <a:extLst>
                <a:ext uri="{96DAC541-7B7A-43D3-8B79-37D633B846F1}">
                  <asvg:svgBlip xmlns:asvg="http://schemas.microsoft.com/office/drawing/2016/SVG/main" xmlns="" r:embed="rId5"/>
                </a:ext>
              </a:extLst>
            </a:blip>
            <a:srcRect/>
            <a:stretch>
              <a:fillRect/>
            </a:stretch>
          </a:blipFill>
        </p:spPr>
        <p:txBody>
          <a:bodyPr/>
          <a:lstStyle/>
          <a:p>
            <a:endParaRPr lang="zh-TW" altLang="en-US" sz="700" dirty="0"/>
          </a:p>
        </p:txBody>
      </p:sp>
      <p:graphicFrame>
        <p:nvGraphicFramePr>
          <p:cNvPr id="33" name="表格 32">
            <a:extLst>
              <a:ext uri="{FF2B5EF4-FFF2-40B4-BE49-F238E27FC236}">
                <a16:creationId xmlns:a16="http://schemas.microsoft.com/office/drawing/2014/main" id="{EFB2E0EB-652C-F687-E2D9-4AF5334B2B70}"/>
              </a:ext>
            </a:extLst>
          </p:cNvPr>
          <p:cNvGraphicFramePr>
            <a:graphicFrameLocks noGrp="1"/>
          </p:cNvGraphicFramePr>
          <p:nvPr>
            <p:extLst/>
          </p:nvPr>
        </p:nvGraphicFramePr>
        <p:xfrm>
          <a:off x="386793" y="722291"/>
          <a:ext cx="8435269" cy="4187107"/>
        </p:xfrm>
        <a:graphic>
          <a:graphicData uri="http://schemas.openxmlformats.org/drawingml/2006/table">
            <a:tbl>
              <a:tblPr firstRow="1" firstCol="1">
                <a:tableStyleId>{21E4AEA4-8DFA-4A89-87EB-49C32662AFE0}</a:tableStyleId>
              </a:tblPr>
              <a:tblGrid>
                <a:gridCol w="1482789">
                  <a:extLst>
                    <a:ext uri="{9D8B030D-6E8A-4147-A177-3AD203B41FA5}">
                      <a16:colId xmlns:a16="http://schemas.microsoft.com/office/drawing/2014/main" val="2664163731"/>
                    </a:ext>
                  </a:extLst>
                </a:gridCol>
                <a:gridCol w="5325646">
                  <a:extLst>
                    <a:ext uri="{9D8B030D-6E8A-4147-A177-3AD203B41FA5}">
                      <a16:colId xmlns:a16="http://schemas.microsoft.com/office/drawing/2014/main" val="490425710"/>
                    </a:ext>
                  </a:extLst>
                </a:gridCol>
                <a:gridCol w="1626834">
                  <a:extLst>
                    <a:ext uri="{9D8B030D-6E8A-4147-A177-3AD203B41FA5}">
                      <a16:colId xmlns:a16="http://schemas.microsoft.com/office/drawing/2014/main" val="2024791664"/>
                    </a:ext>
                  </a:extLst>
                </a:gridCol>
              </a:tblGrid>
              <a:tr h="414994">
                <a:tc>
                  <a:txBody>
                    <a:bodyPr/>
                    <a:lstStyle/>
                    <a:p>
                      <a:pPr algn="ctr">
                        <a:lnSpc>
                          <a:spcPct val="100000"/>
                        </a:lnSpc>
                      </a:pP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時間</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流程</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主 講 人</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522925"/>
                  </a:ext>
                </a:extLst>
              </a:tr>
              <a:tr h="280667">
                <a:tc>
                  <a:txBody>
                    <a:bodyPr/>
                    <a:lstStyle/>
                    <a:p>
                      <a:pPr algn="ctr">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13:10</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13:30</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報到</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508971"/>
                  </a:ext>
                </a:extLst>
              </a:tr>
              <a:tr h="665719">
                <a:tc>
                  <a:txBody>
                    <a:bodyPr/>
                    <a:lstStyle/>
                    <a:p>
                      <a:pPr algn="ctr">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13:30</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13:40</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引言</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300"/>
                        </a:spcAft>
                      </a:pPr>
                      <a:r>
                        <a:rPr lang="zh-TW" altLang="en-US"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教育局長官</a:t>
                      </a:r>
                    </a:p>
                    <a:p>
                      <a:pPr algn="ctr">
                        <a:lnSpc>
                          <a:spcPct val="100000"/>
                        </a:lnSpc>
                        <a:spcAft>
                          <a:spcPts val="300"/>
                        </a:spcAft>
                      </a:pPr>
                      <a:r>
                        <a:rPr lang="zh-TW" altLang="en-US" sz="1800" b="0" kern="10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莊玫欣校長</a:t>
                      </a:r>
                      <a:endParaRPr lang="en-US" alt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1549717"/>
                  </a:ext>
                </a:extLst>
              </a:tr>
              <a:tr h="842000">
                <a:tc>
                  <a:txBody>
                    <a:bodyPr/>
                    <a:lstStyle/>
                    <a:p>
                      <a:pPr algn="ctr">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13:40</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14:30</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a:t>
                      </a:r>
                      <a:r>
                        <a:rPr 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活化學校分享</a:t>
                      </a:r>
                      <a:r>
                        <a:rPr lang="zh-TW" sz="1800" b="0" kern="0" spc="-15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zh-TW" altLang="en-US" sz="1800" b="0" kern="0" spc="-15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實踐國中、誠正國中</a:t>
                      </a:r>
                      <a:r>
                        <a:rPr 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endParaRPr lang="en-US" alt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p>
                      <a:pPr algn="just">
                        <a:lnSpc>
                          <a:spcPct val="100000"/>
                        </a:lnSpc>
                      </a:pPr>
                      <a:r>
                        <a:rPr 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探究學習於校訂課程之應用與實踐。（每校</a:t>
                      </a:r>
                      <a:r>
                        <a:rPr lang="en-US"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15</a:t>
                      </a:r>
                      <a:r>
                        <a:rPr 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分鐘）</a:t>
                      </a:r>
                      <a:endParaRPr lang="zh-TW" sz="1800" b="0" kern="10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p>
                      <a:pPr algn="just">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2.</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雙向交流與專家回饋</a:t>
                      </a:r>
                      <a:r>
                        <a:rPr lang="zh-TW" alt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en-US" alt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20</a:t>
                      </a:r>
                      <a:r>
                        <a:rPr lang="zh-TW" alt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分鐘）</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lnSpc>
                          <a:spcPct val="100000"/>
                        </a:lnSpc>
                        <a:spcAft>
                          <a:spcPts val="300"/>
                        </a:spcAft>
                      </a:pPr>
                      <a:r>
                        <a:rPr lang="zh-TW" altLang="en-US"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活化學校</a:t>
                      </a:r>
                      <a:endParaRPr lang="en-US" alt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p>
                      <a:pPr algn="ctr">
                        <a:lnSpc>
                          <a:spcPct val="100000"/>
                        </a:lnSpc>
                        <a:spcAft>
                          <a:spcPts val="300"/>
                        </a:spcAft>
                      </a:pPr>
                      <a:r>
                        <a:rPr lang="zh-TW" altLang="en-US" sz="1800" b="0" kern="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余 霖聘督</a:t>
                      </a:r>
                      <a:endParaRPr lang="en-US" altLang="zh-TW" sz="1800" b="0" kern="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p>
                      <a:pPr algn="ctr">
                        <a:lnSpc>
                          <a:spcPct val="100000"/>
                        </a:lnSpc>
                        <a:spcAft>
                          <a:spcPts val="300"/>
                        </a:spcAft>
                      </a:pPr>
                      <a:r>
                        <a:rPr lang="zh-TW" altLang="en-US" sz="1800" b="0" kern="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吳璧純教授</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026192"/>
                  </a:ext>
                </a:extLst>
              </a:tr>
              <a:tr h="280667">
                <a:tc>
                  <a:txBody>
                    <a:bodyPr/>
                    <a:lstStyle/>
                    <a:p>
                      <a:pPr algn="ctr">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14:30</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14:40</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中場休息</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87322876"/>
                  </a:ext>
                </a:extLst>
              </a:tr>
              <a:tr h="842000">
                <a:tc>
                  <a:txBody>
                    <a:bodyPr/>
                    <a:lstStyle/>
                    <a:p>
                      <a:pPr algn="ctr">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14:40</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15:50</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a:t>
                      </a:r>
                      <a:r>
                        <a:rPr 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活化學校</a:t>
                      </a:r>
                      <a:r>
                        <a:rPr lang="zh-TW" sz="1800" b="0" kern="0" spc="-15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分享（</a:t>
                      </a:r>
                      <a:r>
                        <a:rPr lang="zh-TW" altLang="en-US" sz="1800" b="0" kern="0" spc="-15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南港高中、蘭州國中、萬華國中</a:t>
                      </a:r>
                      <a:r>
                        <a:rPr 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endParaRPr lang="en-US" alt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p>
                      <a:pPr algn="just">
                        <a:lnSpc>
                          <a:spcPct val="100000"/>
                        </a:lnSpc>
                      </a:pPr>
                      <a:r>
                        <a:rPr 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探究學習於校訂課程之應用與實踐。（每校</a:t>
                      </a:r>
                      <a:r>
                        <a:rPr lang="en-US"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15</a:t>
                      </a:r>
                      <a:r>
                        <a:rPr lang="zh-TW" sz="1800" b="0" kern="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分鐘）</a:t>
                      </a:r>
                      <a:endParaRPr lang="zh-TW" sz="1800" b="0" kern="100" spc="-15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p>
                      <a:pPr algn="just">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2.</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雙向交流與專家回饋</a:t>
                      </a:r>
                      <a:r>
                        <a:rPr lang="zh-TW" alt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en-US" alt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25</a:t>
                      </a:r>
                      <a:r>
                        <a:rPr lang="zh-TW" alt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分鐘）</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181090993"/>
                  </a:ext>
                </a:extLst>
              </a:tr>
              <a:tr h="842010">
                <a:tc>
                  <a:txBody>
                    <a:bodyPr/>
                    <a:lstStyle/>
                    <a:p>
                      <a:pPr algn="ctr">
                        <a:lnSpc>
                          <a:spcPct val="100000"/>
                        </a:lnSpc>
                      </a:pP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15:50</a:t>
                      </a: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a:t>
                      </a:r>
                      <a:r>
                        <a:rPr lang="en-US"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16:30</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綜合座談</a:t>
                      </a:r>
                      <a:endParaRPr 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TW" altLang="en-US" sz="1800" b="0" kern="10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莊玫欣</a:t>
                      </a:r>
                      <a:r>
                        <a:rPr lang="zh-TW" altLang="en-US" sz="1800" b="0" kern="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校長</a:t>
                      </a:r>
                      <a:endParaRPr lang="en-US" altLang="zh-TW" sz="1800" b="0" kern="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p>
                      <a:pPr algn="ctr">
                        <a:lnSpc>
                          <a:spcPct val="100000"/>
                        </a:lnSpc>
                        <a:spcAft>
                          <a:spcPts val="300"/>
                        </a:spcAft>
                      </a:pPr>
                      <a:r>
                        <a:rPr lang="zh-TW" altLang="en-US" sz="1800" b="0" kern="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余 霖聘督</a:t>
                      </a:r>
                      <a:endParaRPr lang="en-US" altLang="zh-TW" sz="1800" b="0" kern="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p>
                      <a:pPr algn="ctr">
                        <a:lnSpc>
                          <a:spcPct val="100000"/>
                        </a:lnSpc>
                        <a:spcAft>
                          <a:spcPts val="300"/>
                        </a:spcAft>
                      </a:pPr>
                      <a:r>
                        <a:rPr lang="zh-TW" altLang="en-US" sz="1800" b="0" kern="0" dirty="0" smtClean="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rPr>
                        <a:t>吳璧純教授</a:t>
                      </a:r>
                      <a:endParaRPr lang="zh-TW" altLang="zh-TW" sz="1800" b="0" kern="100" dirty="0">
                        <a:solidFill>
                          <a:schemeClr val="tx1"/>
                        </a:solidFill>
                        <a:effectLst/>
                        <a:latin typeface="標楷體" panose="03000509000000000000" pitchFamily="65" charset="-120"/>
                        <a:ea typeface="標楷體" panose="03000509000000000000" pitchFamily="65" charset="-120"/>
                        <a:cs typeface="内海フォント-Regular" panose="02020500000000000000" charset="-120"/>
                      </a:endParaRPr>
                    </a:p>
                  </a:txBody>
                  <a:tcPr marL="34290" marR="3429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2210531"/>
                  </a:ext>
                </a:extLst>
              </a:tr>
            </a:tbl>
          </a:graphicData>
        </a:graphic>
      </p:graphicFrame>
      <p:grpSp>
        <p:nvGrpSpPr>
          <p:cNvPr id="2" name="Group 2"/>
          <p:cNvGrpSpPr/>
          <p:nvPr/>
        </p:nvGrpSpPr>
        <p:grpSpPr>
          <a:xfrm rot="-10800000">
            <a:off x="-838200" y="-568810"/>
            <a:ext cx="10557655" cy="1273659"/>
            <a:chOff x="0" y="0"/>
            <a:chExt cx="1734364" cy="240525"/>
          </a:xfrm>
        </p:grpSpPr>
        <p:sp>
          <p:nvSpPr>
            <p:cNvPr id="3" name="Freeform 3"/>
            <p:cNvSpPr/>
            <p:nvPr/>
          </p:nvSpPr>
          <p:spPr>
            <a:xfrm>
              <a:off x="0" y="-1270"/>
              <a:ext cx="1735634" cy="239255"/>
            </a:xfrm>
            <a:custGeom>
              <a:avLst/>
              <a:gdLst/>
              <a:ahLst/>
              <a:cxnLst/>
              <a:rect l="l" t="t" r="r" b="b"/>
              <a:pathLst>
                <a:path w="1735634" h="239255">
                  <a:moveTo>
                    <a:pt x="1724204" y="27940"/>
                  </a:moveTo>
                  <a:cubicBezTo>
                    <a:pt x="1715314" y="24130"/>
                    <a:pt x="1706425" y="21590"/>
                    <a:pt x="1697534" y="21590"/>
                  </a:cubicBezTo>
                  <a:cubicBezTo>
                    <a:pt x="1670864" y="20320"/>
                    <a:pt x="1645005" y="20320"/>
                    <a:pt x="1617807" y="17780"/>
                  </a:cubicBezTo>
                  <a:cubicBezTo>
                    <a:pt x="1555639" y="12700"/>
                    <a:pt x="1494766" y="6350"/>
                    <a:pt x="1432597" y="3810"/>
                  </a:cubicBezTo>
                  <a:cubicBezTo>
                    <a:pt x="1382086" y="1270"/>
                    <a:pt x="1332869" y="3810"/>
                    <a:pt x="1282357" y="2540"/>
                  </a:cubicBezTo>
                  <a:cubicBezTo>
                    <a:pt x="1260339" y="2540"/>
                    <a:pt x="1238322" y="0"/>
                    <a:pt x="1216304" y="2540"/>
                  </a:cubicBezTo>
                  <a:cubicBezTo>
                    <a:pt x="1163202" y="10160"/>
                    <a:pt x="1110100" y="11430"/>
                    <a:pt x="1055703" y="8890"/>
                  </a:cubicBezTo>
                  <a:cubicBezTo>
                    <a:pt x="1028504" y="7620"/>
                    <a:pt x="1001305" y="7620"/>
                    <a:pt x="974107" y="7620"/>
                  </a:cubicBezTo>
                  <a:cubicBezTo>
                    <a:pt x="924890" y="7620"/>
                    <a:pt x="875674" y="7620"/>
                    <a:pt x="826457" y="6350"/>
                  </a:cubicBezTo>
                  <a:cubicBezTo>
                    <a:pt x="774650" y="5080"/>
                    <a:pt x="264353" y="2540"/>
                    <a:pt x="213841" y="1270"/>
                  </a:cubicBezTo>
                  <a:cubicBezTo>
                    <a:pt x="172396" y="0"/>
                    <a:pt x="132245" y="1270"/>
                    <a:pt x="90800" y="1270"/>
                  </a:cubicBezTo>
                  <a:cubicBezTo>
                    <a:pt x="62306" y="1270"/>
                    <a:pt x="33020" y="3810"/>
                    <a:pt x="5080" y="5080"/>
                  </a:cubicBezTo>
                  <a:cubicBezTo>
                    <a:pt x="3810" y="5080"/>
                    <a:pt x="2540" y="7620"/>
                    <a:pt x="0" y="8890"/>
                  </a:cubicBezTo>
                  <a:cubicBezTo>
                    <a:pt x="1270" y="21590"/>
                    <a:pt x="3810" y="34290"/>
                    <a:pt x="5080" y="46990"/>
                  </a:cubicBezTo>
                  <a:cubicBezTo>
                    <a:pt x="15240" y="69536"/>
                    <a:pt x="16510" y="74582"/>
                    <a:pt x="17780" y="79539"/>
                  </a:cubicBezTo>
                  <a:cubicBezTo>
                    <a:pt x="19050" y="84585"/>
                    <a:pt x="17780" y="89630"/>
                    <a:pt x="16510" y="94764"/>
                  </a:cubicBezTo>
                  <a:cubicBezTo>
                    <a:pt x="15240" y="99987"/>
                    <a:pt x="2540" y="154781"/>
                    <a:pt x="2540" y="160004"/>
                  </a:cubicBezTo>
                  <a:cubicBezTo>
                    <a:pt x="2540" y="165138"/>
                    <a:pt x="1270" y="170272"/>
                    <a:pt x="0" y="175407"/>
                  </a:cubicBezTo>
                  <a:cubicBezTo>
                    <a:pt x="0" y="184645"/>
                    <a:pt x="3810" y="194805"/>
                    <a:pt x="15240" y="199885"/>
                  </a:cubicBezTo>
                  <a:cubicBezTo>
                    <a:pt x="22860" y="203695"/>
                    <a:pt x="31750" y="206235"/>
                    <a:pt x="40640" y="207505"/>
                  </a:cubicBezTo>
                  <a:cubicBezTo>
                    <a:pt x="89505" y="212585"/>
                    <a:pt x="138721" y="216395"/>
                    <a:pt x="187938" y="221475"/>
                  </a:cubicBezTo>
                  <a:cubicBezTo>
                    <a:pt x="215136" y="224015"/>
                    <a:pt x="242335" y="229095"/>
                    <a:pt x="269534" y="230365"/>
                  </a:cubicBezTo>
                  <a:cubicBezTo>
                    <a:pt x="314865" y="232905"/>
                    <a:pt x="819981" y="234175"/>
                    <a:pt x="865312" y="235445"/>
                  </a:cubicBezTo>
                  <a:cubicBezTo>
                    <a:pt x="871788" y="235445"/>
                    <a:pt x="878264" y="235445"/>
                    <a:pt x="884740" y="235445"/>
                  </a:cubicBezTo>
                  <a:cubicBezTo>
                    <a:pt x="915824" y="235445"/>
                    <a:pt x="948203" y="234175"/>
                    <a:pt x="979287" y="234175"/>
                  </a:cubicBezTo>
                  <a:cubicBezTo>
                    <a:pt x="1015552" y="234175"/>
                    <a:pt x="1050522" y="235445"/>
                    <a:pt x="1086787" y="235445"/>
                  </a:cubicBezTo>
                  <a:cubicBezTo>
                    <a:pt x="1139889" y="235445"/>
                    <a:pt x="1194286" y="235445"/>
                    <a:pt x="1247388" y="235445"/>
                  </a:cubicBezTo>
                  <a:cubicBezTo>
                    <a:pt x="1296604" y="235445"/>
                    <a:pt x="1345821" y="236715"/>
                    <a:pt x="1395037" y="237985"/>
                  </a:cubicBezTo>
                  <a:cubicBezTo>
                    <a:pt x="1417055" y="237985"/>
                    <a:pt x="1440368" y="239255"/>
                    <a:pt x="1462386" y="239255"/>
                  </a:cubicBezTo>
                  <a:cubicBezTo>
                    <a:pt x="1533621" y="237985"/>
                    <a:pt x="1603560" y="231635"/>
                    <a:pt x="1674674" y="231635"/>
                  </a:cubicBezTo>
                  <a:cubicBezTo>
                    <a:pt x="1678484" y="231635"/>
                    <a:pt x="1683564" y="229095"/>
                    <a:pt x="1687374" y="226555"/>
                  </a:cubicBezTo>
                  <a:cubicBezTo>
                    <a:pt x="1692454" y="222745"/>
                    <a:pt x="1694994" y="216395"/>
                    <a:pt x="1697534" y="213855"/>
                  </a:cubicBezTo>
                  <a:cubicBezTo>
                    <a:pt x="1698804" y="174787"/>
                    <a:pt x="1700074" y="171069"/>
                    <a:pt x="1701344" y="167351"/>
                  </a:cubicBezTo>
                  <a:cubicBezTo>
                    <a:pt x="1702614" y="161597"/>
                    <a:pt x="1712774" y="106361"/>
                    <a:pt x="1714044" y="100607"/>
                  </a:cubicBezTo>
                  <a:cubicBezTo>
                    <a:pt x="1714044" y="97154"/>
                    <a:pt x="1715314" y="93702"/>
                    <a:pt x="1716584" y="90250"/>
                  </a:cubicBezTo>
                  <a:cubicBezTo>
                    <a:pt x="1717854" y="86532"/>
                    <a:pt x="1719124" y="82814"/>
                    <a:pt x="1721664" y="79096"/>
                  </a:cubicBezTo>
                  <a:cubicBezTo>
                    <a:pt x="1722934" y="76883"/>
                    <a:pt x="1722934" y="74582"/>
                    <a:pt x="1728014" y="72369"/>
                  </a:cubicBezTo>
                  <a:cubicBezTo>
                    <a:pt x="1733094" y="69713"/>
                    <a:pt x="1735634" y="67146"/>
                    <a:pt x="1734364" y="44450"/>
                  </a:cubicBezTo>
                  <a:cubicBezTo>
                    <a:pt x="1734364" y="38100"/>
                    <a:pt x="1730554" y="30480"/>
                    <a:pt x="1724204" y="27940"/>
                  </a:cubicBezTo>
                  <a:close/>
                </a:path>
              </a:pathLst>
            </a:custGeom>
            <a:solidFill>
              <a:srgbClr val="536B40"/>
            </a:solidFill>
          </p:spPr>
        </p:sp>
      </p:grpSp>
      <p:sp>
        <p:nvSpPr>
          <p:cNvPr id="29" name="TextBox 29"/>
          <p:cNvSpPr txBox="1"/>
          <p:nvPr/>
        </p:nvSpPr>
        <p:spPr>
          <a:xfrm>
            <a:off x="1358149" y="51569"/>
            <a:ext cx="6461802" cy="577081"/>
          </a:xfrm>
          <a:prstGeom prst="rect">
            <a:avLst/>
          </a:prstGeom>
        </p:spPr>
        <p:txBody>
          <a:bodyPr lIns="0" tIns="0" rIns="0" bIns="0" rtlCol="0" anchor="t">
            <a:spAutoFit/>
          </a:bodyPr>
          <a:lstStyle/>
          <a:p>
            <a:pPr algn="ctr">
              <a:lnSpc>
                <a:spcPts val="4500"/>
              </a:lnSpc>
              <a:spcBef>
                <a:spcPct val="0"/>
              </a:spcBef>
            </a:pPr>
            <a:r>
              <a:rPr lang="zh-TW" altLang="en-US" sz="4500" dirty="0">
                <a:solidFill>
                  <a:srgbClr val="F5E9DA"/>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rPr>
              <a:t>研習流程</a:t>
            </a:r>
            <a:endParaRPr lang="en-US" sz="4500" dirty="0">
              <a:solidFill>
                <a:srgbClr val="F5E9DA"/>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endParaRPr>
          </a:p>
        </p:txBody>
      </p:sp>
    </p:spTree>
    <p:extLst>
      <p:ext uri="{BB962C8B-B14F-4D97-AF65-F5344CB8AC3E}">
        <p14:creationId xmlns:p14="http://schemas.microsoft.com/office/powerpoint/2010/main" val="2188101877"/>
      </p:ext>
    </p:extLst>
  </p:cSld>
  <p:clrMapOvr>
    <a:masterClrMapping/>
  </p:clrMapOvr>
  <p:transition>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41985" y="-1053643"/>
            <a:ext cx="6697089" cy="7250785"/>
          </a:xfrm>
          <a:custGeom>
            <a:avLst/>
            <a:gdLst/>
            <a:ahLst/>
            <a:cxnLst/>
            <a:rect l="l" t="t" r="r" b="b"/>
            <a:pathLst>
              <a:path w="13394177" h="14501569">
                <a:moveTo>
                  <a:pt x="13394177" y="0"/>
                </a:moveTo>
                <a:lnTo>
                  <a:pt x="0" y="0"/>
                </a:lnTo>
                <a:lnTo>
                  <a:pt x="0" y="14501570"/>
                </a:lnTo>
                <a:lnTo>
                  <a:pt x="13394177" y="14501570"/>
                </a:lnTo>
                <a:lnTo>
                  <a:pt x="1339417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595342" y="285750"/>
            <a:ext cx="3860272" cy="577081"/>
          </a:xfrm>
          <a:prstGeom prst="rect">
            <a:avLst/>
          </a:prstGeom>
        </p:spPr>
        <p:txBody>
          <a:bodyPr wrap="square" lIns="0" tIns="0" rIns="0" bIns="0" rtlCol="0" anchor="t">
            <a:spAutoFit/>
          </a:bodyPr>
          <a:lstStyle/>
          <a:p>
            <a:pPr>
              <a:lnSpc>
                <a:spcPts val="4500"/>
              </a:lnSpc>
              <a:spcBef>
                <a:spcPct val="0"/>
              </a:spcBef>
            </a:pPr>
            <a:r>
              <a:rPr lang="zh-TW" altLang="en-US" sz="4500" dirty="0">
                <a:solidFill>
                  <a:srgbClr val="263D2F"/>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rPr>
              <a:t>活化學校分享</a:t>
            </a:r>
            <a:endParaRPr lang="en-US" sz="4500" dirty="0">
              <a:solidFill>
                <a:srgbClr val="263D2F"/>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endParaRPr>
          </a:p>
        </p:txBody>
      </p:sp>
      <p:grpSp>
        <p:nvGrpSpPr>
          <p:cNvPr id="4" name="Group 4"/>
          <p:cNvGrpSpPr/>
          <p:nvPr/>
        </p:nvGrpSpPr>
        <p:grpSpPr>
          <a:xfrm>
            <a:off x="522383" y="1074717"/>
            <a:ext cx="2395416" cy="470222"/>
            <a:chOff x="0" y="0"/>
            <a:chExt cx="2214941" cy="434794"/>
          </a:xfrm>
        </p:grpSpPr>
        <p:sp>
          <p:nvSpPr>
            <p:cNvPr id="5" name="Freeform 5"/>
            <p:cNvSpPr/>
            <p:nvPr/>
          </p:nvSpPr>
          <p:spPr>
            <a:xfrm>
              <a:off x="-3810" y="1270"/>
              <a:ext cx="2220021" cy="433524"/>
            </a:xfrm>
            <a:custGeom>
              <a:avLst/>
              <a:gdLst/>
              <a:ahLst/>
              <a:cxnLst/>
              <a:rect l="l" t="t" r="r" b="b"/>
              <a:pathLst>
                <a:path w="2220021" h="433524">
                  <a:moveTo>
                    <a:pt x="2216211" y="339395"/>
                  </a:moveTo>
                  <a:cubicBezTo>
                    <a:pt x="2216211" y="324895"/>
                    <a:pt x="2220021" y="310149"/>
                    <a:pt x="2213671" y="295649"/>
                  </a:cubicBezTo>
                  <a:cubicBezTo>
                    <a:pt x="2206051" y="286065"/>
                    <a:pt x="2194621" y="97074"/>
                    <a:pt x="2194621" y="87489"/>
                  </a:cubicBezTo>
                  <a:cubicBezTo>
                    <a:pt x="2192081" y="80854"/>
                    <a:pt x="2190811" y="73972"/>
                    <a:pt x="2188271" y="54610"/>
                  </a:cubicBezTo>
                  <a:cubicBezTo>
                    <a:pt x="2188271" y="44450"/>
                    <a:pt x="2187001" y="34290"/>
                    <a:pt x="2185731" y="21590"/>
                  </a:cubicBezTo>
                  <a:cubicBezTo>
                    <a:pt x="2175571" y="19050"/>
                    <a:pt x="2166681" y="17780"/>
                    <a:pt x="2156521" y="16510"/>
                  </a:cubicBezTo>
                  <a:cubicBezTo>
                    <a:pt x="2147152" y="15240"/>
                    <a:pt x="2137110" y="16510"/>
                    <a:pt x="2128741" y="16510"/>
                  </a:cubicBezTo>
                  <a:cubicBezTo>
                    <a:pt x="2086897" y="13970"/>
                    <a:pt x="2045053" y="8890"/>
                    <a:pt x="2003209" y="7620"/>
                  </a:cubicBezTo>
                  <a:cubicBezTo>
                    <a:pt x="1924542" y="5080"/>
                    <a:pt x="1844202" y="3810"/>
                    <a:pt x="1765535" y="2540"/>
                  </a:cubicBezTo>
                  <a:cubicBezTo>
                    <a:pt x="1737081" y="2540"/>
                    <a:pt x="1706953" y="0"/>
                    <a:pt x="1678499" y="0"/>
                  </a:cubicBezTo>
                  <a:cubicBezTo>
                    <a:pt x="1609875" y="0"/>
                    <a:pt x="1542925" y="1270"/>
                    <a:pt x="1474301" y="1270"/>
                  </a:cubicBezTo>
                  <a:cubicBezTo>
                    <a:pt x="1434130" y="1270"/>
                    <a:pt x="1393960" y="3810"/>
                    <a:pt x="1352116" y="3810"/>
                  </a:cubicBezTo>
                  <a:cubicBezTo>
                    <a:pt x="1310272" y="5080"/>
                    <a:pt x="552059" y="7620"/>
                    <a:pt x="510215" y="7620"/>
                  </a:cubicBezTo>
                  <a:cubicBezTo>
                    <a:pt x="476740" y="7620"/>
                    <a:pt x="443265" y="6350"/>
                    <a:pt x="409789" y="7620"/>
                  </a:cubicBezTo>
                  <a:cubicBezTo>
                    <a:pt x="379662" y="8890"/>
                    <a:pt x="347860" y="11430"/>
                    <a:pt x="317733" y="12700"/>
                  </a:cubicBezTo>
                  <a:cubicBezTo>
                    <a:pt x="285931" y="15240"/>
                    <a:pt x="254130" y="16510"/>
                    <a:pt x="224002" y="19050"/>
                  </a:cubicBezTo>
                  <a:cubicBezTo>
                    <a:pt x="178810" y="21590"/>
                    <a:pt x="131945" y="24130"/>
                    <a:pt x="86754" y="27940"/>
                  </a:cubicBezTo>
                  <a:cubicBezTo>
                    <a:pt x="59974" y="30480"/>
                    <a:pt x="38100" y="34290"/>
                    <a:pt x="16510" y="36830"/>
                  </a:cubicBezTo>
                  <a:cubicBezTo>
                    <a:pt x="16510" y="38100"/>
                    <a:pt x="13970" y="40640"/>
                    <a:pt x="13970" y="43180"/>
                  </a:cubicBezTo>
                  <a:cubicBezTo>
                    <a:pt x="12700" y="70532"/>
                    <a:pt x="10160" y="76184"/>
                    <a:pt x="8890" y="81591"/>
                  </a:cubicBezTo>
                  <a:cubicBezTo>
                    <a:pt x="7620" y="84786"/>
                    <a:pt x="8890" y="88226"/>
                    <a:pt x="7620" y="91421"/>
                  </a:cubicBezTo>
                  <a:cubicBezTo>
                    <a:pt x="0" y="107642"/>
                    <a:pt x="5080" y="308429"/>
                    <a:pt x="7620" y="324895"/>
                  </a:cubicBezTo>
                  <a:cubicBezTo>
                    <a:pt x="6350" y="337920"/>
                    <a:pt x="11430" y="350700"/>
                    <a:pt x="11430" y="363725"/>
                  </a:cubicBezTo>
                  <a:cubicBezTo>
                    <a:pt x="11430" y="369870"/>
                    <a:pt x="15240" y="376259"/>
                    <a:pt x="7620" y="403044"/>
                  </a:cubicBezTo>
                  <a:cubicBezTo>
                    <a:pt x="5080" y="411934"/>
                    <a:pt x="10160" y="418284"/>
                    <a:pt x="19050" y="419554"/>
                  </a:cubicBezTo>
                  <a:cubicBezTo>
                    <a:pt x="29210" y="420824"/>
                    <a:pt x="38100" y="420824"/>
                    <a:pt x="48260" y="420824"/>
                  </a:cubicBezTo>
                  <a:cubicBezTo>
                    <a:pt x="100144" y="422094"/>
                    <a:pt x="153704" y="422094"/>
                    <a:pt x="208938" y="423364"/>
                  </a:cubicBezTo>
                  <a:cubicBezTo>
                    <a:pt x="239066" y="424634"/>
                    <a:pt x="269193" y="425904"/>
                    <a:pt x="297647" y="427174"/>
                  </a:cubicBezTo>
                  <a:cubicBezTo>
                    <a:pt x="347860" y="428444"/>
                    <a:pt x="396399" y="428444"/>
                    <a:pt x="446612" y="429714"/>
                  </a:cubicBezTo>
                  <a:cubicBezTo>
                    <a:pt x="466697" y="429714"/>
                    <a:pt x="485109" y="429714"/>
                    <a:pt x="505194" y="428444"/>
                  </a:cubicBezTo>
                  <a:cubicBezTo>
                    <a:pt x="513562" y="428444"/>
                    <a:pt x="523605" y="427174"/>
                    <a:pt x="531974" y="427174"/>
                  </a:cubicBezTo>
                  <a:cubicBezTo>
                    <a:pt x="565449" y="428444"/>
                    <a:pt x="1234953" y="419554"/>
                    <a:pt x="1268428" y="420824"/>
                  </a:cubicBezTo>
                  <a:cubicBezTo>
                    <a:pt x="1315294" y="422094"/>
                    <a:pt x="1444173" y="422094"/>
                    <a:pt x="1491038" y="422094"/>
                  </a:cubicBezTo>
                  <a:cubicBezTo>
                    <a:pt x="1509450" y="422094"/>
                    <a:pt x="1526187" y="420824"/>
                    <a:pt x="1544599" y="420824"/>
                  </a:cubicBezTo>
                  <a:cubicBezTo>
                    <a:pt x="1574726" y="422094"/>
                    <a:pt x="1604854" y="423364"/>
                    <a:pt x="1634982" y="424634"/>
                  </a:cubicBezTo>
                  <a:cubicBezTo>
                    <a:pt x="1700258" y="427174"/>
                    <a:pt x="1763861" y="424634"/>
                    <a:pt x="1829138" y="428444"/>
                  </a:cubicBezTo>
                  <a:cubicBezTo>
                    <a:pt x="1937932" y="433524"/>
                    <a:pt x="2048400" y="427174"/>
                    <a:pt x="2156521" y="432254"/>
                  </a:cubicBezTo>
                  <a:cubicBezTo>
                    <a:pt x="2176841" y="433524"/>
                    <a:pt x="2197161" y="432254"/>
                    <a:pt x="2220021" y="432254"/>
                  </a:cubicBezTo>
                  <a:cubicBezTo>
                    <a:pt x="2220021" y="408124"/>
                    <a:pt x="2220021" y="395424"/>
                    <a:pt x="2220021" y="376505"/>
                  </a:cubicBezTo>
                  <a:cubicBezTo>
                    <a:pt x="2218751" y="363971"/>
                    <a:pt x="2216211" y="352175"/>
                    <a:pt x="2216211" y="339395"/>
                  </a:cubicBezTo>
                  <a:close/>
                </a:path>
              </a:pathLst>
            </a:custGeom>
            <a:solidFill>
              <a:srgbClr val="536B40"/>
            </a:solidFill>
          </p:spPr>
        </p:sp>
      </p:grpSp>
      <p:sp>
        <p:nvSpPr>
          <p:cNvPr id="6" name="Freeform 6"/>
          <p:cNvSpPr/>
          <p:nvPr/>
        </p:nvSpPr>
        <p:spPr>
          <a:xfrm>
            <a:off x="413457" y="1843360"/>
            <a:ext cx="262173" cy="254635"/>
          </a:xfrm>
          <a:custGeom>
            <a:avLst/>
            <a:gdLst/>
            <a:ahLst/>
            <a:cxnLst/>
            <a:rect l="l" t="t" r="r" b="b"/>
            <a:pathLst>
              <a:path w="524345" h="509270">
                <a:moveTo>
                  <a:pt x="0" y="0"/>
                </a:moveTo>
                <a:lnTo>
                  <a:pt x="524345" y="0"/>
                </a:lnTo>
                <a:lnTo>
                  <a:pt x="524345" y="509270"/>
                </a:lnTo>
                <a:lnTo>
                  <a:pt x="0" y="5092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398217" y="2395678"/>
            <a:ext cx="262173" cy="254635"/>
          </a:xfrm>
          <a:custGeom>
            <a:avLst/>
            <a:gdLst/>
            <a:ahLst/>
            <a:cxnLst/>
            <a:rect l="l" t="t" r="r" b="b"/>
            <a:pathLst>
              <a:path w="524345" h="509270">
                <a:moveTo>
                  <a:pt x="0" y="0"/>
                </a:moveTo>
                <a:lnTo>
                  <a:pt x="524345" y="0"/>
                </a:lnTo>
                <a:lnTo>
                  <a:pt x="524345" y="509271"/>
                </a:lnTo>
                <a:lnTo>
                  <a:pt x="0" y="5092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421490" y="2929078"/>
            <a:ext cx="262173" cy="254635"/>
          </a:xfrm>
          <a:custGeom>
            <a:avLst/>
            <a:gdLst/>
            <a:ahLst/>
            <a:cxnLst/>
            <a:rect l="l" t="t" r="r" b="b"/>
            <a:pathLst>
              <a:path w="524345" h="509270">
                <a:moveTo>
                  <a:pt x="0" y="0"/>
                </a:moveTo>
                <a:lnTo>
                  <a:pt x="524345" y="0"/>
                </a:lnTo>
                <a:lnTo>
                  <a:pt x="524345" y="509270"/>
                </a:lnTo>
                <a:lnTo>
                  <a:pt x="0" y="5092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441567" y="872613"/>
            <a:ext cx="3998576" cy="69709"/>
            <a:chOff x="0" y="0"/>
            <a:chExt cx="10490200" cy="182880"/>
          </a:xfrm>
        </p:grpSpPr>
        <p:sp>
          <p:nvSpPr>
            <p:cNvPr id="14" name="Freeform 14"/>
            <p:cNvSpPr/>
            <p:nvPr/>
          </p:nvSpPr>
          <p:spPr>
            <a:xfrm>
              <a:off x="183716" y="52070"/>
              <a:ext cx="10127361" cy="125730"/>
            </a:xfrm>
            <a:custGeom>
              <a:avLst/>
              <a:gdLst/>
              <a:ahLst/>
              <a:cxnLst/>
              <a:rect l="l" t="t" r="r" b="b"/>
              <a:pathLst>
                <a:path w="10127361" h="125730">
                  <a:moveTo>
                    <a:pt x="91858" y="19050"/>
                  </a:moveTo>
                  <a:cubicBezTo>
                    <a:pt x="6848025" y="0"/>
                    <a:pt x="9277673" y="13970"/>
                    <a:pt x="9838007" y="24130"/>
                  </a:cubicBezTo>
                  <a:cubicBezTo>
                    <a:pt x="9966609" y="26670"/>
                    <a:pt x="10026317" y="22860"/>
                    <a:pt x="10072246" y="31750"/>
                  </a:cubicBezTo>
                  <a:cubicBezTo>
                    <a:pt x="10104396" y="38100"/>
                    <a:pt x="10122767" y="49530"/>
                    <a:pt x="10122767" y="57150"/>
                  </a:cubicBezTo>
                  <a:cubicBezTo>
                    <a:pt x="10122767" y="64770"/>
                    <a:pt x="10095210" y="73660"/>
                    <a:pt x="10072246" y="77470"/>
                  </a:cubicBezTo>
                  <a:cubicBezTo>
                    <a:pt x="10049281" y="81280"/>
                    <a:pt x="10012538" y="81280"/>
                    <a:pt x="9989573" y="77470"/>
                  </a:cubicBezTo>
                  <a:cubicBezTo>
                    <a:pt x="9966609" y="73660"/>
                    <a:pt x="9934459" y="57150"/>
                    <a:pt x="9939051" y="49530"/>
                  </a:cubicBezTo>
                  <a:cubicBezTo>
                    <a:pt x="9943644" y="43180"/>
                    <a:pt x="9971201" y="34290"/>
                    <a:pt x="9994166" y="31750"/>
                  </a:cubicBezTo>
                  <a:cubicBezTo>
                    <a:pt x="10017130" y="29210"/>
                    <a:pt x="10058467" y="29210"/>
                    <a:pt x="10081432" y="33020"/>
                  </a:cubicBezTo>
                  <a:cubicBezTo>
                    <a:pt x="10104396" y="36830"/>
                    <a:pt x="10122767" y="46990"/>
                    <a:pt x="10122767" y="53340"/>
                  </a:cubicBezTo>
                  <a:cubicBezTo>
                    <a:pt x="10122767" y="60960"/>
                    <a:pt x="10108988" y="71120"/>
                    <a:pt x="10086024" y="74930"/>
                  </a:cubicBezTo>
                  <a:cubicBezTo>
                    <a:pt x="10063059" y="78740"/>
                    <a:pt x="9998759" y="78740"/>
                    <a:pt x="9975795" y="74930"/>
                  </a:cubicBezTo>
                  <a:cubicBezTo>
                    <a:pt x="9952830" y="71120"/>
                    <a:pt x="9934459" y="59690"/>
                    <a:pt x="9939051" y="52070"/>
                  </a:cubicBezTo>
                  <a:cubicBezTo>
                    <a:pt x="9943644" y="44450"/>
                    <a:pt x="9984980" y="30480"/>
                    <a:pt x="10012538" y="29210"/>
                  </a:cubicBezTo>
                  <a:cubicBezTo>
                    <a:pt x="10044688" y="27940"/>
                    <a:pt x="10118175" y="43180"/>
                    <a:pt x="10122767" y="52070"/>
                  </a:cubicBezTo>
                  <a:cubicBezTo>
                    <a:pt x="10127361" y="60960"/>
                    <a:pt x="10095210" y="72390"/>
                    <a:pt x="10030909" y="80010"/>
                  </a:cubicBezTo>
                  <a:cubicBezTo>
                    <a:pt x="9645105" y="125730"/>
                    <a:pt x="6898547" y="52070"/>
                    <a:pt x="5277250" y="49530"/>
                  </a:cubicBezTo>
                  <a:cubicBezTo>
                    <a:pt x="3587061" y="46990"/>
                    <a:pt x="496034" y="111760"/>
                    <a:pt x="91858" y="69850"/>
                  </a:cubicBezTo>
                  <a:cubicBezTo>
                    <a:pt x="27558" y="63500"/>
                    <a:pt x="0" y="54610"/>
                    <a:pt x="0" y="46990"/>
                  </a:cubicBezTo>
                  <a:cubicBezTo>
                    <a:pt x="0" y="38100"/>
                    <a:pt x="91858" y="19050"/>
                    <a:pt x="91858" y="19050"/>
                  </a:cubicBezTo>
                </a:path>
              </a:pathLst>
            </a:custGeom>
            <a:solidFill>
              <a:srgbClr val="F6B470"/>
            </a:solidFill>
            <a:ln cap="sq">
              <a:noFill/>
              <a:prstDash val="solid"/>
              <a:miter/>
            </a:ln>
          </p:spPr>
        </p:sp>
      </p:grpSp>
      <p:sp>
        <p:nvSpPr>
          <p:cNvPr id="15" name="Freeform 15"/>
          <p:cNvSpPr/>
          <p:nvPr/>
        </p:nvSpPr>
        <p:spPr>
          <a:xfrm>
            <a:off x="6414903" y="3027720"/>
            <a:ext cx="1697226" cy="2024890"/>
          </a:xfrm>
          <a:custGeom>
            <a:avLst/>
            <a:gdLst/>
            <a:ahLst/>
            <a:cxnLst/>
            <a:rect l="l" t="t" r="r" b="b"/>
            <a:pathLst>
              <a:path w="3394451" h="4049779">
                <a:moveTo>
                  <a:pt x="0" y="0"/>
                </a:moveTo>
                <a:lnTo>
                  <a:pt x="3394451" y="0"/>
                </a:lnTo>
                <a:lnTo>
                  <a:pt x="3394451" y="4049779"/>
                </a:lnTo>
                <a:lnTo>
                  <a:pt x="0" y="40497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p:cNvSpPr txBox="1"/>
          <p:nvPr/>
        </p:nvSpPr>
        <p:spPr>
          <a:xfrm>
            <a:off x="800100" y="1824310"/>
            <a:ext cx="4914900" cy="282129"/>
          </a:xfrm>
          <a:prstGeom prst="rect">
            <a:avLst/>
          </a:prstGeom>
        </p:spPr>
        <p:txBody>
          <a:bodyPr wrap="square" lIns="0" tIns="0" rIns="0" bIns="0" rtlCol="0" anchor="t">
            <a:spAutoFit/>
          </a:bodyPr>
          <a:lstStyle/>
          <a:p>
            <a:pPr>
              <a:lnSpc>
                <a:spcPts val="2210"/>
              </a:lnSpc>
            </a:pP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實踐</a:t>
            </a: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國中－改變世界我可以</a:t>
            </a:r>
            <a:endParaRPr 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endParaRPr>
          </a:p>
        </p:txBody>
      </p:sp>
      <p:sp>
        <p:nvSpPr>
          <p:cNvPr id="18" name="TextBox 18"/>
          <p:cNvSpPr txBox="1"/>
          <p:nvPr/>
        </p:nvSpPr>
        <p:spPr>
          <a:xfrm>
            <a:off x="784860" y="2376628"/>
            <a:ext cx="4404188" cy="282129"/>
          </a:xfrm>
          <a:prstGeom prst="rect">
            <a:avLst/>
          </a:prstGeom>
        </p:spPr>
        <p:txBody>
          <a:bodyPr lIns="0" tIns="0" rIns="0" bIns="0" rtlCol="0" anchor="t">
            <a:spAutoFit/>
          </a:bodyPr>
          <a:lstStyle/>
          <a:p>
            <a:pPr>
              <a:lnSpc>
                <a:spcPts val="2210"/>
              </a:lnSpc>
            </a:pP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誠</a:t>
            </a: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正國中－食尚玩家</a:t>
            </a:r>
            <a:r>
              <a:rPr lang="en-US" altLang="zh-TW"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2.0</a:t>
            </a:r>
            <a:endParaRPr 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endParaRPr>
          </a:p>
        </p:txBody>
      </p:sp>
      <p:sp>
        <p:nvSpPr>
          <p:cNvPr id="19" name="TextBox 19"/>
          <p:cNvSpPr txBox="1"/>
          <p:nvPr/>
        </p:nvSpPr>
        <p:spPr>
          <a:xfrm>
            <a:off x="800100" y="2910028"/>
            <a:ext cx="4404188" cy="282129"/>
          </a:xfrm>
          <a:prstGeom prst="rect">
            <a:avLst/>
          </a:prstGeom>
        </p:spPr>
        <p:txBody>
          <a:bodyPr lIns="0" tIns="0" rIns="0" bIns="0" rtlCol="0" anchor="t">
            <a:spAutoFit/>
          </a:bodyPr>
          <a:lstStyle/>
          <a:p>
            <a:pPr>
              <a:lnSpc>
                <a:spcPts val="2210"/>
              </a:lnSpc>
            </a:pPr>
            <a:r>
              <a:rPr lang="zh-TW" altLang="zh-TW" sz="3000" dirty="0">
                <a:solidFill>
                  <a:srgbClr val="263D2F"/>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rPr>
              <a:t>雙向交流與專家回饋</a:t>
            </a:r>
            <a:endParaRPr lang="en-US" sz="3000" dirty="0">
              <a:solidFill>
                <a:srgbClr val="263D2F"/>
              </a:solidFill>
              <a:latin typeface="Glacial Indifference"/>
            </a:endParaRPr>
          </a:p>
        </p:txBody>
      </p:sp>
      <p:sp>
        <p:nvSpPr>
          <p:cNvPr id="20" name="TextBox 20"/>
          <p:cNvSpPr txBox="1"/>
          <p:nvPr/>
        </p:nvSpPr>
        <p:spPr>
          <a:xfrm>
            <a:off x="581031" y="1211788"/>
            <a:ext cx="2193606" cy="282129"/>
          </a:xfrm>
          <a:prstGeom prst="rect">
            <a:avLst/>
          </a:prstGeom>
        </p:spPr>
        <p:txBody>
          <a:bodyPr lIns="0" tIns="0" rIns="0" bIns="0" rtlCol="0" anchor="t">
            <a:spAutoFit/>
          </a:bodyPr>
          <a:lstStyle/>
          <a:p>
            <a:pPr algn="ctr">
              <a:lnSpc>
                <a:spcPts val="2220"/>
              </a:lnSpc>
            </a:pPr>
            <a:r>
              <a:rPr lang="zh-TW" altLang="en-US" sz="3000" dirty="0">
                <a:solidFill>
                  <a:srgbClr val="F5E9DA"/>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rPr>
              <a:t>上半場</a:t>
            </a:r>
            <a:endParaRPr lang="en-US" sz="3000" dirty="0">
              <a:solidFill>
                <a:srgbClr val="F5E9DA"/>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endParaRPr>
          </a:p>
        </p:txBody>
      </p:sp>
      <p:grpSp>
        <p:nvGrpSpPr>
          <p:cNvPr id="22" name="Group 2">
            <a:extLst>
              <a:ext uri="{FF2B5EF4-FFF2-40B4-BE49-F238E27FC236}">
                <a16:creationId xmlns:a16="http://schemas.microsoft.com/office/drawing/2014/main" id="{D39D8A41-B78F-21E4-2725-BB24CEEA2AA0}"/>
              </a:ext>
            </a:extLst>
          </p:cNvPr>
          <p:cNvGrpSpPr/>
          <p:nvPr/>
        </p:nvGrpSpPr>
        <p:grpSpPr>
          <a:xfrm>
            <a:off x="398217" y="3364113"/>
            <a:ext cx="4707184" cy="1731132"/>
            <a:chOff x="0" y="0"/>
            <a:chExt cx="2714208" cy="2704033"/>
          </a:xfrm>
        </p:grpSpPr>
        <p:sp>
          <p:nvSpPr>
            <p:cNvPr id="23" name="Freeform 3">
              <a:extLst>
                <a:ext uri="{FF2B5EF4-FFF2-40B4-BE49-F238E27FC236}">
                  <a16:creationId xmlns:a16="http://schemas.microsoft.com/office/drawing/2014/main" id="{4F916C3A-0591-F2B1-7AE3-5698A5886E58}"/>
                </a:ext>
              </a:extLst>
            </p:cNvPr>
            <p:cNvSpPr/>
            <p:nvPr/>
          </p:nvSpPr>
          <p:spPr>
            <a:xfrm>
              <a:off x="16510" y="11430"/>
              <a:ext cx="2683728" cy="2679903"/>
            </a:xfrm>
            <a:custGeom>
              <a:avLst/>
              <a:gdLst/>
              <a:ahLst/>
              <a:cxnLst/>
              <a:rect l="l" t="t" r="r" b="b"/>
              <a:pathLst>
                <a:path w="2683728" h="2679903">
                  <a:moveTo>
                    <a:pt x="1270" y="0"/>
                  </a:moveTo>
                  <a:lnTo>
                    <a:pt x="2683728" y="15240"/>
                  </a:lnTo>
                  <a:lnTo>
                    <a:pt x="2651978" y="2679903"/>
                  </a:lnTo>
                  <a:lnTo>
                    <a:pt x="968797" y="2679903"/>
                  </a:lnTo>
                  <a:lnTo>
                    <a:pt x="0" y="2653233"/>
                  </a:lnTo>
                  <a:lnTo>
                    <a:pt x="11430" y="857493"/>
                  </a:lnTo>
                  <a:close/>
                </a:path>
              </a:pathLst>
            </a:custGeom>
            <a:solidFill>
              <a:srgbClr val="000000">
                <a:alpha val="0"/>
              </a:srgbClr>
            </a:solidFill>
          </p:spPr>
        </p:sp>
        <p:sp>
          <p:nvSpPr>
            <p:cNvPr id="24" name="Freeform 4">
              <a:extLst>
                <a:ext uri="{FF2B5EF4-FFF2-40B4-BE49-F238E27FC236}">
                  <a16:creationId xmlns:a16="http://schemas.microsoft.com/office/drawing/2014/main" id="{E2FF6CFF-E763-B1CB-C2B0-71EB6FB8FF44}"/>
                </a:ext>
              </a:extLst>
            </p:cNvPr>
            <p:cNvSpPr/>
            <p:nvPr/>
          </p:nvSpPr>
          <p:spPr>
            <a:xfrm>
              <a:off x="0" y="-1270"/>
              <a:ext cx="2712938" cy="2705303"/>
            </a:xfrm>
            <a:custGeom>
              <a:avLst/>
              <a:gdLst/>
              <a:ahLst/>
              <a:cxnLst/>
              <a:rect l="l" t="t" r="r" b="b"/>
              <a:pathLst>
                <a:path w="2712938" h="2705303">
                  <a:moveTo>
                    <a:pt x="2678648" y="2679903"/>
                  </a:moveTo>
                  <a:cubicBezTo>
                    <a:pt x="2676108" y="2683713"/>
                    <a:pt x="2672298" y="2688793"/>
                    <a:pt x="2668488" y="2692603"/>
                  </a:cubicBezTo>
                  <a:cubicBezTo>
                    <a:pt x="2664678" y="2695143"/>
                    <a:pt x="2659598" y="2697683"/>
                    <a:pt x="2655788" y="2697683"/>
                  </a:cubicBezTo>
                  <a:cubicBezTo>
                    <a:pt x="2559692" y="2696413"/>
                    <a:pt x="2446787" y="2702763"/>
                    <a:pt x="2331793" y="2705303"/>
                  </a:cubicBezTo>
                  <a:cubicBezTo>
                    <a:pt x="2296249" y="2705303"/>
                    <a:pt x="2258614" y="2704033"/>
                    <a:pt x="2223070" y="2704033"/>
                  </a:cubicBezTo>
                  <a:cubicBezTo>
                    <a:pt x="2143619" y="2702763"/>
                    <a:pt x="2064168" y="2701493"/>
                    <a:pt x="1984717" y="2701493"/>
                  </a:cubicBezTo>
                  <a:lnTo>
                    <a:pt x="1725456" y="2701493"/>
                  </a:lnTo>
                  <a:cubicBezTo>
                    <a:pt x="1666913" y="2701493"/>
                    <a:pt x="1610461" y="2700223"/>
                    <a:pt x="1551918" y="2700223"/>
                  </a:cubicBezTo>
                  <a:cubicBezTo>
                    <a:pt x="1501739" y="2700223"/>
                    <a:pt x="1449468" y="2700223"/>
                    <a:pt x="1399289" y="2701493"/>
                  </a:cubicBezTo>
                  <a:lnTo>
                    <a:pt x="1367926" y="2701493"/>
                  </a:lnTo>
                  <a:cubicBezTo>
                    <a:pt x="1294748" y="2700223"/>
                    <a:pt x="479330" y="2698953"/>
                    <a:pt x="406151" y="2696413"/>
                  </a:cubicBezTo>
                  <a:cubicBezTo>
                    <a:pt x="362244" y="2695143"/>
                    <a:pt x="318337" y="2690063"/>
                    <a:pt x="274430" y="2687523"/>
                  </a:cubicBezTo>
                  <a:cubicBezTo>
                    <a:pt x="194979" y="2682443"/>
                    <a:pt x="115528" y="2678633"/>
                    <a:pt x="41910" y="2673553"/>
                  </a:cubicBezTo>
                  <a:cubicBezTo>
                    <a:pt x="33020" y="2672283"/>
                    <a:pt x="24130" y="2669743"/>
                    <a:pt x="16510" y="2665933"/>
                  </a:cubicBezTo>
                  <a:cubicBezTo>
                    <a:pt x="5080" y="2660853"/>
                    <a:pt x="0" y="2649423"/>
                    <a:pt x="1270" y="2630703"/>
                  </a:cubicBezTo>
                  <a:cubicBezTo>
                    <a:pt x="2540" y="2510433"/>
                    <a:pt x="3810" y="2388089"/>
                    <a:pt x="3810" y="2267818"/>
                  </a:cubicBezTo>
                  <a:cubicBezTo>
                    <a:pt x="5080" y="2145474"/>
                    <a:pt x="17780" y="861898"/>
                    <a:pt x="17780" y="739554"/>
                  </a:cubicBezTo>
                  <a:cubicBezTo>
                    <a:pt x="19050" y="621357"/>
                    <a:pt x="20320" y="503160"/>
                    <a:pt x="19050" y="382890"/>
                  </a:cubicBezTo>
                  <a:cubicBezTo>
                    <a:pt x="17780" y="264693"/>
                    <a:pt x="16510" y="148570"/>
                    <a:pt x="6350" y="48260"/>
                  </a:cubicBezTo>
                  <a:cubicBezTo>
                    <a:pt x="5080" y="35560"/>
                    <a:pt x="2540" y="22860"/>
                    <a:pt x="1270" y="10160"/>
                  </a:cubicBezTo>
                  <a:cubicBezTo>
                    <a:pt x="3810" y="8890"/>
                    <a:pt x="5080" y="7620"/>
                    <a:pt x="6350" y="7620"/>
                  </a:cubicBezTo>
                  <a:cubicBezTo>
                    <a:pt x="34290" y="6350"/>
                    <a:pt x="71620" y="5080"/>
                    <a:pt x="117618" y="3810"/>
                  </a:cubicBezTo>
                  <a:cubicBezTo>
                    <a:pt x="182434" y="1270"/>
                    <a:pt x="249340" y="1270"/>
                    <a:pt x="314155" y="1270"/>
                  </a:cubicBezTo>
                  <a:cubicBezTo>
                    <a:pt x="395697" y="2540"/>
                    <a:pt x="1219478" y="5080"/>
                    <a:pt x="1301020" y="6350"/>
                  </a:cubicBezTo>
                  <a:cubicBezTo>
                    <a:pt x="1380471" y="7620"/>
                    <a:pt x="1459922" y="7620"/>
                    <a:pt x="1539373" y="7620"/>
                  </a:cubicBezTo>
                  <a:cubicBezTo>
                    <a:pt x="1583280" y="7620"/>
                    <a:pt x="1627188" y="7620"/>
                    <a:pt x="1671095" y="8890"/>
                  </a:cubicBezTo>
                  <a:cubicBezTo>
                    <a:pt x="1756818" y="11430"/>
                    <a:pt x="1844632" y="10160"/>
                    <a:pt x="1930356" y="2540"/>
                  </a:cubicBezTo>
                  <a:cubicBezTo>
                    <a:pt x="1965900" y="0"/>
                    <a:pt x="2001444" y="2540"/>
                    <a:pt x="2036987" y="2540"/>
                  </a:cubicBezTo>
                  <a:cubicBezTo>
                    <a:pt x="2116438" y="2540"/>
                    <a:pt x="2195889" y="1270"/>
                    <a:pt x="2275341" y="3810"/>
                  </a:cubicBezTo>
                  <a:cubicBezTo>
                    <a:pt x="2375700" y="6350"/>
                    <a:pt x="2473968" y="13970"/>
                    <a:pt x="2574327" y="17780"/>
                  </a:cubicBezTo>
                  <a:cubicBezTo>
                    <a:pt x="2618234" y="20320"/>
                    <a:pt x="2646898" y="19050"/>
                    <a:pt x="2673568" y="21590"/>
                  </a:cubicBezTo>
                  <a:cubicBezTo>
                    <a:pt x="2682458" y="22860"/>
                    <a:pt x="2691348" y="25400"/>
                    <a:pt x="2700238" y="27940"/>
                  </a:cubicBezTo>
                  <a:cubicBezTo>
                    <a:pt x="2707858" y="30480"/>
                    <a:pt x="2711668" y="36830"/>
                    <a:pt x="2711668" y="46990"/>
                  </a:cubicBezTo>
                  <a:cubicBezTo>
                    <a:pt x="2712938" y="92582"/>
                    <a:pt x="2709128" y="154791"/>
                    <a:pt x="2705318" y="217000"/>
                  </a:cubicBezTo>
                  <a:cubicBezTo>
                    <a:pt x="2701508" y="268840"/>
                    <a:pt x="2700238" y="322755"/>
                    <a:pt x="2698968" y="374595"/>
                  </a:cubicBezTo>
                  <a:cubicBezTo>
                    <a:pt x="2696428" y="461688"/>
                    <a:pt x="2695158" y="548780"/>
                    <a:pt x="2693888" y="635872"/>
                  </a:cubicBezTo>
                  <a:cubicBezTo>
                    <a:pt x="2692618" y="716744"/>
                    <a:pt x="2691348" y="797616"/>
                    <a:pt x="2691348" y="878487"/>
                  </a:cubicBezTo>
                  <a:cubicBezTo>
                    <a:pt x="2691348" y="1013273"/>
                    <a:pt x="2679918" y="2307217"/>
                    <a:pt x="2678648" y="2442003"/>
                  </a:cubicBezTo>
                  <a:cubicBezTo>
                    <a:pt x="2681188" y="2529095"/>
                    <a:pt x="2679918" y="2616188"/>
                    <a:pt x="2678648" y="2679903"/>
                  </a:cubicBezTo>
                  <a:close/>
                  <a:moveTo>
                    <a:pt x="17780" y="2649423"/>
                  </a:moveTo>
                  <a:cubicBezTo>
                    <a:pt x="22860" y="2650693"/>
                    <a:pt x="29210" y="2653233"/>
                    <a:pt x="36830" y="2653233"/>
                  </a:cubicBezTo>
                  <a:cubicBezTo>
                    <a:pt x="113437" y="2658313"/>
                    <a:pt x="199160" y="2663393"/>
                    <a:pt x="282793" y="2667203"/>
                  </a:cubicBezTo>
                  <a:cubicBezTo>
                    <a:pt x="322518" y="2669743"/>
                    <a:pt x="362244" y="2673553"/>
                    <a:pt x="404060" y="2674823"/>
                  </a:cubicBezTo>
                  <a:cubicBezTo>
                    <a:pt x="431241" y="2676093"/>
                    <a:pt x="1200661" y="2672283"/>
                    <a:pt x="1225751" y="2673553"/>
                  </a:cubicBezTo>
                  <a:cubicBezTo>
                    <a:pt x="1269658" y="2674823"/>
                    <a:pt x="1313565" y="2677363"/>
                    <a:pt x="1357472" y="2678633"/>
                  </a:cubicBezTo>
                  <a:cubicBezTo>
                    <a:pt x="1378380" y="2679903"/>
                    <a:pt x="1397198" y="2679903"/>
                    <a:pt x="1418106" y="2679903"/>
                  </a:cubicBezTo>
                  <a:cubicBezTo>
                    <a:pt x="1512193" y="2679903"/>
                    <a:pt x="1604188" y="2678633"/>
                    <a:pt x="1698275" y="2679903"/>
                  </a:cubicBezTo>
                  <a:cubicBezTo>
                    <a:pt x="1733819" y="2679903"/>
                    <a:pt x="1771454" y="2682443"/>
                    <a:pt x="1806998" y="2682443"/>
                  </a:cubicBezTo>
                  <a:cubicBezTo>
                    <a:pt x="1861359" y="2682443"/>
                    <a:pt x="1913629" y="2678633"/>
                    <a:pt x="1967991" y="2678633"/>
                  </a:cubicBezTo>
                  <a:cubicBezTo>
                    <a:pt x="2032806" y="2678633"/>
                    <a:pt x="2095530" y="2679903"/>
                    <a:pt x="2160346" y="2679903"/>
                  </a:cubicBezTo>
                  <a:cubicBezTo>
                    <a:pt x="2246069" y="2679903"/>
                    <a:pt x="2333883" y="2679903"/>
                    <a:pt x="2419607" y="2678633"/>
                  </a:cubicBezTo>
                  <a:cubicBezTo>
                    <a:pt x="2496967" y="2677363"/>
                    <a:pt x="2572236" y="2674823"/>
                    <a:pt x="2640548" y="2672283"/>
                  </a:cubicBezTo>
                  <a:cubicBezTo>
                    <a:pt x="2645628" y="2672283"/>
                    <a:pt x="2650708" y="2669743"/>
                    <a:pt x="2657058" y="2668473"/>
                  </a:cubicBezTo>
                  <a:cubicBezTo>
                    <a:pt x="2657058" y="2655773"/>
                    <a:pt x="2658328" y="2643073"/>
                    <a:pt x="2658328" y="2624482"/>
                  </a:cubicBezTo>
                  <a:lnTo>
                    <a:pt x="2658328" y="2560200"/>
                  </a:lnTo>
                  <a:cubicBezTo>
                    <a:pt x="2659598" y="2454445"/>
                    <a:pt x="2662138" y="2346616"/>
                    <a:pt x="2660868" y="2240861"/>
                  </a:cubicBezTo>
                  <a:cubicBezTo>
                    <a:pt x="2659598" y="2091560"/>
                    <a:pt x="2672298" y="785174"/>
                    <a:pt x="2676108" y="635872"/>
                  </a:cubicBezTo>
                  <a:cubicBezTo>
                    <a:pt x="2678648" y="548780"/>
                    <a:pt x="2681188" y="461688"/>
                    <a:pt x="2681188" y="374595"/>
                  </a:cubicBezTo>
                  <a:cubicBezTo>
                    <a:pt x="2681188" y="302018"/>
                    <a:pt x="2682458" y="231515"/>
                    <a:pt x="2690078" y="161011"/>
                  </a:cubicBezTo>
                  <a:cubicBezTo>
                    <a:pt x="2693888" y="119539"/>
                    <a:pt x="2696428" y="78066"/>
                    <a:pt x="2691348" y="49530"/>
                  </a:cubicBezTo>
                  <a:cubicBezTo>
                    <a:pt x="2683728" y="49530"/>
                    <a:pt x="2677378" y="48260"/>
                    <a:pt x="2669758" y="48260"/>
                  </a:cubicBezTo>
                  <a:cubicBezTo>
                    <a:pt x="2636738" y="45720"/>
                    <a:pt x="2588963" y="45720"/>
                    <a:pt x="2532511" y="40640"/>
                  </a:cubicBezTo>
                  <a:cubicBezTo>
                    <a:pt x="2427970" y="33020"/>
                    <a:pt x="2321338" y="27940"/>
                    <a:pt x="2216798" y="27940"/>
                  </a:cubicBezTo>
                  <a:cubicBezTo>
                    <a:pt x="2143619" y="27940"/>
                    <a:pt x="2068350" y="31750"/>
                    <a:pt x="1995171" y="24130"/>
                  </a:cubicBezTo>
                  <a:lnTo>
                    <a:pt x="1974263" y="24130"/>
                  </a:lnTo>
                  <a:cubicBezTo>
                    <a:pt x="1913629" y="27940"/>
                    <a:pt x="1848814" y="33020"/>
                    <a:pt x="1786090" y="34290"/>
                  </a:cubicBezTo>
                  <a:cubicBezTo>
                    <a:pt x="1717092" y="35560"/>
                    <a:pt x="1650186" y="31750"/>
                    <a:pt x="1581190" y="30480"/>
                  </a:cubicBezTo>
                  <a:cubicBezTo>
                    <a:pt x="1516374" y="29210"/>
                    <a:pt x="1451559" y="27940"/>
                    <a:pt x="1388835" y="27940"/>
                  </a:cubicBezTo>
                  <a:cubicBezTo>
                    <a:pt x="1365835" y="27940"/>
                    <a:pt x="1344927" y="29210"/>
                    <a:pt x="1321928" y="27940"/>
                  </a:cubicBezTo>
                  <a:cubicBezTo>
                    <a:pt x="1242477" y="26670"/>
                    <a:pt x="420787" y="24130"/>
                    <a:pt x="339245" y="24130"/>
                  </a:cubicBezTo>
                  <a:cubicBezTo>
                    <a:pt x="268157" y="22860"/>
                    <a:pt x="197069" y="24130"/>
                    <a:pt x="125982" y="24130"/>
                  </a:cubicBezTo>
                  <a:cubicBezTo>
                    <a:pt x="88347" y="24130"/>
                    <a:pt x="45720" y="24130"/>
                    <a:pt x="21590" y="25400"/>
                  </a:cubicBezTo>
                  <a:cubicBezTo>
                    <a:pt x="20320" y="25400"/>
                    <a:pt x="21590" y="36830"/>
                    <a:pt x="22860" y="41910"/>
                  </a:cubicBezTo>
                  <a:cubicBezTo>
                    <a:pt x="26670" y="86361"/>
                    <a:pt x="31750" y="152717"/>
                    <a:pt x="34290" y="216999"/>
                  </a:cubicBezTo>
                  <a:cubicBezTo>
                    <a:pt x="36830" y="333123"/>
                    <a:pt x="38100" y="449246"/>
                    <a:pt x="38100" y="565369"/>
                  </a:cubicBezTo>
                  <a:cubicBezTo>
                    <a:pt x="38100" y="640020"/>
                    <a:pt x="36830" y="712597"/>
                    <a:pt x="35560" y="787247"/>
                  </a:cubicBezTo>
                  <a:cubicBezTo>
                    <a:pt x="34290" y="859824"/>
                    <a:pt x="22860" y="2089486"/>
                    <a:pt x="21590" y="2159989"/>
                  </a:cubicBezTo>
                  <a:lnTo>
                    <a:pt x="21590" y="2296849"/>
                  </a:lnTo>
                  <a:cubicBezTo>
                    <a:pt x="21590" y="2400530"/>
                    <a:pt x="20320" y="2506285"/>
                    <a:pt x="20320" y="2609967"/>
                  </a:cubicBezTo>
                  <a:cubicBezTo>
                    <a:pt x="20320" y="2624482"/>
                    <a:pt x="19050" y="2636924"/>
                    <a:pt x="17780" y="2649423"/>
                  </a:cubicBezTo>
                  <a:close/>
                </a:path>
              </a:pathLst>
            </a:custGeom>
            <a:solidFill>
              <a:srgbClr val="F6B470"/>
            </a:solidFill>
          </p:spPr>
        </p:sp>
      </p:grpSp>
      <p:sp>
        <p:nvSpPr>
          <p:cNvPr id="21" name="矩形 20">
            <a:extLst>
              <a:ext uri="{FF2B5EF4-FFF2-40B4-BE49-F238E27FC236}">
                <a16:creationId xmlns:a16="http://schemas.microsoft.com/office/drawing/2014/main" id="{2696F30D-44CC-982D-B88D-A5F367D54086}"/>
              </a:ext>
            </a:extLst>
          </p:cNvPr>
          <p:cNvSpPr/>
          <p:nvPr/>
        </p:nvSpPr>
        <p:spPr>
          <a:xfrm>
            <a:off x="529303" y="3463668"/>
            <a:ext cx="4402384" cy="1523494"/>
          </a:xfrm>
          <a:prstGeom prst="rect">
            <a:avLst/>
          </a:prstGeom>
          <a:noFill/>
        </p:spPr>
        <p:txBody>
          <a:bodyPr wrap="square" lIns="45720" tIns="22860" rIns="45720" bIns="22860">
            <a:spAutoFit/>
          </a:bodyPr>
          <a:lstStyle/>
          <a:p>
            <a:pPr algn="ctr"/>
            <a:r>
              <a:rPr lang="zh-TW" altLang="en-US" sz="1600" dirty="0">
                <a:solidFill>
                  <a:schemeClr val="accent3">
                    <a:lumMod val="50000"/>
                  </a:schemeClr>
                </a:solidFill>
                <a:latin typeface="源樣黑體 M" panose="020B0600000000000000" pitchFamily="34" charset="-120"/>
                <a:ea typeface="源樣黑體 M" panose="020B0600000000000000" pitchFamily="34" charset="-120"/>
              </a:rPr>
              <a:t>互動回饋說明</a:t>
            </a:r>
          </a:p>
          <a:p>
            <a:pPr marL="257175" indent="-257175" algn="just">
              <a:buFont typeface="Wingdings" panose="05000000000000000000" pitchFamily="2" charset="2"/>
              <a:buAutoNum type="circleNumWdWhitePlain"/>
            </a:pPr>
            <a:r>
              <a:rPr lang="zh-TW" altLang="en-US" sz="1600" dirty="0">
                <a:solidFill>
                  <a:schemeClr val="accent3">
                    <a:lumMod val="50000"/>
                  </a:schemeClr>
                </a:solidFill>
                <a:latin typeface="源樣黑體 M" panose="020B0600000000000000" pitchFamily="34" charset="-120"/>
                <a:ea typeface="源樣黑體 M" panose="020B0600000000000000" pitchFamily="34" charset="-120"/>
              </a:rPr>
              <a:t>活化學校分享時，請與會者掃描QR code，填寫回饋意見或提問。</a:t>
            </a:r>
            <a:endParaRPr lang="en-US" altLang="zh-TW" sz="1600" dirty="0">
              <a:solidFill>
                <a:schemeClr val="accent3">
                  <a:lumMod val="50000"/>
                </a:schemeClr>
              </a:solidFill>
              <a:latin typeface="源樣黑體 M" panose="020B0600000000000000" pitchFamily="34" charset="-120"/>
              <a:ea typeface="源樣黑體 M" panose="020B0600000000000000" pitchFamily="34" charset="-120"/>
            </a:endParaRPr>
          </a:p>
          <a:p>
            <a:pPr marL="257175" indent="-257175" algn="just">
              <a:buFont typeface="Wingdings" panose="05000000000000000000" pitchFamily="2" charset="2"/>
              <a:buAutoNum type="circleNumWdWhitePlain"/>
            </a:pPr>
            <a:r>
              <a:rPr lang="zh-TW" altLang="en-US" sz="1600" dirty="0">
                <a:solidFill>
                  <a:schemeClr val="accent3">
                    <a:lumMod val="50000"/>
                  </a:schemeClr>
                </a:solidFill>
                <a:latin typeface="源樣黑體 M" panose="020B0600000000000000" pitchFamily="34" charset="-120"/>
                <a:ea typeface="源樣黑體 M" panose="020B0600000000000000" pitchFamily="34" charset="-120"/>
              </a:rPr>
              <a:t>分享後，請學者專家講評。</a:t>
            </a:r>
            <a:endParaRPr lang="en-US" altLang="zh-TW" sz="1600" dirty="0">
              <a:solidFill>
                <a:schemeClr val="accent3">
                  <a:lumMod val="50000"/>
                </a:schemeClr>
              </a:solidFill>
              <a:latin typeface="源樣黑體 M" panose="020B0600000000000000" pitchFamily="34" charset="-120"/>
              <a:ea typeface="源樣黑體 M" panose="020B0600000000000000" pitchFamily="34" charset="-120"/>
            </a:endParaRPr>
          </a:p>
          <a:p>
            <a:pPr marL="257175" indent="-257175" algn="just">
              <a:buFont typeface="Wingdings" panose="05000000000000000000" pitchFamily="2" charset="2"/>
              <a:buAutoNum type="circleNumWdWhitePlain"/>
            </a:pPr>
            <a:r>
              <a:rPr lang="zh-TW" altLang="en-US" sz="1600" dirty="0">
                <a:solidFill>
                  <a:schemeClr val="accent3">
                    <a:lumMod val="50000"/>
                  </a:schemeClr>
                </a:solidFill>
                <a:latin typeface="源樣黑體 M" panose="020B0600000000000000" pitchFamily="34" charset="-120"/>
                <a:ea typeface="源樣黑體 M" panose="020B0600000000000000" pitchFamily="34" charset="-120"/>
              </a:rPr>
              <a:t>講評後將彙整回饋意見與提問，請學者專家或活化學校團隊回應。</a:t>
            </a:r>
          </a:p>
        </p:txBody>
      </p:sp>
      <p:grpSp>
        <p:nvGrpSpPr>
          <p:cNvPr id="27" name="群組 26">
            <a:extLst>
              <a:ext uri="{FF2B5EF4-FFF2-40B4-BE49-F238E27FC236}">
                <a16:creationId xmlns:a16="http://schemas.microsoft.com/office/drawing/2014/main" id="{494554DE-732E-2AA5-381E-4266BCB1A652}"/>
              </a:ext>
            </a:extLst>
          </p:cNvPr>
          <p:cNvGrpSpPr/>
          <p:nvPr/>
        </p:nvGrpSpPr>
        <p:grpSpPr>
          <a:xfrm>
            <a:off x="6362700" y="321104"/>
            <a:ext cx="2514600" cy="2680323"/>
            <a:chOff x="12725400" y="642207"/>
            <a:chExt cx="5029200" cy="5360646"/>
          </a:xfrm>
        </p:grpSpPr>
        <p:grpSp>
          <p:nvGrpSpPr>
            <p:cNvPr id="9" name="Group 9"/>
            <p:cNvGrpSpPr/>
            <p:nvPr/>
          </p:nvGrpSpPr>
          <p:grpSpPr>
            <a:xfrm>
              <a:off x="12725400" y="1218238"/>
              <a:ext cx="5029200" cy="4784615"/>
              <a:chOff x="0" y="0"/>
              <a:chExt cx="2371815" cy="2300684"/>
            </a:xfrm>
          </p:grpSpPr>
          <p:sp>
            <p:nvSpPr>
              <p:cNvPr id="10" name="Freeform 10"/>
              <p:cNvSpPr/>
              <p:nvPr/>
            </p:nvSpPr>
            <p:spPr>
              <a:xfrm>
                <a:off x="16510" y="11430"/>
                <a:ext cx="2341335" cy="2276554"/>
              </a:xfrm>
              <a:custGeom>
                <a:avLst/>
                <a:gdLst/>
                <a:ahLst/>
                <a:cxnLst/>
                <a:rect l="l" t="t" r="r" b="b"/>
                <a:pathLst>
                  <a:path w="2341335" h="2276554">
                    <a:moveTo>
                      <a:pt x="1270" y="0"/>
                    </a:moveTo>
                    <a:lnTo>
                      <a:pt x="2341335" y="15240"/>
                    </a:lnTo>
                    <a:lnTo>
                      <a:pt x="2309585" y="2276554"/>
                    </a:lnTo>
                    <a:lnTo>
                      <a:pt x="844585" y="2276554"/>
                    </a:lnTo>
                    <a:lnTo>
                      <a:pt x="0" y="2249884"/>
                    </a:lnTo>
                    <a:lnTo>
                      <a:pt x="11430" y="732242"/>
                    </a:lnTo>
                    <a:close/>
                  </a:path>
                </a:pathLst>
              </a:custGeom>
              <a:solidFill>
                <a:srgbClr val="000000">
                  <a:alpha val="0"/>
                </a:srgbClr>
              </a:solidFill>
            </p:spPr>
          </p:sp>
          <p:sp>
            <p:nvSpPr>
              <p:cNvPr id="11" name="Freeform 11"/>
              <p:cNvSpPr/>
              <p:nvPr/>
            </p:nvSpPr>
            <p:spPr>
              <a:xfrm>
                <a:off x="0" y="-1270"/>
                <a:ext cx="2370545" cy="2301954"/>
              </a:xfrm>
              <a:custGeom>
                <a:avLst/>
                <a:gdLst/>
                <a:ahLst/>
                <a:cxnLst/>
                <a:rect l="l" t="t" r="r" b="b"/>
                <a:pathLst>
                  <a:path w="2370545" h="2301954">
                    <a:moveTo>
                      <a:pt x="2336255" y="2276554"/>
                    </a:moveTo>
                    <a:cubicBezTo>
                      <a:pt x="2333715" y="2280364"/>
                      <a:pt x="2329905" y="2285444"/>
                      <a:pt x="2326095" y="2289254"/>
                    </a:cubicBezTo>
                    <a:cubicBezTo>
                      <a:pt x="2322285" y="2291794"/>
                      <a:pt x="2317205" y="2294334"/>
                      <a:pt x="2313395" y="2294334"/>
                    </a:cubicBezTo>
                    <a:cubicBezTo>
                      <a:pt x="2226187" y="2293064"/>
                      <a:pt x="2128292" y="2299414"/>
                      <a:pt x="2028584" y="2301954"/>
                    </a:cubicBezTo>
                    <a:cubicBezTo>
                      <a:pt x="1997765" y="2301954"/>
                      <a:pt x="1965133" y="2300684"/>
                      <a:pt x="1934314" y="2300684"/>
                    </a:cubicBezTo>
                    <a:cubicBezTo>
                      <a:pt x="1865425" y="2299414"/>
                      <a:pt x="1796536" y="2298144"/>
                      <a:pt x="1727647" y="2298144"/>
                    </a:cubicBezTo>
                    <a:lnTo>
                      <a:pt x="1502851" y="2298144"/>
                    </a:lnTo>
                    <a:cubicBezTo>
                      <a:pt x="1452091" y="2298144"/>
                      <a:pt x="1403143" y="2296874"/>
                      <a:pt x="1352383" y="2296874"/>
                    </a:cubicBezTo>
                    <a:cubicBezTo>
                      <a:pt x="1308874" y="2296874"/>
                      <a:pt x="1263552" y="2296874"/>
                      <a:pt x="1220043" y="2298144"/>
                    </a:cubicBezTo>
                    <a:lnTo>
                      <a:pt x="1192850" y="2298144"/>
                    </a:lnTo>
                    <a:cubicBezTo>
                      <a:pt x="1129400" y="2296874"/>
                      <a:pt x="422380" y="2295604"/>
                      <a:pt x="358930" y="2293064"/>
                    </a:cubicBezTo>
                    <a:cubicBezTo>
                      <a:pt x="320860" y="2291794"/>
                      <a:pt x="282789" y="2286714"/>
                      <a:pt x="244719" y="2284174"/>
                    </a:cubicBezTo>
                    <a:cubicBezTo>
                      <a:pt x="175830" y="2279094"/>
                      <a:pt x="106941" y="2275284"/>
                      <a:pt x="41910" y="2270204"/>
                    </a:cubicBezTo>
                    <a:cubicBezTo>
                      <a:pt x="33020" y="2268934"/>
                      <a:pt x="24130" y="2266394"/>
                      <a:pt x="16510" y="2262584"/>
                    </a:cubicBezTo>
                    <a:cubicBezTo>
                      <a:pt x="5080" y="2257504"/>
                      <a:pt x="0" y="2246074"/>
                      <a:pt x="1270" y="2228765"/>
                    </a:cubicBezTo>
                    <a:cubicBezTo>
                      <a:pt x="2540" y="2127397"/>
                      <a:pt x="3810" y="2024281"/>
                      <a:pt x="3810" y="1922912"/>
                    </a:cubicBezTo>
                    <a:cubicBezTo>
                      <a:pt x="5080" y="1819796"/>
                      <a:pt x="17780" y="737951"/>
                      <a:pt x="17780" y="634836"/>
                    </a:cubicBezTo>
                    <a:cubicBezTo>
                      <a:pt x="19050" y="535215"/>
                      <a:pt x="20320" y="435594"/>
                      <a:pt x="19050" y="334226"/>
                    </a:cubicBezTo>
                    <a:cubicBezTo>
                      <a:pt x="17780" y="234605"/>
                      <a:pt x="16510" y="136732"/>
                      <a:pt x="6350" y="48260"/>
                    </a:cubicBezTo>
                    <a:cubicBezTo>
                      <a:pt x="5080" y="35560"/>
                      <a:pt x="2540" y="22860"/>
                      <a:pt x="1270" y="10160"/>
                    </a:cubicBezTo>
                    <a:cubicBezTo>
                      <a:pt x="3810" y="8890"/>
                      <a:pt x="5080" y="7620"/>
                      <a:pt x="6350" y="7620"/>
                    </a:cubicBezTo>
                    <a:cubicBezTo>
                      <a:pt x="34290" y="6350"/>
                      <a:pt x="68871" y="5080"/>
                      <a:pt x="108754" y="3810"/>
                    </a:cubicBezTo>
                    <a:cubicBezTo>
                      <a:pt x="164953" y="1270"/>
                      <a:pt x="222965" y="1270"/>
                      <a:pt x="279164" y="1270"/>
                    </a:cubicBezTo>
                    <a:cubicBezTo>
                      <a:pt x="349866" y="2540"/>
                      <a:pt x="1064136" y="5080"/>
                      <a:pt x="1134838" y="6350"/>
                    </a:cubicBezTo>
                    <a:cubicBezTo>
                      <a:pt x="1203727" y="7620"/>
                      <a:pt x="1272617" y="7620"/>
                      <a:pt x="1341506" y="7620"/>
                    </a:cubicBezTo>
                    <a:cubicBezTo>
                      <a:pt x="1379576" y="7620"/>
                      <a:pt x="1417646" y="7620"/>
                      <a:pt x="1455716" y="8890"/>
                    </a:cubicBezTo>
                    <a:cubicBezTo>
                      <a:pt x="1530044" y="11430"/>
                      <a:pt x="1606185" y="10160"/>
                      <a:pt x="1680513" y="2540"/>
                    </a:cubicBezTo>
                    <a:cubicBezTo>
                      <a:pt x="1711331" y="0"/>
                      <a:pt x="1742150" y="2540"/>
                      <a:pt x="1772969" y="2540"/>
                    </a:cubicBezTo>
                    <a:cubicBezTo>
                      <a:pt x="1841858" y="2540"/>
                      <a:pt x="1910747" y="1270"/>
                      <a:pt x="1979636" y="3810"/>
                    </a:cubicBezTo>
                    <a:cubicBezTo>
                      <a:pt x="2066654" y="6350"/>
                      <a:pt x="2151859" y="13970"/>
                      <a:pt x="2238877" y="17780"/>
                    </a:cubicBezTo>
                    <a:cubicBezTo>
                      <a:pt x="2276947" y="20320"/>
                      <a:pt x="2304505" y="19050"/>
                      <a:pt x="2331175" y="21590"/>
                    </a:cubicBezTo>
                    <a:cubicBezTo>
                      <a:pt x="2340065" y="22860"/>
                      <a:pt x="2348955" y="25400"/>
                      <a:pt x="2357845" y="27940"/>
                    </a:cubicBezTo>
                    <a:cubicBezTo>
                      <a:pt x="2365465" y="30480"/>
                      <a:pt x="2369275" y="36830"/>
                      <a:pt x="2369275" y="46990"/>
                    </a:cubicBezTo>
                    <a:cubicBezTo>
                      <a:pt x="2370545" y="89544"/>
                      <a:pt x="2366735" y="141976"/>
                      <a:pt x="2362925" y="194407"/>
                    </a:cubicBezTo>
                    <a:cubicBezTo>
                      <a:pt x="2359115" y="238101"/>
                      <a:pt x="2357845" y="283542"/>
                      <a:pt x="2356575" y="327235"/>
                    </a:cubicBezTo>
                    <a:cubicBezTo>
                      <a:pt x="2354035" y="400640"/>
                      <a:pt x="2352765" y="474044"/>
                      <a:pt x="2351495" y="547449"/>
                    </a:cubicBezTo>
                    <a:cubicBezTo>
                      <a:pt x="2350225" y="615610"/>
                      <a:pt x="2348955" y="683772"/>
                      <a:pt x="2348955" y="751933"/>
                    </a:cubicBezTo>
                    <a:cubicBezTo>
                      <a:pt x="2348955" y="865536"/>
                      <a:pt x="2337525" y="1956119"/>
                      <a:pt x="2336255" y="2069722"/>
                    </a:cubicBezTo>
                    <a:cubicBezTo>
                      <a:pt x="2338795" y="2143126"/>
                      <a:pt x="2337525" y="2216531"/>
                      <a:pt x="2336255" y="2276554"/>
                    </a:cubicBezTo>
                    <a:close/>
                    <a:moveTo>
                      <a:pt x="17780" y="2246073"/>
                    </a:moveTo>
                    <a:cubicBezTo>
                      <a:pt x="22860" y="2247344"/>
                      <a:pt x="29210" y="2249884"/>
                      <a:pt x="36830" y="2249884"/>
                    </a:cubicBezTo>
                    <a:cubicBezTo>
                      <a:pt x="105128" y="2254963"/>
                      <a:pt x="179456" y="2260044"/>
                      <a:pt x="251971" y="2263853"/>
                    </a:cubicBezTo>
                    <a:cubicBezTo>
                      <a:pt x="286415" y="2266394"/>
                      <a:pt x="320860" y="2270203"/>
                      <a:pt x="357117" y="2271473"/>
                    </a:cubicBezTo>
                    <a:cubicBezTo>
                      <a:pt x="380684" y="2272744"/>
                      <a:pt x="1047821" y="2268934"/>
                      <a:pt x="1069575" y="2270203"/>
                    </a:cubicBezTo>
                    <a:cubicBezTo>
                      <a:pt x="1107645" y="2271473"/>
                      <a:pt x="1145716" y="2274013"/>
                      <a:pt x="1183786" y="2275284"/>
                    </a:cubicBezTo>
                    <a:cubicBezTo>
                      <a:pt x="1201915" y="2276553"/>
                      <a:pt x="1218230" y="2276553"/>
                      <a:pt x="1236359" y="2276553"/>
                    </a:cubicBezTo>
                    <a:cubicBezTo>
                      <a:pt x="1317938" y="2276553"/>
                      <a:pt x="1397705" y="2275284"/>
                      <a:pt x="1479284" y="2276553"/>
                    </a:cubicBezTo>
                    <a:cubicBezTo>
                      <a:pt x="1510103" y="2276553"/>
                      <a:pt x="1542734" y="2279094"/>
                      <a:pt x="1573553" y="2279094"/>
                    </a:cubicBezTo>
                    <a:cubicBezTo>
                      <a:pt x="1620688" y="2279094"/>
                      <a:pt x="1666009" y="2275284"/>
                      <a:pt x="1713144" y="2275284"/>
                    </a:cubicBezTo>
                    <a:cubicBezTo>
                      <a:pt x="1769343" y="2275284"/>
                      <a:pt x="1823729" y="2276553"/>
                      <a:pt x="1879928" y="2276553"/>
                    </a:cubicBezTo>
                    <a:cubicBezTo>
                      <a:pt x="1954256" y="2276553"/>
                      <a:pt x="2030396" y="2276553"/>
                      <a:pt x="2104724" y="2275284"/>
                    </a:cubicBezTo>
                    <a:cubicBezTo>
                      <a:pt x="2171800" y="2274013"/>
                      <a:pt x="2237064" y="2271473"/>
                      <a:pt x="2298155" y="2268934"/>
                    </a:cubicBezTo>
                    <a:cubicBezTo>
                      <a:pt x="2303235" y="2268934"/>
                      <a:pt x="2308315" y="2266394"/>
                      <a:pt x="2314665" y="2265123"/>
                    </a:cubicBezTo>
                    <a:cubicBezTo>
                      <a:pt x="2314665" y="2252423"/>
                      <a:pt x="2315935" y="2239723"/>
                      <a:pt x="2315935" y="2223522"/>
                    </a:cubicBezTo>
                    <a:lnTo>
                      <a:pt x="2315935" y="2169342"/>
                    </a:lnTo>
                    <a:cubicBezTo>
                      <a:pt x="2317205" y="2080208"/>
                      <a:pt x="2319745" y="1989326"/>
                      <a:pt x="2318475" y="1900192"/>
                    </a:cubicBezTo>
                    <a:cubicBezTo>
                      <a:pt x="2317205" y="1774355"/>
                      <a:pt x="2329905" y="673285"/>
                      <a:pt x="2333715" y="547449"/>
                    </a:cubicBezTo>
                    <a:cubicBezTo>
                      <a:pt x="2336255" y="474044"/>
                      <a:pt x="2338795" y="400639"/>
                      <a:pt x="2338795" y="327235"/>
                    </a:cubicBezTo>
                    <a:cubicBezTo>
                      <a:pt x="2338795" y="266064"/>
                      <a:pt x="2340065" y="206641"/>
                      <a:pt x="2347685" y="147219"/>
                    </a:cubicBezTo>
                    <a:cubicBezTo>
                      <a:pt x="2351495" y="112264"/>
                      <a:pt x="2354035" y="77309"/>
                      <a:pt x="2348955" y="49530"/>
                    </a:cubicBezTo>
                    <a:cubicBezTo>
                      <a:pt x="2341335" y="49530"/>
                      <a:pt x="2334985" y="48260"/>
                      <a:pt x="2327365" y="48260"/>
                    </a:cubicBezTo>
                    <a:cubicBezTo>
                      <a:pt x="2294345" y="45720"/>
                      <a:pt x="2251567" y="45720"/>
                      <a:pt x="2202619" y="40640"/>
                    </a:cubicBezTo>
                    <a:cubicBezTo>
                      <a:pt x="2111976" y="33020"/>
                      <a:pt x="2019519" y="27940"/>
                      <a:pt x="1928876" y="27940"/>
                    </a:cubicBezTo>
                    <a:cubicBezTo>
                      <a:pt x="1865425" y="27940"/>
                      <a:pt x="1800162" y="31750"/>
                      <a:pt x="1736711" y="24130"/>
                    </a:cubicBezTo>
                    <a:lnTo>
                      <a:pt x="1718583" y="24130"/>
                    </a:lnTo>
                    <a:cubicBezTo>
                      <a:pt x="1666009" y="27940"/>
                      <a:pt x="1609810" y="33020"/>
                      <a:pt x="1555424" y="34290"/>
                    </a:cubicBezTo>
                    <a:cubicBezTo>
                      <a:pt x="1495600" y="35560"/>
                      <a:pt x="1437588" y="31750"/>
                      <a:pt x="1377763" y="30480"/>
                    </a:cubicBezTo>
                    <a:cubicBezTo>
                      <a:pt x="1321564" y="29210"/>
                      <a:pt x="1265365" y="27940"/>
                      <a:pt x="1210979" y="27940"/>
                    </a:cubicBezTo>
                    <a:cubicBezTo>
                      <a:pt x="1191037" y="27940"/>
                      <a:pt x="1172909" y="29210"/>
                      <a:pt x="1152967" y="27940"/>
                    </a:cubicBezTo>
                    <a:cubicBezTo>
                      <a:pt x="1084078" y="26670"/>
                      <a:pt x="371620" y="24130"/>
                      <a:pt x="300918" y="24130"/>
                    </a:cubicBezTo>
                    <a:cubicBezTo>
                      <a:pt x="239280" y="22860"/>
                      <a:pt x="177643" y="24130"/>
                      <a:pt x="116005" y="24130"/>
                    </a:cubicBezTo>
                    <a:cubicBezTo>
                      <a:pt x="83374" y="24130"/>
                      <a:pt x="45720" y="24130"/>
                      <a:pt x="21590" y="25400"/>
                    </a:cubicBezTo>
                    <a:cubicBezTo>
                      <a:pt x="20320" y="25400"/>
                      <a:pt x="21590" y="36830"/>
                      <a:pt x="22860" y="41910"/>
                    </a:cubicBezTo>
                    <a:cubicBezTo>
                      <a:pt x="26670" y="84300"/>
                      <a:pt x="31750" y="140228"/>
                      <a:pt x="34290" y="194407"/>
                    </a:cubicBezTo>
                    <a:cubicBezTo>
                      <a:pt x="36830" y="292280"/>
                      <a:pt x="38100" y="390153"/>
                      <a:pt x="38100" y="488026"/>
                    </a:cubicBezTo>
                    <a:cubicBezTo>
                      <a:pt x="38100" y="550944"/>
                      <a:pt x="36830" y="612115"/>
                      <a:pt x="35560" y="675033"/>
                    </a:cubicBezTo>
                    <a:cubicBezTo>
                      <a:pt x="34290" y="736204"/>
                      <a:pt x="22860" y="1772607"/>
                      <a:pt x="21590" y="1832030"/>
                    </a:cubicBezTo>
                    <a:lnTo>
                      <a:pt x="21590" y="1947380"/>
                    </a:lnTo>
                    <a:cubicBezTo>
                      <a:pt x="21590" y="2034767"/>
                      <a:pt x="20320" y="2123901"/>
                      <a:pt x="20320" y="2211288"/>
                    </a:cubicBezTo>
                    <a:cubicBezTo>
                      <a:pt x="20320" y="2223522"/>
                      <a:pt x="19050" y="2234008"/>
                      <a:pt x="17780" y="2246073"/>
                    </a:cubicBezTo>
                    <a:close/>
                  </a:path>
                </a:pathLst>
              </a:custGeom>
              <a:solidFill>
                <a:srgbClr val="F6B470"/>
              </a:solidFill>
            </p:spPr>
          </p:sp>
        </p:grpSp>
        <p:sp>
          <p:nvSpPr>
            <p:cNvPr id="12" name="Freeform 12"/>
            <p:cNvSpPr/>
            <p:nvPr/>
          </p:nvSpPr>
          <p:spPr>
            <a:xfrm>
              <a:off x="14933087" y="642207"/>
              <a:ext cx="623538" cy="760412"/>
            </a:xfrm>
            <a:custGeom>
              <a:avLst/>
              <a:gdLst/>
              <a:ahLst/>
              <a:cxnLst/>
              <a:rect l="l" t="t" r="r" b="b"/>
              <a:pathLst>
                <a:path w="623538" h="760412">
                  <a:moveTo>
                    <a:pt x="0" y="0"/>
                  </a:moveTo>
                  <a:lnTo>
                    <a:pt x="623538" y="0"/>
                  </a:lnTo>
                  <a:lnTo>
                    <a:pt x="623538" y="760412"/>
                  </a:lnTo>
                  <a:lnTo>
                    <a:pt x="0" y="760412"/>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sp>
      </p:grpSp>
      <p:sp>
        <p:nvSpPr>
          <p:cNvPr id="16" name="AutoShape 2" descr="data:image/png;base64,iVBORw0KGgoAAAANSUhEUgAAAfQAAAH0CAYAAADL1t+KAAAAAXNSR0IArs4c6QAAIABJREFUeF7t3duu42ayJODV7//QHmA2YBSqu4ofpWAqScVcx4pT5s+03Bue//zzzz///PT/tYE20AbaQBtoA7du4D896LeeX823gTbQBtpAG/j/DfSgdxHaQBtoA22gDTyggR70BwyxEdpAG2gDbaAN9KB3B9pAG2gDbaANPKCBHvQHDLER2kAbaANtoA30oHcH2kAbaANtoA08oIEe9AcMsRHaQBtoA22gDfSgdwfaQBtoA22gDTyggR70BwyxEdpAG2gDbaAN9KB3B9pAG2gDbaANPKCBHvQHDLER2kAbaANtoA30oHcH2kAbaANtoA08oIEe9AcMsRHaQBtoA22gDfSgdwfaQBtoA22gDTyggR70BwyxEdpAG2gDbaAN9KB3B9pAG2gDbaANPKCBHvQHDLER2kAbaANtoA30oHcH2kAbaANtoA08oIEe9AcMsRHaQBtoA22gDfSgdwfaQBtoA22gDTyggR70BwyxEdpAG2gDbaAN9KB3B9pAG2gDbaANPKCBHvQHDLER2kAbaANtoA30oHcH2kAbaANtoA08oIEe9AcMsRHaQBtoA22gDfSgdwfaQBtoA22gDTyggR70BwyxEdpAG2gDbaAN9KB3B9pAG2gDbaANPKCBjxz0//znPw+o7rUI//zzz2t/+MJfSc/iR3hesPfxP5nMLlofL+Q3A9vmnupQconWJI/shngWnm25xPM2TGoWZ3P1oJ9t7E385KD7MP8+LJmFdCgrIVrCM4lJZU95TnUouURrkkc6FM/Csy2XeN6GSc3ibK4e9LONvYmfHHQfZg/6O+sq+/MO/9m/Tb0dySVakzzSlXgWnm25xPM2TGoWZ3P1oJ9t7E385KD7MHvQ31lX2Z93+M/+bertSC7RmuSRrsSz8GzLJZ63YVKzOJurB/1sY2/iJwfdh9mD/s66yv68w3/2b1NvR3KJ1iSPdCWehWdbLvG8DZOaxdlcPehnG3sTPznoPswe9HfWVfbnHf6zf5t6O5JLtCZ5pCvxLDzbconnbZjULM7m6kE/29ib+MlB92H2oL+zrrI/7/Cf/dvU25FcojXJI12JZ+HZlks8b8OkZnE2Vw/62cbexE8Oug+zB/2ddZX9eYf/7N+m3o7kEq1JHulKPAvPtlzieRsmNYuzuXrQzzb2Jn5y0H2YPejvrKvszzv8Z/829XYkl2hN8khX4ll4tuUSz9swqVmczbX2oH+qkLMF/oqffAiT/Ugu6U08i1aKJ+VZeFK5UlrCI5jJWUz6kVziRzCyG8IziZF+JJfwTOYSrc25etBlgohJDTrFg7YPYeLnkOTn50cer2ileFKehSeVK6UlPIKZnMWkH8klfgQjuyE8kxjpR3IJz2Qu0dqcqwddJoiY1KBTPGj7ECZ+Dkl60A8rSn3cUvM6NBycqWgJRjqUfoRH/AhG/AjPJEb6kVzCM5lLtDbn6kGXCSImNegUD9o+hImfQ5Lgx18+ApOeJbv4kVwpLeERjHiW7KIlmJQf4RE/gpnsR/wIRvqRXMIjfiYxm3P1oAc3ITXoFE8qmvgRLXm8opXiSXkWnlSulJbwCGZyFpN+JJf4EYzshvBMYqQfySU8k7lEa3OuHnSZIGJSg07xoO1DmPg5JOkv9MOKUh+31LwODQdnKlqCkQ6lH+ERP4IRP8IziZF+JJfwTOYSrc25etBlgohJDTrFg7YPYeLnkCT48ZePwKRnyS5+JFdKS3gEI54lu2gJJuVHeMSPYCb7ET+CkX4kl/CIn0nM5lw96MFNSA06xZOKJn5ESx6vaKV4Up6FJ5UrpSU8gpmcxaQfySV+BCO7ITyTGOlHcgnPZC7R2pyrB10miJjUoFM8aPsQJn4OSfoL/bCi1MctNa9Dw8GZipZgpEPpR3jEj2DEj/BMYqQfySU8k7lEa3OuWx90KVYGJBhZPPEjPOJnUmvSTyrXHXmk5+7P31uSuUvPgpmcRcpPqh/JLlopHulHMCk/wiN+zmJ60LExGVBqgcXSpNakn1SuO/JIz7KHwpPqR7QEk/IjPOJHMJOzSPlJ9SPZRSvFI/0IJuVHeMTPWUwPOjYmA0otsFia1Jr0k8p1Rx7pWfZQeFL9iJZgUn6ER/wIZnIWKT+pfiS7aKV4pB/BpPwIj/g5i+lBx8ZkQKkFFkuTWpN+UrnuyCM9yx4KT6of0RJMyo/wiB/BTM4i5SfVj2QXrRSP9COYlB/hET9nMT3o2JgMKLXAYmlSa9JPKtcdeaRn2UPhSfUjWoJJ+REe8SOYyVmk/KT6keyileKRfgST8iM84ucspgcdG5MBpRZYLE1qTfpJ5bojj/Qseyg8qX5ESzApP8IjfgQzOYuUn1Q/kl20UjzSj2BSfoRH/JzF9KBjYzKg1AKLpUmtST+pXHfkkZ5lD4Un1Y9oCSblR3jEj2AmZ5Hyk+pHsotWikf6EUzKj/CIn7OYHnRsTAaUWmCxNKk16SeV64480rPsofCk+hEtwaT8CI/4EczkLFJ+Uv1IdtFK8Ug/gkn5ER7xcxbTg46NyYBSCyyWJrUm/aRy3ZFHepY9FJ5UP6IlmJQf4RE/gpmcRcpPqh/JLlopHulHMCk/wiN+zmJ60LExGdDkAosfiVbP0tIMRmaamlcqUcpPimdbrpSfFM9kzykt4Un1c8c3+Gv2HnTchMlBywKLH4mW0krxbPMsflIYmelkz5Ir5SfFI54Fs82PeBbMZK6UlvBIdsHc8Q32oMtkf8NMDloWWPxIzJRWimebZ/GTwshMJ3uWXCk/KR7xLJhtfsSzYCZzpbSER7IL5o5vsAddJtuD/m8D25ZcHnjK8wur8vKfpDwLz8smf/vDyVncMVeq5xRPal7iJ6UlPOJHMLJj4kd4xM9ZTP+VOzYmA0oNOsUj0VJaKZ5tnsVPCjO5YynPqbmneLblSvlJ8Uz2nNISnlQ/d3yD/YX+wvQnBy0LLH4kZkorxbPNs/hJYWSmkz1LrpSfFI94Fsw2P+JZMJO5UlrCI9kFc8c32IMuk/0NMzloWWDxIzFTWimebZ7FTwojM53sWXKl/KR4xLNgtvkRz4KZzJXSEh7JLpg7vsEedJlsD/q/DWxbcnngKc8vrMrLf5LyLDwvm/ztDydnccdcqZ5TPKl5iZ+UlvCIH8HIjokf4RE/ZzH939CxMRlQatApHomW0krxbPMsflKYyR1LeU7NPcWzLVfKT4pnsueUlvCk+rnjG+wv9Bemf/dB/ymyPBbJ/kKl//NPxI9o3dGz5PpmTGqmkzs2qbVtNyS7zFR4UtlTfoQn5bkH/YUmZUCyeMLzgr2X/2SbZ/EjYSd7TnmWXN+MSc00NS/xM6m1bTck+2SH0k/Kj/CIn7OY/it3bEwGlFpgtBSBbfMsfiS4zEt4BJPyLFrfjEnNNDUv8TOptW03JPtkh9JPyo/wiJ+zmB50bEwGlFpgtBSBbfMsfiS4zEt4BJPyLFrfjEnNNDUv8TOptW03JPtkh9JPyo/wiJ+zmB50bEwGlFpgtBSBbfMsfiS4zEt4BJPyLFrfjEnNNDUv8TOptW03JPtkh9JPyo/wiJ+zmB50bEwGlFpgtBSBbfMsfiS4zEt4BJPyLFrfjEnNNDUv8TOptW03JPtkh9JPyo/wiJ+zmB50bEwGlFpgtBSBbfMsfiS4zEt4BJPyLFrfjEnNNDUv8TOptW03JPtkh9JPyo/wiJ+zmB50bEwGlFpgtBSBbfMsfiS4zEt4BJPyLFrfjEnNNDUv8TOptW03JPtkh9JPyo/wiJ+zmB50bEwGlFpgtBSBbfMsfiS4zEt4BJPyLFrfjEnNNDUv8TOptW03JPtkh9JPyo/wiJ+zmFsf9LNhr8ZPLrAsTP28P/HJDsWtzF14BCPZhWeb50k/0k8KI/OazL7Nz1N7/jVXD3pqyj8/P6kFLs/fh5LqR0af0hIe8bPtg3xHz5MdSj8pjOzYZPZtfp7acw96arK/8aQWuDw96H9qYNsHWZ7SNs+TfqSfFCb13Xiqn2/I1V/oqSn3F/phk6kPTorn0PDwTMXP5DGSnu/oebJD6SeFkXlNZt/m56k99xd6arL9hf5vA/KhSD3wFI+sQUpLeMSP9Cw8gnmq58kOpecURuY1mX2bn6f23IOemmwPeg/6z8+PfCTl4yZrKVrCI5inep7sUHpOYWRek9m3+Xlqzz3oqcn2oPeg96AfvqYekcOKIoBtB3Sbn0jJwf8ZLuWnB/2KJoODTj2E8rw/6MkOxe2243hHz5MdSj8pTGpXn+rnG3L1/yguNeUe9MMmUx+cFM+h4eGZip/JYyQ939HzZIfSTwoj85rMvs3PU3u+xS/0VPnbeORBpR5Cef4+/fbTfv7UQN/p33cj1c+273PKj/ST0upBv6JJ5JRB99D00PTQ/HcDfRfPexf42bwdTL7zV4Ra+6/crwi7gVMG3Q/X8z5cnfvML772fK+eN3yTr/Age3iFbg/6Fa3+hVMG3YPeg95f6P2F/msDT/1uDH9+x+RkXleY6UG/otUe9P/ZQP9Bpf+g0n9Q6T+oDH9yPyLXg/6R2udFZdA9fD18PXw9fP2FPv99TinKdz6l9StPf6Ff0Wp/ofcX+m8NyAPvP8j1H+S+7R/khj+/Y3Ly3q8w04N+Ras96D3oPej/NtB/UOk/qAx/Zj8u14P+8RHMGJBB9wPYD+C3/VLru/j7zj+1n5mv7ryKzOsKVx/5hX5FkCdxbjvo0m3Kc0pLeAQjD1Oyi5ZgxI/wCEZypfyIlngWP5Na4ln8SK6UlvCk/IhWMd5AD7p3NYZMPfAUjwTfpiWeBSMfLskuWoIRP8IjGMmV8iNa4ln8TGqJZ/EjuVJawpPyI1rFeAM96N7VGDL1wFM8EnyblngWjHy4JLtoCUb8CI9gJFfKj2iJZ/EzqSWexY/kSmkJT8qPaBXjDfSge1djyNQDT/FI8G1a4lkw8uGS7KIlGPEjPIKRXCk/oiWexc+klngWP5IrpSU8KT+iVYw30IPuXY0hUw88xSPBt2mJZ8HIh0uyi5ZgxI/wCEZypfyIlngWP5Na4ln8SK6UlvCk/IhWMd5AD7p3NYZMPfAUjwTfpiWeBSMfLskuWoIRP8IjGMmV8iNa4ln8TGqJZ/EjuVJawpPyI1rFeAM96N7VGDL1wFM8EnyblngWjHy4JLtoCUb8CI9gJFfKj2iJZ/EzqSWexY/kSmkJT8qPaBXjDfSge1djyNQDT/FI8G1a4lkw8uGS7KIlGPEjPIKRXCk/oiWexc+klngWP5IrpSU8KT+iVYw30IPuXY0hUw88xSPBt2mJZ8HIh0uyi5ZgxI/wCEZypfyIlngWP5Na4ln8SK6UlvCk/IhWMd7ARw56aoGFR6qQ5UxpiZ9JjGQXP5P9iGfxs41Het6GmexwMrvsj/iRfoQnhUnlSvkRHulQck3ySK4rMD3oPz8/qUFfMaCrOSW7eJAHJTyCEc/iZxuPZN+GmexwMrvsj/iRfoQnhUnlSvkRHulQck3ySK4rMD3oPeiRvZIHFREKzmvygU/2k+pZeCY7FD8pTGpe0k/Ks/CkcolWCiMdSq5JnlT2szw96MEDcbb8DXhZcvEpD0p4BCOexc82Hsm+DTPZ4WR22R/xI/0ITwqTypXyIzzSoeSa5JFcV2B60HvQI3slDyoiFJzX5AOf7CfVs/BMdih+UpjUvKSflGfhSeUSrRRGOpRckzyp7Gd5etCDB+Js+RvwsuTiUx6U8AhGPIufbTySfRtmssPJ7LI/4kf6EZ4UJpUr5Ud4pEPJNckjua7A9KD3oEf2Sh5URCg4r8kHPtlPqmfhmexQ/KQwqXlJPynPwpPKJVopjHQouSZ5UtnP8vSgBw/E2fI34GXJxac8KOERjHgWP9t4JPs2zGSHk9llf8SP9CM8KUwqV8qP8EiHkmuSR3JdgelB70GP7JU8qIhQcF6TD3yyn1TPwjPZofhJYVLzkn5SnoUnlUu0UhjpUHJN8qSyn+V5/EGXIZ4tbQNeFniDzys8yEylH+ER/5Na4kcwk55FSzynMJNz/2bPkl1mIfsjPOJHtIQn5Ue0fsX0oJ9tbAk+tXhL4pyyIY9F+hEeMTapJX4EM+lZtMRzCjM592/2LNllFrI/wiN+REt4Un5Eqwf9bEsL8anFWxjt0JI8FulHeA7N/Pz8TGqJH8FMehYt8ZzCTM79mz1LdpmF7I/wiB/REp6UH9HqQT/b0kJ8avEWRju0JI9F+hGeQzM96IcVySwOSYKAybmnbN/Rs2SXXLI/wiN+REt4Un5Eqwf9bEsL8anFWxjt0JI8FulHeA7N9KAfViSzOCQJAibnnrJ9R8+SXXLJ/giP+BEt4Un5Ea0e9LMtLcSnFm9htENL8likH+E5NNODfliRzOKQJAiYnHvK9h09S3bJJfsjPOJHtIQn5Ue0etDPtrQQn1q8hdEOLcljkX6E59BMD/phRTKLQ5IgYHLuKdt39CzZJZfsj/CIH9ESnpQf0epBP9vSQnxq8RZGO7Qkj0X6EZ5DMz3ohxXJLA5JgoDJuads39GzZJdcsj/CI35ES3hSfkSrB/1sSwvxqcVbGO3QkjwW6Ud4Ds30oB9WJLM4JAkCJueesn1Hz5Jdcsn+CI/4ES3hSfkRrY8f9LMm/4RPlZ/yk+KZXAbpMOUnpSU8MgvJJVqTPJJLMJJLeCS78Igf0UrxpDwLTyqXaAlG/AiPzEJ4xE9KK+VHeK7AfOQ/LJMKMjnElGfhkQUWHsFIhyk/KS3hkeySS7QmeSSXYCSX8Eh24RE/opXiSXkWnlQu0RKM+BEemYXwiJ+UVsqP8FyB6UG/otU3OWWB35T498/lIaT8pLSER/qRXKI1ySO5BCO5hEeyC4/4Ea0UT8qz8KRyiZZgxI/wyCyER/yktFJ+hOcKTA/6Fa2+ySkL/KZED/pN/z95mZy7aKV2VT7IopXikeyiJTypXKIlGPEjPO1HWspietCzfUbYUg9KzMijS/lJaQmPZJdcojXJI7kEI7mER7ILj/gRrRRPyrPwpHKJlmDEj/DILIRH/KS0Un6E5wpMD/oVrb7JKQv8pkR/ofcXemSFUrsqH2TRSvFIOaIlPKlcoiUY8SM87UdaymJ60LN9RthSD0rMyKNL+UlpCY9kl1yiNckjuQQjuYRHsguP+BGtFE/Ks/CkcomWYMSP8MgshEf8pLRSfoTnCkwP+hWtvskpC/ymRH+h9xd6ZIVSuyofZNFK8Ug5oiU8qVyiJRjxIzztR1rKYnrQs31G2FIPSszIo0v5SWkJj2SXXKI1ySO5BCO5hEeyC4/4Ea0UT8qz8KRyiZZgxI/wyCyER/yktFJ+hOcKzEcO+mT5UlpqYVI84lkw4kd4ZF6TWuJZMOI5lV14Jj2LlmC2dTjpR/qRud/Rs2S/Y65tnqXnXzE96Av/1evZIf4JL8spWqmPUkpLeAQj/aSyC8+kZ9ESzLYOJ/1IPzL3O3qW7HfMtc2z9NyD/ltLk0OUB352iD3orzV2x7mnPL/W2H//VcrPHXmkQ3nvk9lTnoXnjrm2eZaee9B70E/tSeqjJKKiJTyCmXy8qVwpz9KPYFJ+7sgj/cjcJ7OnPAvPHXNt8yw996D3oJ/ak9RHSURFS3gEM/l4U7lSnqUfwaT83JFH+pG5T2ZPeRaeO+ba5ll67kHvQT+1J6mPkoiKlvAIZvLxpnKlPEs/gkn5uSOP9CNzn8ye8iw8d8y1zbP03IPeg35qT1IfJREVLeERzOTjTeVKeZZ+BJPyc0ce6UfmPpk95Vl47phrm2fpuQe9B/3UnqQ+SiIqWsIjmMnHm8qV8iz9CCbl54480o/MfTJ7yrPw3DHXNs/Scw96D/qpPUl9lERUtIRHMJOPN5Ur5Vn6EUzKzx15pB+Z+2T2lGfhuWOubZ6l548f9LMm/4SXx5LSuuOgU/2kssssREt47oiReW3rRzxvm8W2Drf1IzOVDlM8k/2IZ/Ej/QjPWcxH/sMyZ032oL/W2ORyTmq91sb+v5IOP/Wh2PAGUxPc1mEqV4ontYcpnlQu4RHPwvOpHetBl+kM/9fk0NIhbHI5J7UOg98UIB1+6kPRg37TpXrBdmoPUzwvRHj5T8SzkH/qnfagy3R60A9buvtDOAw4AJAOP/Wh6EEfWIAlEqk9TPFM1iKexc+n3mkPukynB/2wpbs/hMOAAwDp8FMfih70gQVYIpHawxTPZC3iWfx86p32oMt0etAPW7r7QzgMOACQDj/1oehBH1iAJRKpPUzxTNYinsXPp95pD7pMpwf9sKW7P4TDgAMA6fBTH4oe9IEFWCKR2sMUz2Qt4ln8fOqd9qDLdHrQD1u6+0M4DDgAkA4/9aHoQR9YgCUSqT1M8UzWIp7Fz6feaQ+6TKcH/bCluz+Ew4ADAOnwUx+KHvSBBVgikdrDFM9kLeJZ/HzqnX7koG8rTfxMDkj8yFIJZjKX+EllT+USP6IlPNJPSkt4xI/kmtQSz4JJeRatVIfCI35SmFSHk7nEs/gRnlTPv/L0oP/8/GwbkPhJLcOnFu/qX3ypXDIL0RIemWlKS3jEj+Sa1BLPgkl5Fq1Uh8IjflKYVIeTucSz+BGeVM896L81uW1A4ie1DJ9avB701yYo85L9ER5xuE1LPAsm1Y9opToUHvGTwqQ6nMwlnsWP8KR67kHvQf+3gU8tXg/6a89Z5jX5wdmm9Vqr//1X0nNKK9Wh8KQ8C0+qw8lc4ln8CI90eBbTf+Xef+V+dmcuxctjEQOpByV+REt4UrlESzyLn21a4lkwqX5EK9Wh8IifFCbV4WQu8Sx+hCfVc3+h9xd6f6Hja0o9XuERS/KhEC3hET/btMSzYFL9iFaqQ+ERPylMqsPJXOJZ/AhPquce9B70HnR8TanHKzxiST4UoiU84meblngWTKof0Up1KDziJ4VJdTiZSzyLH+FJ9dyD3oPeg46vKfV4hUcsyYdCtIRH/GzTEs+CSfUjWqkOhUf8pDCpDidziWfxIzypnnvQe9B70PE1pR6v8Igl+VCIlvCIn21a4lkwqX5EK9Wh8IifFCbV4WQu8Sx+hCfV8y0OuhSyrVjxkxqi9JPSEp5U9m25Utkll3QoPOJZME/1I7mkH5mFaAmP+JnUEj+CEc/CIx1OaonnKzBr/6/cUwMSnlSxqYURP5O5xE8q+7ZcqeySSzoUHvEsmKf6kVzSj8xCtIRH/ExqiR/BiGfhkQ4ntcTzFZge9GCrqYURS7LAwpPCpLJvyyX9SHbJleIRz4J5qh/JJf1sm6nkEs+SPYURz6IluSa1xPMVmB70YKuphRFLssDCk8Kksm/LJf1IdsmV4hHPgnmqH8kl/WybqeQSz5I9hRHPoiW5JrXE8xWYHvRgq6mFEUuywMKTwqSyb8sl/Uh2yZXiEc+CeaofySX9bJup5BLPkj2FEc+iJbkmtcTzFZge9GCrqYURS7LAwpPCpLJvyyX9SHbJleIRz4J5qh/JJf1sm6nkEs+SPYURz6IluSa1xPMVmB70YKuphRFLssDCk8Kksm/LJf1IdsmV4hHPgnmqH8kl/WybqeQSz5I9hRHPoiW5JrXE8xWYHvRgq6mFEUuywMKTwqSyb8sl/Uh2yZXiEc+CeaofySX9bJup5BLPkj2FEc+iJbkmtcTzFZge9GCrqYURS7LAwpPCpLJvyyX9SHbJleIRz4J5qh/JJf1sm6nkEs+SPYURz6IluSa1xPMVmI8cdAki5csQU1rCk/IjWtKP8KQ8ix/R2sYjHQomlSulJTwyL+FJZX8qj3Q4iZGeJ/2Iluyq5BIe8fMpTA86/n+fKgOaXAZZzknP4kf62cYjHQomlSulJTwyL+FJZX8qj3Q4iZGeJ/2Iluyq5BIe8fMpTA96D3pk91KPZRtPpBzcsdTHRDqUXJN+REty3ZFHZjGJkZ4n/YjW5NzFz6cwPej4sZUByVIJj2BSjy7lWfyI1jYemYVgUrlSWsIj8xKeVPan8kiHkxjpedKPaMmuSi7hET+fwvSg96BHdi/1WLbxRMrBHUt9TKRDyTXpR7Qk1x15ZBaTGOl50o9oTc5d/HwK04OOH1sZkCyV8Agm9ehSnsWPaG3jkVkIJpUrpSU8Mi/hSWV/Ko90OImRnif9iJbsquQSHvHzKUwPeg96ZPdSj2UbT6Qc3LHUx0Q6lFyTfkRLct2RR2YxiZGeJ/2I1uTcxc+nMD3o+LGVAclSCY9gUo8u5Vn8iNY2HpmFYFK5UlrCI/MSnlT2p/JIh5MY6XnSj2jJrkou4RE/n8L0oPegR3Yv9Vi28UTKwR1LfUykQ8k16Ue0JNcdeWQWkxjpedKPaE3OXfx8CtODHvzYykOYXDzxk1o8ySVa4jmlJX62YSb7+Wat1NxlV1M9p3hS2cWPaKU6FC3BiB/huQLTg96DHtmr1JLLRyClFQk+TDLZzzdrpcYqu5rqOcWTyi5+RCvVoWgJRvwIzxWYHvQe9MhepZZcPgIprUjwYZLJfr5ZKzVW2dVUzymeVHbxI1qpDkVLMOJHeK7A9KD3oEf2KrXk8hFIaUWCD5NM9vPNWqmxyq6mek7xpLKLH9FKdShaghE/wnMFpge9Bz2yV6kll49ASisSfJhksp9v1kqNVXY11XOKJ5Vd/IhWqkPREoz4EZ4rMD3oPeiRvUotuXwEUlqR4MMkk/18s1ZqrLKrqZ5TPKns4ke0Uh2KlmDEj/BcgelB70GP7FVqyeUjkNKKBB8mmeznm7VSY5VdTfWc4kllFz+ilepQtAQjfoTnCkwPeg96ZK9SSy4fgZRWJPgwyWQ/36yVGqvsaqrnFE8qu/gRrVSHoiUY8SM8V2B60HvQI3uVWnL5CKS0IsGHSSb7+Wat1FhlV1M9p3hS2cWPaKU6FC3BiB/huQLzkYMug5bSJnmk/EnP4kcw0qHwCCbVj2gJJuVHeMSPYGRed/QjuaSfVHbxI1opHsk+qZXyIzzSs/AIRjoUnknPv/rpQcdf6KkhysJMLoPwDyTVAAAgAElEQVT4keyCkVx39CO5pB/BSD939CO5pJ9UdvEjWikeyT6plfIjPNKz8AhGOhSeSc896L9NZHKIojW5DOJHFlgwkuuOfiSX9CMY6eeOfiSX9JPKLn5EK8Uj2Se1Un6ER3oWHsFIh8Iz6bkHvQf93wZSC5xa8jv6mXy80s8d/Uiu1I4Jj/iRnlM8k55FSzCSXXikZ+ERzB0996D3oPeg//z8yIdCHrjwyMdEME/1I7mkn9QsxI9opXgk+6RWyo/wSM/CIxjpUHgmPfeg96D3oPegy3fpECMfQPm4Cc+hGZyp8IifVC7hmfQsWoKRDoUn1Y9o3dFzD3oPeg86fvzlgW/74NzRj/QsH+RUdvEjWikeyT6plfIjPNKz8AhGOhSeSc896D3oPeg96PJdOsTIB1A+bsJzaAZnKjziJ5VLeCY9i5ZgpEPhSfUjWnf03IPeg96Djh9/eeDbPjh39CM9ywc5lV38iFaKR7JPaqX8CI/0LDyCkQ6FZ9LzLQ66lDaJkQFNLkNKa7JD0Ur1/M080rPsz7YOJdc3Y2Re0s+23RDPKUwqe8rPWZ61/2GZs0GuxstjkWUQn5Na4mcSk8r+zTwyL9nVbR1Krm/GyLykn227IZ5TmFT2lJ+zPD3o2Jg8FlkGkZvUEj+TmFT2b+aRecmubutQcn0zRuYl/WzbDfGcwqSyp/yc5elBx8bkscgyiNyklviZxKSyfzOPzEt2dVuHkuubMTIv6WfbbojnFCaVPeXnLE8POjYmj0WWQeQmtcTPJCaV/Zt5ZF6yq9s6lFzfjJF5ST/bdkM8pzCp7Ck/Z3l60LExeSyyDCI3qSV+JjGp7N/MI/OSXd3WoeT6ZozMS/rZthviOYVJZU/5OcvTg46NyWORZRC5SS3xM4lJZf9mHpmX7Oq2DiXXN2NkXtLPtt0QzylMKnvKz1meHnRsTB6LLIPITWqJn0lMKvs388i8ZFe3dSi5vhkj85J+tu2GeE5hUtlTfs7y9KBjY/JYZBlEblJL/ExiUtm/mUfmJbu6rUPJ9c0YmZf0s203xHMKk8qe8nOWZ+1B/+blTC2V8JxdmA142Q3JLjyS945aKc/CIx2mZiFa2zB37FA8y0yFR+YlWsKzzY94/hXTg77wPwEqSyULLDxnF2YDPpVdeCSv9LxNK+VZeKTDVD+itQ1zxw7Fs8xUeGReoiU82/yI5x7031qSZZBBC48MKKUlPOJnG0Z6luzCI9nvqJXyLDzSYWoWorUNc8cOxbPMVHhkXqIlPNv8iOce9B70s3uyCi+PVx6m8EjwO2qlPAuPdJiahWhtw9yxQ/EsMxUemZdoCc82P+K5B70H/eyerMLL45WHKTwS/I5aKc/CIx2mZiFa2zB37FA8y0yFR+YlWsKzzY947kHvQT+7J6vw8njlYQqPBL+jVsqz8EiHqVmI1jbMHTsUzzJT4ZF5iZbwbPMjnnvQe9DP7skqvDxeeZjCI8HvqJXyLDzSYWoWorUNc8cOxbPMVHhkXqIlPNv8iOce9B70s3uyCi+PVx6m8EjwO2qlPAuPdJiahWhtw9yxQ/EsMxUemZdoCc82P+K5B70H/eyerMLL45WHKTwS/I5aKc/CIx2mZiFa2zB37FA8y0yFR+YlWsKzzY94fsxBl/Jl0MJztti74KWfVBbpWfxM8qSySy7RSmUXLcGIH+HZ1k8ql2QXzGQ/KT+pDiV7SkuyC0Y8C89ZzK3/wzIyRClWeM4Wexe89JPKIj2Ln0meVHbJJVqp7KIlGPEjPNv6SeWS7IKZ7CflJ9WhZE9pSXbBiGfhOYvpQf/5+dm2DGeH+A5+cvGkZ/EzyfNOt7/+reQSrVR20RKM+BGebf2kckl2wUz2k/KT6lCyp7Qku2DEs/CcxfSg96Cf3ZmX8fLo5CFM8rwc9rc/lFyilcouWoIRP8KzrZ9ULskumMl+Un5SHUr2lJZkF4x4Fp6zmB70HvSzO/MyXh6dPIRJnpfD9qCfqk7mLoR33A3JNdlPyo/MYpuW+BFMal6i9SumB70H/ezOvIyXBy4PYZLn5bA96Keqk7kL4R13Q3JN9pPyI7PYpiV+BJOal2j1oP/WUmrxzpa/AT+5eNKz+JnkSc1IcolWKrtoCUb8CM+2flK5JLtgJvtJ+Ul1KNlTWpJdMOJZeM5i+gu9v9DP7szLeHl08hAmeV4O21/op6qTuQvhHXdDck32k/Ijs9imJX4Ek5qXaPUXen+h/9vA5OLJAxc/kzxnH9Sf8JJLtFLZRUsw4kd4tvWTyiXZBTPZT8pPqkPJntKS7IIRz8JzFvP4X+hnC7n6g5zyIws8uVTiJ5U9xSP9SK4Uz1NzbetHek55Fh7xI3soPE/1I9m/AdODjlNOPQSUO4TJA5/0LH4OQw0DpB/JleJJxU/52caT6kd4JrOLH9lD4ZFcwrPNj3j+BkwPOk459RBQ7hAmD2rSs/g5DDUMkH4kV4onFT/lZxtPqh/hmcwufmQPhUdyCc82P+L5GzA96Djl1ENAuUOYPKhJz+LnMNQwQPqRXCmeVPyUn208qX6EZzK7+JE9FB7JJTzb/Ijnb8D0oOOUUw8B5Q5h8qAmPYufw1DDAOlHcqV4UvFTfrbxpPoRnsns4kf2UHgkl/Bs8yOevwHTg45TTj0ElDuEyYOa9Cx+DkMNA6QfyZXiScVP+dnGk+pHeCazix/ZQ+GRXMKzzY94/gZMDzpOOfUQUO4QJg9q0rP4OQw1DJB+JFeKJxU/5WcbT6of4ZnMLn5kD4VHcgnPNj/i+RswPeg45dRDQLlDmDyoSc/i5zDUMED6kVwpnlT8lJ9tPKl+hGcyu/iRPRQeySU82/yI52/A9KDjlFMPAeUOYfKgJj2Ln8NQwwDpR3KleFLxU3628aT6EZ7J7OJH9lB4JJfwbPMjnr8B85GDvq3Y1HJuyyV+Ug9ctCYxMtNU9pSW8Ex2OKkls5B+7sgz2bNoSc/Cc0fM5P5c0U8Pev9b7lfs1cc55aMkj1eCpLSER/zcESOzkH7uyLNtXtLzNs8pP5P7k/L8K08Peg/6FXv1cU75KMnjlSApLeERP3fEyCyknzvybJuX9LzNc8rP5P6kPPeg/9ZkF/iK1fosp8xUHq+kSGkJj/i5I0ZmIf3ckWfbvKTnbZ5Tfib3J+W5B70H/d8GZIGvWLyrOeWjlMqe0hKeq3v7FL/MQvq5I8+nOv+TrvS8zXPKz+T+pDz3oPeg96D//PzI45VHJx9A0RIe8XNHTKqfO/Jsm1f38O8TkX5kD6+Ye/839P5v6Ffs1cc5Jx9dSkt4Pl7sRQbkAyj93JHnokpfppWeXyZf/oeT+3NFFT3oPehX7NXHOeWjJI9XgqS0hEf83BEjs5B+7sizbV7S8zbPKT+T+5Py3H/l3n/l3n/l3n/lfsX35GXOyQ+pHKxJPy+XdtEfSj8XSX+c9u5z/8gv9DsujAw6tY2pflKexY9obeOReU16Fj/Ss/AIRrILT8rzpB/RklyTPKlZpDyLH8GIH+GReQnPZkwPOk5nchm2LbD4kX628cjoJz2LH+lZeAQj2YUn5XnSj2hJrkme1CxSnsWPYMSP8Mi8hGczpgcdpzO5DNsWWPxIP9t4ZPSTnsWP9Cw8gpHswpPyPOlHtCTXJE9qFinP4kcw4kd4ZF7CsxnTg47TmVyGbQssfqSfbTwy+knP4kd6Fh7BSHbhSXme9CNakmuSJzWLlGfxIxjxIzwyL+HZjOlBx+lMLsO2BRY/0s82Hhn9pGfxIz0Lj2Aku/CkPE/6ES3JNcmTmkXKs/gRjPgRHpmX8GzG9KDjdCaXYdsCix/pZxuPjH7Ss/iRnoVHMJJdeFKeJ/2IluSa5EnNIuVZ/AhG/AiPzEt4NmN60HE6k8uwbYHFj/SzjUdGP+lZ/EjPwiMYyS48Kc+TfkRLck3ypGaR8ix+BCN+hEfmJTybMT3oOJ3JZdi2wOJH+tnGI6Of9Cx+pGfhEYxkF56U50k/oiW5JnlSs0h5Fj+CET/CI/MSns2YHnSczuQybFtg8SP9bOOR0U96Fj/Ss/AIRrILT8rzpB/RklyTPKlZpDyLH8GIH+GReQnPZszagy7ly6CfypNaqlQ/k35E6467IblS80rxPNVzKpfwyK4KT2f695a29SMzPYvpQcf/lntqGVI8Zwf9J/wd/Uh2+Uimsqd4JFdKK8XzVM+pXMIjuyo8nWkPeg96D/rhtyL1wTkUuul/X70f0pkP6WTP23Y15Sf1llOzSPHcsR/xfBbTg96DfrgzqY/AoVAP+mFFqQ9giufQMM5UdmzScyqX8Eh24ZnsJ6WV4rljP+L5LKYHvQf9cGdSH5xDIfz4C494Tn1MUjySK6WV4nmq51Qu4ZFdFZ7OdObfFKVmITxnMT3oPeiHO5P64BwK9aAfVpT6aKd4Dg3jTGXHJj2ncgmPZBeeyX5SWimeO/Yjns9ietB70A93JvXBORTCj7/wiOfUxyTFI7lSWimep3pO5RIe2VXh6Uz7C70HvQf98FuR+uAcCvWgH1aU+mineA4N40xlxyY9p3IJj2QXnsl+Ulopnjv2I57PYnrQe9APdyb1wTkUwo+/8Ijn1MckxSO5Ulopnqd6TuUSHtlV4elM+wv9IwddljOFmXws2zyLn9RHQHjET2peopXyLFqCkeyTnrf5SXUoPIJJzWJbz/Uj09+J6UHHuaQer8jJgxIewUgu8SM84ke0hEcwKc+iJRjJPul5m59Uh8IjmNQstvVcPzL9nZgedJxL6vGKnDwo4RGM5BI/wiN+REt4BJPyLFqCkeyTnrf5SXUoPIJJzWJbz/Uj09+J6UHHuaQer8jJgxIewUgu8SM84ke0hEcwKc+iJRjJPul5m59Uh8IjmNQstvVcPzL9nZgedJxL6vGKnDwo4RGM5BI/wiN+REt4BJPyLFqCkeyTnrf5SXUoPIJJzWJbz/Uj09+J6UHHuaQer8jJgxIewUgu8SM84ke0hEcwKc+iJRjJPul5m59Uh8IjmNQstvVcPzL9nZgedJxL6vGKnDwo4RGM5BI/wiN+REt4BJPyLFqCkeyTnrf5SXUoPIJJzWJbz/Uj09+J6UHHuaQer8jJgxIewUgu8SM84ke0hEcwKc+iJRjJPul5m59Uh8IjmNQstvVcPzL9nZgedJxL6vGKnDwo4RGM5BI/wiN+REt4BJPyLFqCkeyTnrf5SXUoPIJJzWJbz/Uj09+JWXvQZamkUnl0KS3xk8JM5hItySU9i9Y2HskuGMklPJMYmVfKj/QjflI8kiulJTzi56mYybnLLMTPFbPoQcf/9OsV5b/DKQsjiyceREt4xI9obeOR7IKRXMIziZF5pfxIP+InxSO5UlrCI36eipmcu8xC/Fwxix70HvTDvUotZ+ohbOM5LBABkgupxmCp3RDD0o/4SfFs8yx+noqZnPvk/pydVw96D/rhzshjOSTBnkUr9aBSPJJdMOJHeCYxMq+UH+lH/KR4JFdKS3jEz1Mxk3OXWYifK2bRg46H5ory3+GUhZHFEw+iJTziR7S28Uh2wUgu4ZnEyLxSfqQf8ZPikVwpLeERP0/FTM5dZiF+rphFD3oP+uFepZYz9RC28RwWiADJhVRjsNRuiGHpR/ykeLZ5Fj9PxUzOfXJ/zs6rB70H/XBn5LEckmDPopV6UCkeyS4Y8SM8kxiZV8qP9CN+UjySK6UlPOLnqZjJucssxM8Vs+hBx0NzRfnvcMrCyOKJB9ESHvEjWtt4JLtgJJfwTGJkXik/0o/4SfFIrpSW8Iifp2Im5y6zED9XzKIHvQf9cK9Sy5l6CNt4DgtEgORCqjFYajfEsPQjflI82zyLn6diJuc+uT9n57X2oEsQKVZ4BCMLIzyCSeUSz5Nakl0w4lmyT2qlPAuP5NqGkXlJduHZll38pLILj/hJYZ46r1Q/Z3l60LGxycVLPTrxPKmFVR/CxLNkPxTCf3sjWinPwiO5tmEmO9yWXfzI3FMdip8URjyntL6Bpwcdpzy5ePJ4xbZ4ntQSz4IRz5J9UivlWXgk1zaMzEuyC8+27OInlV14xE8K89R5pfo5y9ODjo1NLl7q0YnnSS2s+hAmniX7oVB/oUtFEYzMa3LukVBBklR24QnaPqSSuR+SFPBvAz3ouAyTi5d6dOJ5UgurPoSJZ8l+KNSDLhVFMDKvyblHQgVJUtmFJ2j7kErmfkhSQA/62R2YXLzUoxPPk1pnO/8TXjxLdvGT0prkkVzbMDKvVIfbsoufVHbhET8pjMw9pfUNPP2FjlOeXLzUoxPPk1pY9SFMPEv2Q6H+QpeKIhiZ1+TcI6GCJKnswhO0fUglcz8kKaC/0M/uwOTipR6deJ7UOtt5f6H/dwOpeaVmkeJJ7arwpDxP8sjcJbvwTOYSz5N+7q7VX+g4wcnFSz068TyphVUfwsSzZD8U6i90qSiCkXlNzj0SKkiSyi48QduHVDL3Q5ICPvsLXZZKBi08MutJrW1+JLt4TmEmZ7rNs/i547xSnlO7MdlzynOqQ8kuGMmV8ixa4nkSk8p+1vNHfqHLgKQQ4ZFCJrW2+ZHs4jmFmZzpNs/i547zSnlO7cZkzynPqQ4lu2AkV8qzaInnSUwq+1nPPeg/Pz9S/uRSTfoRrbNL9Q4+1fNkrpRn6W0yl/iR7CnPoiWeBbPNc8qPZBeMzCLlWbTE8yQmlf2s5x70HvSzO3MpPvV4Jx9UyrMUO5lL/Ej2lGfREs+C2eY55UeyC0ZmkfIsWuJ5EpPKftZzD3oP+tmduRSferyTDyrlWYqdzCV+JHvKs2iJZ8Fs85zyI9kFI7NIeRYt8TyJSWU/67kHvQf97M5cik893skHlfIsxU7mEj+SPeVZtMSzYLZ5TvmR7IKRWaQ8i5Z4nsSksp/13IPeg352Zy7Fpx7v5INKeZZiJ3OJH8me8ixa4lkw2zyn/Eh2wcgsUp5FSzxPYlLZz3ruQe9BP7szl+JTj3fyQaU8S7GTucSPZE95Fi3xLJhtnlN+JLtgZBYpz6IlnicxqexnPfeg96Cf3ZlL8anHO/mgUp6l2Mlc4keypzyLlngWzDbPKT+SXTAyi5Rn0RLPk5hU9rOe1x50CSKlyTLckUf62ZY95Vl4JmcqflIYmWlKS3hSPae0hGcSk5qX9Lwt1zbP0s/d59WDHvyFLgssCyM8qeUUrW2eJfu2XOJZMDIL4UlhUj2LH9ESnklMal7bskuubZ5l7pJLeD6VvQe9B/1wP2XJUwssWoeGh2cqflKYVD8pPzL3lGfRSuVK8Tw1u+TqvFJb5Dw96MMf/8mHkNJK8chaipbwyMdEtIRH/KQw4jmlJTzST8qzaInnScxTs0uuzmty0/5Pqwe9B/1w6yYfr2gdGh6eqfhJYVL9pPzIRzvlWbRSuVI8T80uuTqv1BY5Tw/68Md/8iGktFI8spaiJTzyMREt4RE/KYx4TmkJj/ST8ixa4nkS89Tskqvzmty0/kL/t21ZvNQCp3hkVVJaKZ6UZ+GZnKn4SWFkFikt4Un1nNISnklMal7S87Zc2zxLP3efV3+h9xf64Z7Lkqcer2gdGh6eqfhJYVL9pPzI3FOeRSuVK8Xz1OySq/NKbZHz9KAPf/wnH0JKK8UjaylawiMfE9ESHvGTwojnlJbwSD8pz6IlnicxT80uuTqvyU17wL9yn6/rfUVZ8tRjSfG8nzrLkMolPOJcZio8KYzkmvSc8pPi2dbzZK6UlvCker7jrqayn+W59S/0s2E34GU55bFM8mzo7VcPk/1IdpmF8KQwqX62+Wmu9yeS6lB43nf7fwyT70tyTfo522EP+tnG3sTLMqSWKsXzZuT4n6dyCY+Yl5kKTwojuSY9p/ykeLb1PJkrpSU8qZ7vuKup7Gd5etDPNvYmXpZTHsskz5uR438+2Y+Yl1kITwqT6mebn+Z6fyKpDoXnfbf9hX62wx70s429iZePvzyWSZ43I8f/fLIfMS+zEJ4UJtXPNj/N9f5EUh0Kz/tue9DPdtiDfraxN/Hy8ZfHMsnzZuT4n0/2I+ZlFsKTwqT62eanud6fSKpD4XnfbQ/62Q570M829iZePv7yWCZ53owc//PJfsS8zEJ4UphUP9v8NNf7E0l1KDzvu+1BP9thD/rZxt7Ey8dfHsskz5uR438+2Y+Yl1kITwqT6mebn+Z6fyKpDoXnfbc96Gc77EE/29ibePn4y2OZ5HkzcvzPJ/sR8zIL4UlhUv1s89Nc708k1aHwvO+2B/1sh7c+6Ns+pGfL/xM+9Vikn5RWKrvwSC7hSWGkw5TnbVrSoWSXXKIlGPEjPOJZtIRH/IiW8DzVj2RPYVKzOOunB/1sYwP4yQeV0hqo5V+JTz2Wd/4BLOVZ5jWpJXMXP5JLtAQjfoRHPIuW8Igf0RKep/qR7ClMahZn/fSgn21sAD/5oFJaA7X0oP/8/Mi8Uh8T0ZK5i5+UVsqP8IjnyeyilcolPNv8iOcUJpX9rJ8e9LONDeDlQyE2ZKlSWuInhZFcKS3hkQ5TnrdpST+SXXKJlmDEj/CIZ9ESHvEjWsLzVD+SPYVJzeKsnx70s40N4CcfVEproJb+Qu8v9MiapT628nZES3gkuGgJz1P9SPYUJjWLs3560M82NoCffFAprYFaetB70CNrlvrYytsRLeGR4KIlPE/1I9lTmNQszvrpQT/b2AB+8kGltAZq6UHvQY+sWepjK29HtIRHgouW8DzVj2RPYVKzOOunB/1sYwP4yQeV0hqopQe9Bz2yZqmPrbwd0RIeCS5awvNUP5I9hUnN4qyfHvSzjQ3gJx9USmuglh70HvTImqU+tvJ2REt4JLhoCc9T/Uj2FCY1i7N+PnLQxeRTl0oGPZk9pSUzncwufgQjnoVHen6qlvSTyi5aKUxqpikeySVawiOYyZmmcoln0RIe6fAspgcdG5MhCpUM+o5a27KLH8HIvIRHZvpULeknlV20UpjUTFM8kku0hEcwkzNN5RLPoiU80uFZTA86NiZDFCoZ9B21tmUXP4KReQmPzPSpWtJPKrtopTCpmaZ4JJdoCY9gJmeayiWeRUt4pMOzmB50bEyGKFQy6DtqbcsufgQj8xIemelTtaSfVHbRSmFSM03xSC7REh7BTM40lUs8i5bwSIdnMT3o2JgMUahk0HfU2pZd/AhG5iU8MtOnakk/qeyilcKkZprikVyiJTyCmZxpKpd4Fi3hkQ7PYnrQsTEZolDJoO+otS27+BGMzEt4ZKZP1ZJ+UtlFK4VJzTTFI7lES3gEMznTVC7xLFrCIx2exfSgY2MyRKGSQd9Ra1t28SMYmZfwyEyfqiX9pLKLVgqTmmmKR3KJlvAIZnKmqVziWbSERzo8i+lBx8ZkiEIlg76j1rbs4kcwMi/hkZk+VUv6SWUXrRQmNdMUj+QSLeERzORMU7nEs2gJj3R4FtODjo3JEIVKBn1HrW3ZxY9gZF7CIzN9qpb0k8ouWilMaqYpHsklWsIjmMmZpnKJZ9ESHunwLOYjB32yENE6W9qf8DLElJ9JLelH/AhPqh/RmsRIP9uyi2fpUHKltCb9PDWXdJjCSIcprdSOieeU1tnsPehnG/sLXoYoyyCWJrVSfoQn1Y9oTWK2zUuyi2fhkZmmtCb9PDWXdJjCSIcprdSOieeU1tnsPehnG+tB/58NpBZYHktwZGNU0s+27OJZCpRcKa1JP0/NJR2mMNJhSiu1Y+I5pXU2ew/62cZ60HvQX9gZeeDyoXhB+uU/Ec9CLrlSWpN+nppLOkxhpMOUVmrHxHNK62z2HvSzjfWg96C/sDPywOVD8YL0y38inoVccqW0Jv08NZd0mMJIhymt1I6J55TW2ew96Gcb60HvQX9hZ+SBy4fiBemX/0Q8C7nkSmlN+nlqLukwhZEOU1qpHRPPKa2z2XvQzzbWg96D/sLOyAOXD8UL0i//iXgWcsmV0pr089Rc0mEKIx2mtFI7Jp5TWmez96CfbawHvQf9hZ2RBy4fihekX/4T8SzkkiulNennqbmkwxRGOkxppXZMPKe0zmbvQT/bWA96D/oLOyMPXD4UL0i//CfiWcglV0pr0s9Tc0mHKYx0mNJK7Zh4TmmdzX7rgy7FSiGp8lN+Jj2LVipXqmfxLJhtucRPqsNJLZmFYMSz8AhGep7081TPqVzCk5qX7Ib4uQLTg/7z85MaUGphZNApz6KVyjXp+Y65pOdUh5NaMgvBiGfhEYz0POnnqZ5TuYQnNS/ZDfFzBaYHvQf9cK+e+hC25RI/qY/JpNbhgiFAPCPVIUx6nvRzaBi/Y9s8p3IJTyq77Ib4uQLTg44PQcpPLYxoTS5VKtekZ+lwWy7xk+pwUktmIRjxLDyCkZ4n/TzVcyqX8KTmJbshfq7A9KD3oB/u1VMfwrZc4if1MZnUOlwwBIhnpDqESc+Tfg4N43dsm+dULuFJZZfdED9XYHrQ8SFI+amFEa3JpUrlmvQsHW7LJX5SHU5qySwEI56FRzDS86Sfp3pO5RKe1LxkN8TPFZge9B70w7166kPYlkv8pD4mk1qHC4YA8YxUhzDpedLPoWH8jm3znMolPKnsshvi5wpMDzo+BCk/tTCiNblUqVyTnqXDbbnET6rDSS2ZhWDEs/AIRnqe9PNUz6lcwpOal+yG+LkC04Peg364V099CNtyiZ/Ux2RS63DBECCekeoQJj1P+jk0jN+xbZ5TuYQnlV12Q/xcgXn8QZfyJwctWt/sWbLLQ5jsOeVZcglGsgvPJEY6nMx1Rz8yr1SH0k/Kz6SWeBZMyrNo/YrpQf/5+ZlcctGSZRAeWYaU1iSP5JJ+tnmWXIKR7MIziUnNIuX5jn4ke2o3pJ+Un0kt8SyYlGfR6kH/raXJJRctWQbhkWVIaU3ySC7pZ5tnySUYyS48k5jULFKe7+hHsqd2Q/pJ+ZnUEs+CSXkWrR70HvR/G5DFk4/AJI8s+R09Sy7BSHbhmcSk9ifl+Y5+JHtqN6SflJ9JLbXMmsYAABjhSURBVPEsmJRn0epB70HvQQ/+HxF96vH+6bGnPtpnPybv4KXDyVx39CP9pzqUflJ+JrXEs2BSnkWrB70HvQe9B/3st+JSvHwAU8dIgtzRj+RKdSj9pPxMaolnwaQ8i1YPeg96D3oP+tlvxaV4+QCmjpEEuaMfyZXqUPpJ+ZnUEs+CSXkWrR70HvQe9B70s9+KS/HyAUwdIwlyRz+SK9Wh9JPyM6klngWT8ixaPeg96D3oPehnvxWX4uUDmDpGEuSOfiRXqkPpJ+VnUks8CyblWbRucdAlyGRpT30IqVwyr20Y2Z/Jfrb5mZxXKvskj/ST2h/JJX4EI55TfkRLPAtGPKf8iJZ4PotZ+x+WkSCTpW0btPiRfoRHZnFHzLZ+tvmZnGkq+ySP9JN6X5JL/AhGPKf8iJZ4Fox4TvkRLfF8FtODjo1tG7T4kaUSHqzodrBt/WzzMznQVPZJHukn9b4kl/gRjHhO+REt8SwY8ZzyI1ri+SymBx0b2zZo8SNLJTxY0e1g2/rZ5mdyoKnskzzST+p9SS7xIxjxnPIjWuJZMOI55Ue0xPNZTA86NrZt0OJHlkp4sKLbwbb1s83P5EBT2Sd5pJ/U+5Jc4kcw4jnlR7TEs2DEc8qPaInns5gedGxs26DFjyyV8GBFt4Nt62ebn8mBprJP8kg/qfclucSPYMRzyo9oiWfBiOeUH9ESz2cxPejY2LZBix9ZKuHBim4H29bPNj+TA01ln+SRflLvS3KJH8GI55Qf0RLPghHPKT+iJZ7PYnrQsbFtgxY/slTCgxXdDratn21+Jgeayj7JI/2k3pfkEj+CEc8pP6IlngUjnlN+REs8n8X0oGNj2wYtfmSphAcruh1sWz/b/EwONJV9kkf6Sb0vySV+BCOeU35ESzwLRjyn/IiWeD6L6UHHxmTQMkThEUt31BLPkj2FSc0i5Ud4Uh1K9mrJRN7HyCxEReY1qSWeJ/2IVqpD4ZF+zmJ60LGxyWUQS7Iw4nlSSzyLnxQm1U/Kj/CkOpTs1ZKJvI+RWYiKzGtSSzxP+hGtVIfCI/2cxfSgY2OTyyCWZGHE86SWeBY/KUyqn5Qf4Ul1KNmrJRN5HyOzEBWZ16SWeJ70I1qpDoVH+jmL6UHHxiaXQSzJwojnSS3xLH5SmFQ/KT/Ck+pQsldLJvI+RmYhKjKvSS3xPOlHtFIdCo/0cxbTg46NTS6DWJKFEc+TWuJZ/KQwqX5SfoQn1aFkr5ZM5H2MzEJUZF6TWuJ50o9opToUHunnLKYHHRubXAaxJAsjnie1xLP4SWFS/aT8CE+qQ8leLZnI+xiZhajIvCa1xPOkH9FKdSg80s9ZTA86Nja5DGJJFkY8T2qJZ/GTwqT6SfkRnlSHkr1aMpH3MTILUZF5TWqJ50k/opXqUHikn7OYHnRsbHIZxJIsjHie1BLP4ieFSfWT8iM8qQ4le7VkIu9jZBaiIvOa1BLPk35EK9Wh8Eg/ZzE96NjY5DKIJVkY8TypJZ7FTwqT6iflR3hSHUr2aslE3sfILERF5jWpJZ4n/YhWqkPhkX7OYj5y0MVkqnzREoz4EZ5PDfpP3iTXpOeUn0meybmnconnbVriOYVJ7fy2Drflkn5kpqlcorUZ04OO03nq4kmuyceS8jPJIyuU6jCVSzxv0xLPKUzn9fcmU7shPDLT1LxEazOmBx2n89TFk1yTjyXlZ5JHVijVYSqXeN6mJZ5TmM6rBz21S5M8PejYtnzchCr1oRAtwUiuSc8pP5M80nOqw1Qu8bxNSzynMJ1XD3pqlyZ5etCxbfm4CVXqQyFagpFck55TfiZ5pOdUh6lc4nmblnhOYTqvHvTULk3y9KBj2/JxE6rUh0K0BCO5Jj2n/EzySM+pDlO5xPM2LfGcwnRePeipXZrk6UHHtuXjJlSpD4VoCUZyTXpO+ZnkkZ5THaZyiedtWuI5hem8etBTuzTJ04OObcvHTahSHwrREozkmvSc8jPJIz2nOkzlEs/btMRzCtN59aCndmmSpwcd25aPm1ClPhSiJRjJNek55WeSR3pOdZjKJZ63aYnnFKbz6kFP7dIkz60Peqqo1OMVP9s+kqnsqVwpHplFCiOeU1rb5pXKJR1K9kkeyS6ehUdyCU/Kj2hNet6mNdnzr7PoQf/5+ZksXxYv5eeOWpOe5aMkGPEsPIK5425ILulQsk/ySC7xLDySS3hSfkRr0vM2rcmee9B/28bJ8mXxUn7uqDXpWT5KghHPwiOYO+6G5JIOJfskj+QSz8IjuYQn5Ue0Jj1v05rsuQe9B/3fBlKLJw9KtFI88sFJYcRzSks6FC3xnNKa9JPKJTySK9XhNj+SfdLzNq3U3KXnHvQe9B70sy/lL/jUx0QspT4U4jmlJblSfiZ5JFeqQ8k16Ue0Jj1v00rNXXruQe9B70E/+1J60ION/TeVfJDlIznJI4WIZ+GRXMKT8iNak563aU323IPeg96DLl8kxKQ+JiKX+lCI55SW5Er5meSRXKkOJdekH9Ga9LxNKzV36bkHvQe9B/3sS+kv9GBj/YV+tszJg3XW25/wk563afWg/7YVqQHJck6WL7lSfu6oNelZdkMw4ll4BHPH3ZBc0qFkn+SRXOJZeCSX8KT8iNak521akz1//Bd6qnxZqsliU7lSnif9iJbkEp7JuYsfySWeRUt4norZ1nPKz7Z5PXUPZV6p7KJ1xdw/8h+WSZUmhUwWm8qV8jzpR7Qkl/BMzl38SC7xLFrC81TMtp5TfrbN66l7KPNKZRetK+begx5sddsyTPoRLVly4ZGRiZbwiJ9JLfH8VMy2nlN+ts1Ldn6bZ/Ej80plFy3xfBbTg362sb/gty3DpB/RkiUXHhmZaAmP+JnUEs9PxWzrOeVn27xk57d5Fj8yr1R20RLPZzE96Gcb60H/nw3IQ5AlFx4ZmWgJj/iZ1BLPT8Vs6znlZ9u8ZOe3eRY/Mq9UdtESz2cxPehnG+tB70H/rYHU4019TIIrvYpqW88pP6tK/vn5eeoeyrxS2UXrirn3oAdb3bYMk35ES5ZceGRkoiU84mdSSzw/FbOt55SfbfOSnd/mWfzIvFLZRUs8n8X0oJ9trL/Q+wu9v9CDr8apUh/Ju3+0vbHXkKl+XlO/7q9kf1LZReuKpD3owVa3LcOkH9GSJRceGZloCY/4mdQSz0/FbOs55WfbvGTnt3kWPzKvVHbREs9nMR856GdNfhs+tVTbekst+R37keySS3hSc0/5EZ6U5xSP9Cy5Jnkku3gWHsklPIIRz+JHeMSPaAnPFZge9CtafZMztXhv2oj/eeoh3LEfyS65hCc1uJQf4Ul5TvFIz5Jrkkeyi2fhkVzCIxjxLH6ER/yIlvBcgelBv6LVNzlTi/emjfifpx7CHfuR7JJLeFKDS/kRnpTnFI/0LLkmeSS7eBYeySU8ghHP4kd4xI9oCc8VmB70K1p9kzO1eG/aiP956iHcsR/JLrmEJzW4lB/hSXlO8UjPkmuSR7KLZ+GRXMIjGPEsfoRH/IiW8FyB6UG/otU3OVOL96aN+J+nHsId+5Hskkt4UoNL+RGelOcUj/QsuSZ5JLt4Fh7JJTyCEc/iR3jEj2gJzxWYHvQrWn2TM7V4b9qI/3nqIdyxH8kuuYQnNbiUH+FJeU7xSM+Sa5JHsotn4ZFcwiMY8Sx+hEf8iJbwXIHpQb+i1Tc5U4v3po34n6cewh37keySS3hSg0v5EZ6U5xSP9Cy5Jnkku3gWHsklPIIRz+JHeMSPaAnPFZge9CtafZMztXhv2oj/eeoh3LEfyS65hCc1uJQf4Ul5TvFIz5Jrkkeyi2fhkVzCIxjxLH6ER/yIlvBcgelBv6LVNzlTi/emjfifpx7CHfuR7JJLeFKDS/kRnpTnFI/0LLkmeSS7eBYeySU8ghHP4kd4xI9oCc8VmI8c9FSxVxRyNacsg/QjPKks9fP3JlP93JFHdkx2VbKLVgqT8pziSeVK8aRy3ZEn1eEVPD3oV7T6F87JBU5Fk4+t5Kqf5/2DgcxUdkN2TLRSmJTnFE8qV4onleuOPKkOr+DpQb+i1R70S1uVj798KFImU37uyCMdyiwku2ilMCnPKZ5UrhRPKtcdeVIdXsHTg35Fqz3ol7YqH3/5UKRMpvzckUc6lFlIdtFKYVKeUzypXCmeVK478qQ6vIKnB/2KVnvQL21VPv7yoUiZTPm5I490KLOQ7KKVwqQ8p3hSuVI8qVx35El1eAVPD/oVrfagX9qqfPzlQ5EymfJzRx7pUGYh2UUrhUl5TvGkcqV4UrnuyJPq8AqeHvQrWu1Bv7RV+fjLhyJlMuXnjjzSocxCsotWCpPynOJJ5UrxpHLdkSfV4RU8PehXtNqDfmmr8vGXD0XKZMrPHXmkQ5mFZBetFCblOcWTypXiSeW6I0+qwyt4etCvaLUH/dJW5eMvH4qUyZSfO/JIhzILyS5aKUzKc4onlSvFk8p1R55Uh1fwrD3oMugrCnmHUz5KkivF806WX/920s+klvQjfoQnhZH9SWlJdvHzVB7peVv2Sc+iJZhUh6J1d0wPenCCqcVL8aSiTfqZ1JJ+xI/wpDByQFNakl38PJVHet6WfdKzaAkm1aFo3R3Tgx6cYGrxUjypaJN+JrWkH/EjPCmMHNCUlmQXP0/lkZ63ZZ/0LFqCSXUoWnfH9KAHJ5havBRPKtqkn0kt6Uf8CE8KIwc0pSXZxc9TeaTnbdknPYuWYFIditbdMT3owQmmFi/Fk4o26WdSS/oRP8KTwsgBTWlJdvHzVB7peVv2Sc+iJZhUh6J1d0wPenCCqcVL8aSiTfqZ1JJ+xI/wpDByQFNakl38PJVHet6WfdKzaAkm1aFo3R3Tgx6cYGrxUjypaJN+JrWkH/EjPCmMHNCUlmQXP0/lkZ63ZZ/0LFqCSXUoWnfH9KAHJ5havBRPKtqkn0kt6Uf8CE8KIwc0pSXZxc9TeaTnbdknPYuWYFIditbdMT3owQmmFi/Fk4o26WdSS/oRP8KTwsgBTWlJdvHzVB7peVv2Sc+iJZhUh6J1d8ytD7oMOjWgyQ9XyrPwpDqUfrb5eWp26TmF2TZ3ybXNc8qPZE/tvGg9FTM5r7Md9qBjYzJEeSzCg5YiMPEsQqlck34mtaTDlB/RSmG2zV1ybfOc8iPZ77hjkmsSMzmvs7l60LExGaI8FuFBSxGYeBahVK5JP5Na0mHKj2ilMNvmLrm2eU75kex33DHJNYmZnNfZXD3o2JgMUR6L8KClCEw8i1Aq16SfSS3pMOVHtFKYbXOXXNs8p/xI9jvumOSaxEzO62yuHnRsTIYoj0V40FIEJp5FKJVr0s+klnSY8iNaKcy2uUuubZ5TfiT7HXdMck1iJud1NlcPOjYmQ5THIjxoKQITzyKUyjXpZ1JLOkz5Ea0UZtvcJdc2zyk/kv2OOya5JjGT8zqbqwcdG5MhymMRHrQUgYlnEUrlmvQzqSUdpvyIVgqzbe6Sa5vnlB/Jfscdk1yTmMl5nc3Vg46NyRDlsQgPWorAxLMIpXJN+pnUkg5TfkQrhdk2d8m1zXPKj2S/445JrknM5LzO5upBx8ZkiPJYhActRWDiWYRSuSb9TGpJhyk/opXCbJu75NrmOeVHst9xxyTXJGZyXmdz9aBjYzJEeSyTPBhtDDbZj4SSWQjPHXOJZ8k+2eGkH9GSDqWfFI94viOm/fjUetCxq8mH+dQFTuUSHhmrzFR4xI9oCY/42aYlniezix/BiOfULIRHPN8Rk+r5jtnPeu5Bx8bkQaUWL8WD0cZgqVzCI6FkpsIjfkRLeMTPNi3xPJld/AhGPKdmITzi+Y6YVM93zH7Wcw86NiYPKrV4KR6MNgZL5RIeCSUzFR7xI1rCI362aYnnyeziRzDiOTUL4RHPd8Sker5j9rOee9CxMXlQqcVL8WC0MVgql/BIKJmp8Igf0RIe8bNNSzxPZhc/ghHPqVkIj3i+IybV8x2zn/Xcg46NyYNKLV6KB6ONwVK5hEdCyUyFR/yIlvCIn21a4nkyu/gRjHhOzUJ4xPMdMame75j9rOcedGxMHlRq8VI8GG0MlsolPBJKZio84ke0hEf8bNMSz5PZxY9gxHNqFsIjnu+ISfV8x+xnPfegY2PyoFKLl+LBaGOwVC7hkVAyU+ERP6IlPOJnm5Z4nswufgQjnlOzEB7xfEdMquc7Zj/ruQcdG5MHlVq8FA9GG4OlcgmPhJKZCo/4ES3hET/btMTzZHbxIxjxnJqF8IjnO2JSPd8x+1nPPejYmDyo1OIJj9gWz8KzDZPqJ5Xrjj2nOpzMnvKcmrvwpPqR7Nu0xHOqw0kt8fwpTA86Ni+PRZYqxSO2RUt4tmGk50nPd+w51eFk9pTnO+6GZE/NIqUlPDILyTWpJZ4/helBx+ZTS5XiEduiJTzbMKnHm8p1x55THU5mT3lOzV14Uv1I9m1a4jnV4aSWeP4Upgcdm5fHIkuV4hHboiU82zDS86TnO/ac6nAye8rzHXdDsqdmkdISHpmF5JrUEs+fwvSgY/OppUrxiG3REp5tmNTjTeW6Y8+pDiezpzyn5i48qX4k+zYt8ZzqcFJLPH8K04OOzctjkaVK8Yht0RKebRjpedLzHXtOdTiZPeX5jrsh2VOzSGkJj8xCck1qiedPYXrQsfnUUqV4xLZoCc82TOrxpnLdsedUh5PZU55TcxeeVD+SfZuWeE51OKklnj+F6UHH5uWxyFKleMS2aAnPNoz0POn5jj2nOpzMnvJ8x92Q7KlZpLSER2YhuSa1xPOnMD3o2HxqqVI8Ylu0hGcbJvV4U7nu2HOqw8nsKc+puQtPqh/Jvk1LPKc6nNQSz5/C3Pqgf6q0P+nKUqUenWQXP8IjnkUrxTPpeZvWNj+pmU7ySIeyz8KTypXSEp4URjqUfsSPaAmP+BEt4RE/ZzE96Gcb+wt+26DFj8SX5RStFM+k521a2/ykZjrJIx3KPgtPKldKS3hSGOlQ+hE/oiU84ke0hEf8nMX0oJ9trAf9fzaQWnLhkZHJg7qj1lOzp+YlPNLhHXcjlV36EYx0mPIsWuJZ/IiW8Iifs5ge9LON9aD3oP/WgDxe+QikVnHST0prkkd6Ts0rlUs8i5bwpDDSYcqzaEku8SNawiN+zmJ60M821oPeg96D/m8D8uFKfQBTPPLkRUt4Uv2ktIQnhZEOpR/xI1rCI35ES3jEz1lMD/rZxnrQe9B70HvQ8bshH3Y5ECInWsKTwkiulGfRklziR7SER/ycxfSgn22sB70HvQe9Bx2/G/JhlwMhcqIlPCmM5Ep5Fi3JJX5ES3jEz1lMD/rZxnrQe9B70HvQ8bshH3Y5ECInWsKTwkiulGfRklziR7SER/ycxfSgn22sB70HvQe9Bx2/G/JhlwMhcqIlPCmM5Ep5Fi3JJX5ES3jEz1nM2oN+Nshd8DLo1MKkeFLdip+UVopH5iVad8wuubZhZF4yixRPqp+UnxRPKtc2nlQ/wnNF9h70K1r9C6cMevKDI35SFUmulFaKJ9XPHbOnOpzkkXnJLFI8qewpPymeVK5tPKl+hOeK7D3oV7Tag/4/G5AP6fA4DuVSD/OO2Q/LWQiQecksUjypilJ+UjypXNt4Uv0IzxXZe9CvaLUHvQf9twbkiAyv4iPl5EMqs0jxpEpO+UnxpHJt40n1IzxXZO9Bv6LVHvQe9B704Zf1f3LyIe1B//topJ+PDHdAdHJ/rojTg35Fqz3oPeg96MMvqwddDnHqYH1kuAOiqX6E54o4PehXtNqD3oPegz78snrQe9DfXzk5xKme33f73ww96Fe02oPeg96DPvyyetBTh0Z4PjLcAdEe9BdK7sK8/79h3XHx7jh36VmewB2zS65tGJmXzCLFk+on5SfFk8q1jSfVj/Bckf0jv9CvCFLONtAG2kAbaAPf3EAP+jdPv9nbQBtoA23gMQ30oD9mlA3SBtpAG2gD39xAD/o3T7/Z20AbaANt4DEN9KA/ZpQN0gbaQBtoA9/cQA/6N0+/2dtAG2gDbeAxDfSgP2aUDdIG2kAbaAPf3EAP+jdPv9nbQBtoA23gMQ30oD9mlA3SBtpAG2gD39xAD/o3T7/Z20AbaANt4DEN9KA/ZpQN0gbaQBtoA9/cQA/6N0+/2dtAG2gDbeAxDfSgP2aUDdIG2kAbaAPf3EAP+jdPv9nbQBtoA23gMQ30oD9mlA3SBtpAG2gD39xAD/o3T7/Z20AbaANt4DEN9KA/ZpQN0gbaQBtoA9/cQA/6N0+/2dtAG2gDbeAxDfSgP2aUDdIG2kAbaAPf3EAP+jdPv9nbQBtoA23gMQ30oD9mlA3SBtpAG2gD39xAD/o3T7/Z20AbaANt4DEN9KA/ZpQN0gbaQBtoA9/cQA/6N0+/2dtAG2gDbeAxDfSgP2aUDdIG2kAbaAPf3EAP+jdPv9nbQBtoA23gMQ30oD9mlA3SBtpAG2gD39xAD/o3T7/Z20AbaANt4DEN9KA/ZpQN0gbaQBtoA9/cQA/6N0+/2dtAG2gDbeAxDfw/nb3UbPF8PPUAAAAASUVORK5CYII="/>
          <p:cNvSpPr>
            <a:spLocks noChangeAspect="1" noChangeArrowheads="1"/>
          </p:cNvSpPr>
          <p:nvPr/>
        </p:nvSpPr>
        <p:spPr bwMode="auto">
          <a:xfrm>
            <a:off x="77788"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zh-TW" altLang="en-US" sz="700"/>
          </a:p>
        </p:txBody>
      </p:sp>
      <p:pic>
        <p:nvPicPr>
          <p:cNvPr id="25" name="圖片 24"/>
          <p:cNvPicPr>
            <a:picLocks noChangeAspect="1"/>
          </p:cNvPicPr>
          <p:nvPr/>
        </p:nvPicPr>
        <p:blipFill>
          <a:blip r:embed="rId11"/>
          <a:stretch>
            <a:fillRect/>
          </a:stretch>
        </p:blipFill>
        <p:spPr>
          <a:xfrm>
            <a:off x="6560367" y="754334"/>
            <a:ext cx="2110082" cy="2100556"/>
          </a:xfrm>
          <a:prstGeom prst="rect">
            <a:avLst/>
          </a:prstGeom>
        </p:spPr>
      </p:pic>
      <p:sp>
        <p:nvSpPr>
          <p:cNvPr id="28" name="矩形 27"/>
          <p:cNvSpPr/>
          <p:nvPr/>
        </p:nvSpPr>
        <p:spPr>
          <a:xfrm>
            <a:off x="7498236" y="2893055"/>
            <a:ext cx="1395222" cy="269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b="1" dirty="0"/>
              <a:t>雙向交流回饋表</a:t>
            </a:r>
            <a:endParaRPr lang="zh-TW" altLang="en-US" b="1" dirty="0"/>
          </a:p>
        </p:txBody>
      </p:sp>
    </p:spTree>
    <p:extLst>
      <p:ext uri="{BB962C8B-B14F-4D97-AF65-F5344CB8AC3E}">
        <p14:creationId xmlns:p14="http://schemas.microsoft.com/office/powerpoint/2010/main" val="1138767066"/>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41985" y="-1009650"/>
            <a:ext cx="6697089" cy="7250785"/>
          </a:xfrm>
          <a:custGeom>
            <a:avLst/>
            <a:gdLst/>
            <a:ahLst/>
            <a:cxnLst/>
            <a:rect l="l" t="t" r="r" b="b"/>
            <a:pathLst>
              <a:path w="13394177" h="14501569">
                <a:moveTo>
                  <a:pt x="13394177" y="0"/>
                </a:moveTo>
                <a:lnTo>
                  <a:pt x="0" y="0"/>
                </a:lnTo>
                <a:lnTo>
                  <a:pt x="0" y="14501570"/>
                </a:lnTo>
                <a:lnTo>
                  <a:pt x="13394177" y="14501570"/>
                </a:lnTo>
                <a:lnTo>
                  <a:pt x="1339417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48854" y="57150"/>
            <a:ext cx="3860272" cy="577081"/>
          </a:xfrm>
          <a:prstGeom prst="rect">
            <a:avLst/>
          </a:prstGeom>
        </p:spPr>
        <p:txBody>
          <a:bodyPr wrap="square" lIns="0" tIns="0" rIns="0" bIns="0" rtlCol="0" anchor="t">
            <a:spAutoFit/>
          </a:bodyPr>
          <a:lstStyle/>
          <a:p>
            <a:pPr>
              <a:lnSpc>
                <a:spcPts val="4500"/>
              </a:lnSpc>
              <a:spcBef>
                <a:spcPct val="0"/>
              </a:spcBef>
            </a:pPr>
            <a:r>
              <a:rPr lang="zh-TW" altLang="en-US" sz="4500" dirty="0">
                <a:solidFill>
                  <a:srgbClr val="263D2F"/>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rPr>
              <a:t>活化學校分享</a:t>
            </a:r>
            <a:endParaRPr lang="en-US" sz="4500" dirty="0">
              <a:solidFill>
                <a:srgbClr val="263D2F"/>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endParaRPr>
          </a:p>
        </p:txBody>
      </p:sp>
      <p:grpSp>
        <p:nvGrpSpPr>
          <p:cNvPr id="4" name="Group 4"/>
          <p:cNvGrpSpPr/>
          <p:nvPr/>
        </p:nvGrpSpPr>
        <p:grpSpPr>
          <a:xfrm>
            <a:off x="575895" y="846117"/>
            <a:ext cx="2395416" cy="470222"/>
            <a:chOff x="0" y="0"/>
            <a:chExt cx="2214941" cy="434794"/>
          </a:xfrm>
        </p:grpSpPr>
        <p:sp>
          <p:nvSpPr>
            <p:cNvPr id="5" name="Freeform 5"/>
            <p:cNvSpPr/>
            <p:nvPr/>
          </p:nvSpPr>
          <p:spPr>
            <a:xfrm>
              <a:off x="-3810" y="1270"/>
              <a:ext cx="2220021" cy="433524"/>
            </a:xfrm>
            <a:custGeom>
              <a:avLst/>
              <a:gdLst/>
              <a:ahLst/>
              <a:cxnLst/>
              <a:rect l="l" t="t" r="r" b="b"/>
              <a:pathLst>
                <a:path w="2220021" h="433524">
                  <a:moveTo>
                    <a:pt x="2216211" y="339395"/>
                  </a:moveTo>
                  <a:cubicBezTo>
                    <a:pt x="2216211" y="324895"/>
                    <a:pt x="2220021" y="310149"/>
                    <a:pt x="2213671" y="295649"/>
                  </a:cubicBezTo>
                  <a:cubicBezTo>
                    <a:pt x="2206051" y="286065"/>
                    <a:pt x="2194621" y="97074"/>
                    <a:pt x="2194621" y="87489"/>
                  </a:cubicBezTo>
                  <a:cubicBezTo>
                    <a:pt x="2192081" y="80854"/>
                    <a:pt x="2190811" y="73972"/>
                    <a:pt x="2188271" y="54610"/>
                  </a:cubicBezTo>
                  <a:cubicBezTo>
                    <a:pt x="2188271" y="44450"/>
                    <a:pt x="2187001" y="34290"/>
                    <a:pt x="2185731" y="21590"/>
                  </a:cubicBezTo>
                  <a:cubicBezTo>
                    <a:pt x="2175571" y="19050"/>
                    <a:pt x="2166681" y="17780"/>
                    <a:pt x="2156521" y="16510"/>
                  </a:cubicBezTo>
                  <a:cubicBezTo>
                    <a:pt x="2147152" y="15240"/>
                    <a:pt x="2137110" y="16510"/>
                    <a:pt x="2128741" y="16510"/>
                  </a:cubicBezTo>
                  <a:cubicBezTo>
                    <a:pt x="2086897" y="13970"/>
                    <a:pt x="2045053" y="8890"/>
                    <a:pt x="2003209" y="7620"/>
                  </a:cubicBezTo>
                  <a:cubicBezTo>
                    <a:pt x="1924542" y="5080"/>
                    <a:pt x="1844202" y="3810"/>
                    <a:pt x="1765535" y="2540"/>
                  </a:cubicBezTo>
                  <a:cubicBezTo>
                    <a:pt x="1737081" y="2540"/>
                    <a:pt x="1706953" y="0"/>
                    <a:pt x="1678499" y="0"/>
                  </a:cubicBezTo>
                  <a:cubicBezTo>
                    <a:pt x="1609875" y="0"/>
                    <a:pt x="1542925" y="1270"/>
                    <a:pt x="1474301" y="1270"/>
                  </a:cubicBezTo>
                  <a:cubicBezTo>
                    <a:pt x="1434130" y="1270"/>
                    <a:pt x="1393960" y="3810"/>
                    <a:pt x="1352116" y="3810"/>
                  </a:cubicBezTo>
                  <a:cubicBezTo>
                    <a:pt x="1310272" y="5080"/>
                    <a:pt x="552059" y="7620"/>
                    <a:pt x="510215" y="7620"/>
                  </a:cubicBezTo>
                  <a:cubicBezTo>
                    <a:pt x="476740" y="7620"/>
                    <a:pt x="443265" y="6350"/>
                    <a:pt x="409789" y="7620"/>
                  </a:cubicBezTo>
                  <a:cubicBezTo>
                    <a:pt x="379662" y="8890"/>
                    <a:pt x="347860" y="11430"/>
                    <a:pt x="317733" y="12700"/>
                  </a:cubicBezTo>
                  <a:cubicBezTo>
                    <a:pt x="285931" y="15240"/>
                    <a:pt x="254130" y="16510"/>
                    <a:pt x="224002" y="19050"/>
                  </a:cubicBezTo>
                  <a:cubicBezTo>
                    <a:pt x="178810" y="21590"/>
                    <a:pt x="131945" y="24130"/>
                    <a:pt x="86754" y="27940"/>
                  </a:cubicBezTo>
                  <a:cubicBezTo>
                    <a:pt x="59974" y="30480"/>
                    <a:pt x="38100" y="34290"/>
                    <a:pt x="16510" y="36830"/>
                  </a:cubicBezTo>
                  <a:cubicBezTo>
                    <a:pt x="16510" y="38100"/>
                    <a:pt x="13970" y="40640"/>
                    <a:pt x="13970" y="43180"/>
                  </a:cubicBezTo>
                  <a:cubicBezTo>
                    <a:pt x="12700" y="70532"/>
                    <a:pt x="10160" y="76184"/>
                    <a:pt x="8890" y="81591"/>
                  </a:cubicBezTo>
                  <a:cubicBezTo>
                    <a:pt x="7620" y="84786"/>
                    <a:pt x="8890" y="88226"/>
                    <a:pt x="7620" y="91421"/>
                  </a:cubicBezTo>
                  <a:cubicBezTo>
                    <a:pt x="0" y="107642"/>
                    <a:pt x="5080" y="308429"/>
                    <a:pt x="7620" y="324895"/>
                  </a:cubicBezTo>
                  <a:cubicBezTo>
                    <a:pt x="6350" y="337920"/>
                    <a:pt x="11430" y="350700"/>
                    <a:pt x="11430" y="363725"/>
                  </a:cubicBezTo>
                  <a:cubicBezTo>
                    <a:pt x="11430" y="369870"/>
                    <a:pt x="15240" y="376259"/>
                    <a:pt x="7620" y="403044"/>
                  </a:cubicBezTo>
                  <a:cubicBezTo>
                    <a:pt x="5080" y="411934"/>
                    <a:pt x="10160" y="418284"/>
                    <a:pt x="19050" y="419554"/>
                  </a:cubicBezTo>
                  <a:cubicBezTo>
                    <a:pt x="29210" y="420824"/>
                    <a:pt x="38100" y="420824"/>
                    <a:pt x="48260" y="420824"/>
                  </a:cubicBezTo>
                  <a:cubicBezTo>
                    <a:pt x="100144" y="422094"/>
                    <a:pt x="153704" y="422094"/>
                    <a:pt x="208938" y="423364"/>
                  </a:cubicBezTo>
                  <a:cubicBezTo>
                    <a:pt x="239066" y="424634"/>
                    <a:pt x="269193" y="425904"/>
                    <a:pt x="297647" y="427174"/>
                  </a:cubicBezTo>
                  <a:cubicBezTo>
                    <a:pt x="347860" y="428444"/>
                    <a:pt x="396399" y="428444"/>
                    <a:pt x="446612" y="429714"/>
                  </a:cubicBezTo>
                  <a:cubicBezTo>
                    <a:pt x="466697" y="429714"/>
                    <a:pt x="485109" y="429714"/>
                    <a:pt x="505194" y="428444"/>
                  </a:cubicBezTo>
                  <a:cubicBezTo>
                    <a:pt x="513562" y="428444"/>
                    <a:pt x="523605" y="427174"/>
                    <a:pt x="531974" y="427174"/>
                  </a:cubicBezTo>
                  <a:cubicBezTo>
                    <a:pt x="565449" y="428444"/>
                    <a:pt x="1234953" y="419554"/>
                    <a:pt x="1268428" y="420824"/>
                  </a:cubicBezTo>
                  <a:cubicBezTo>
                    <a:pt x="1315294" y="422094"/>
                    <a:pt x="1444173" y="422094"/>
                    <a:pt x="1491038" y="422094"/>
                  </a:cubicBezTo>
                  <a:cubicBezTo>
                    <a:pt x="1509450" y="422094"/>
                    <a:pt x="1526187" y="420824"/>
                    <a:pt x="1544599" y="420824"/>
                  </a:cubicBezTo>
                  <a:cubicBezTo>
                    <a:pt x="1574726" y="422094"/>
                    <a:pt x="1604854" y="423364"/>
                    <a:pt x="1634982" y="424634"/>
                  </a:cubicBezTo>
                  <a:cubicBezTo>
                    <a:pt x="1700258" y="427174"/>
                    <a:pt x="1763861" y="424634"/>
                    <a:pt x="1829138" y="428444"/>
                  </a:cubicBezTo>
                  <a:cubicBezTo>
                    <a:pt x="1937932" y="433524"/>
                    <a:pt x="2048400" y="427174"/>
                    <a:pt x="2156521" y="432254"/>
                  </a:cubicBezTo>
                  <a:cubicBezTo>
                    <a:pt x="2176841" y="433524"/>
                    <a:pt x="2197161" y="432254"/>
                    <a:pt x="2220021" y="432254"/>
                  </a:cubicBezTo>
                  <a:cubicBezTo>
                    <a:pt x="2220021" y="408124"/>
                    <a:pt x="2220021" y="395424"/>
                    <a:pt x="2220021" y="376505"/>
                  </a:cubicBezTo>
                  <a:cubicBezTo>
                    <a:pt x="2218751" y="363971"/>
                    <a:pt x="2216211" y="352175"/>
                    <a:pt x="2216211" y="339395"/>
                  </a:cubicBezTo>
                  <a:close/>
                </a:path>
              </a:pathLst>
            </a:custGeom>
            <a:solidFill>
              <a:srgbClr val="536B40"/>
            </a:solidFill>
          </p:spPr>
        </p:sp>
      </p:grpSp>
      <p:sp>
        <p:nvSpPr>
          <p:cNvPr id="6" name="Freeform 6"/>
          <p:cNvSpPr/>
          <p:nvPr/>
        </p:nvSpPr>
        <p:spPr>
          <a:xfrm>
            <a:off x="466969" y="1604667"/>
            <a:ext cx="262173" cy="254635"/>
          </a:xfrm>
          <a:custGeom>
            <a:avLst/>
            <a:gdLst/>
            <a:ahLst/>
            <a:cxnLst/>
            <a:rect l="l" t="t" r="r" b="b"/>
            <a:pathLst>
              <a:path w="524345" h="509270">
                <a:moveTo>
                  <a:pt x="0" y="0"/>
                </a:moveTo>
                <a:lnTo>
                  <a:pt x="524345" y="0"/>
                </a:lnTo>
                <a:lnTo>
                  <a:pt x="524345" y="509270"/>
                </a:lnTo>
                <a:lnTo>
                  <a:pt x="0" y="5092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451729" y="2080072"/>
            <a:ext cx="262173" cy="254635"/>
          </a:xfrm>
          <a:custGeom>
            <a:avLst/>
            <a:gdLst/>
            <a:ahLst/>
            <a:cxnLst/>
            <a:rect l="l" t="t" r="r" b="b"/>
            <a:pathLst>
              <a:path w="524345" h="509270">
                <a:moveTo>
                  <a:pt x="0" y="0"/>
                </a:moveTo>
                <a:lnTo>
                  <a:pt x="524345" y="0"/>
                </a:lnTo>
                <a:lnTo>
                  <a:pt x="524345" y="509271"/>
                </a:lnTo>
                <a:lnTo>
                  <a:pt x="0" y="5092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475002" y="3086100"/>
            <a:ext cx="262173" cy="254635"/>
          </a:xfrm>
          <a:custGeom>
            <a:avLst/>
            <a:gdLst/>
            <a:ahLst/>
            <a:cxnLst/>
            <a:rect l="l" t="t" r="r" b="b"/>
            <a:pathLst>
              <a:path w="524345" h="509270">
                <a:moveTo>
                  <a:pt x="0" y="0"/>
                </a:moveTo>
                <a:lnTo>
                  <a:pt x="524345" y="0"/>
                </a:lnTo>
                <a:lnTo>
                  <a:pt x="524345" y="509270"/>
                </a:lnTo>
                <a:lnTo>
                  <a:pt x="0" y="5092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495079" y="644013"/>
            <a:ext cx="3998576" cy="69709"/>
            <a:chOff x="0" y="0"/>
            <a:chExt cx="10490200" cy="182880"/>
          </a:xfrm>
        </p:grpSpPr>
        <p:sp>
          <p:nvSpPr>
            <p:cNvPr id="14" name="Freeform 14"/>
            <p:cNvSpPr/>
            <p:nvPr/>
          </p:nvSpPr>
          <p:spPr>
            <a:xfrm>
              <a:off x="183716" y="52070"/>
              <a:ext cx="10127361" cy="125730"/>
            </a:xfrm>
            <a:custGeom>
              <a:avLst/>
              <a:gdLst/>
              <a:ahLst/>
              <a:cxnLst/>
              <a:rect l="l" t="t" r="r" b="b"/>
              <a:pathLst>
                <a:path w="10127361" h="125730">
                  <a:moveTo>
                    <a:pt x="91858" y="19050"/>
                  </a:moveTo>
                  <a:cubicBezTo>
                    <a:pt x="6848025" y="0"/>
                    <a:pt x="9277673" y="13970"/>
                    <a:pt x="9838007" y="24130"/>
                  </a:cubicBezTo>
                  <a:cubicBezTo>
                    <a:pt x="9966609" y="26670"/>
                    <a:pt x="10026317" y="22860"/>
                    <a:pt x="10072246" y="31750"/>
                  </a:cubicBezTo>
                  <a:cubicBezTo>
                    <a:pt x="10104396" y="38100"/>
                    <a:pt x="10122767" y="49530"/>
                    <a:pt x="10122767" y="57150"/>
                  </a:cubicBezTo>
                  <a:cubicBezTo>
                    <a:pt x="10122767" y="64770"/>
                    <a:pt x="10095210" y="73660"/>
                    <a:pt x="10072246" y="77470"/>
                  </a:cubicBezTo>
                  <a:cubicBezTo>
                    <a:pt x="10049281" y="81280"/>
                    <a:pt x="10012538" y="81280"/>
                    <a:pt x="9989573" y="77470"/>
                  </a:cubicBezTo>
                  <a:cubicBezTo>
                    <a:pt x="9966609" y="73660"/>
                    <a:pt x="9934459" y="57150"/>
                    <a:pt x="9939051" y="49530"/>
                  </a:cubicBezTo>
                  <a:cubicBezTo>
                    <a:pt x="9943644" y="43180"/>
                    <a:pt x="9971201" y="34290"/>
                    <a:pt x="9994166" y="31750"/>
                  </a:cubicBezTo>
                  <a:cubicBezTo>
                    <a:pt x="10017130" y="29210"/>
                    <a:pt x="10058467" y="29210"/>
                    <a:pt x="10081432" y="33020"/>
                  </a:cubicBezTo>
                  <a:cubicBezTo>
                    <a:pt x="10104396" y="36830"/>
                    <a:pt x="10122767" y="46990"/>
                    <a:pt x="10122767" y="53340"/>
                  </a:cubicBezTo>
                  <a:cubicBezTo>
                    <a:pt x="10122767" y="60960"/>
                    <a:pt x="10108988" y="71120"/>
                    <a:pt x="10086024" y="74930"/>
                  </a:cubicBezTo>
                  <a:cubicBezTo>
                    <a:pt x="10063059" y="78740"/>
                    <a:pt x="9998759" y="78740"/>
                    <a:pt x="9975795" y="74930"/>
                  </a:cubicBezTo>
                  <a:cubicBezTo>
                    <a:pt x="9952830" y="71120"/>
                    <a:pt x="9934459" y="59690"/>
                    <a:pt x="9939051" y="52070"/>
                  </a:cubicBezTo>
                  <a:cubicBezTo>
                    <a:pt x="9943644" y="44450"/>
                    <a:pt x="9984980" y="30480"/>
                    <a:pt x="10012538" y="29210"/>
                  </a:cubicBezTo>
                  <a:cubicBezTo>
                    <a:pt x="10044688" y="27940"/>
                    <a:pt x="10118175" y="43180"/>
                    <a:pt x="10122767" y="52070"/>
                  </a:cubicBezTo>
                  <a:cubicBezTo>
                    <a:pt x="10127361" y="60960"/>
                    <a:pt x="10095210" y="72390"/>
                    <a:pt x="10030909" y="80010"/>
                  </a:cubicBezTo>
                  <a:cubicBezTo>
                    <a:pt x="9645105" y="125730"/>
                    <a:pt x="6898547" y="52070"/>
                    <a:pt x="5277250" y="49530"/>
                  </a:cubicBezTo>
                  <a:cubicBezTo>
                    <a:pt x="3587061" y="46990"/>
                    <a:pt x="496034" y="111760"/>
                    <a:pt x="91858" y="69850"/>
                  </a:cubicBezTo>
                  <a:cubicBezTo>
                    <a:pt x="27558" y="63500"/>
                    <a:pt x="0" y="54610"/>
                    <a:pt x="0" y="46990"/>
                  </a:cubicBezTo>
                  <a:cubicBezTo>
                    <a:pt x="0" y="38100"/>
                    <a:pt x="91858" y="19050"/>
                    <a:pt x="91858" y="19050"/>
                  </a:cubicBezTo>
                </a:path>
              </a:pathLst>
            </a:custGeom>
            <a:solidFill>
              <a:srgbClr val="F6B470"/>
            </a:solidFill>
            <a:ln cap="sq">
              <a:noFill/>
              <a:prstDash val="solid"/>
              <a:miter/>
            </a:ln>
          </p:spPr>
        </p:sp>
      </p:grpSp>
      <p:sp>
        <p:nvSpPr>
          <p:cNvPr id="17" name="TextBox 17"/>
          <p:cNvSpPr txBox="1"/>
          <p:nvPr/>
        </p:nvSpPr>
        <p:spPr>
          <a:xfrm>
            <a:off x="806298" y="1540770"/>
            <a:ext cx="5432888" cy="282129"/>
          </a:xfrm>
          <a:prstGeom prst="rect">
            <a:avLst/>
          </a:prstGeom>
        </p:spPr>
        <p:txBody>
          <a:bodyPr wrap="square" lIns="0" tIns="0" rIns="0" bIns="0" rtlCol="0" anchor="t">
            <a:spAutoFit/>
          </a:bodyPr>
          <a:lstStyle/>
          <a:p>
            <a:pPr>
              <a:lnSpc>
                <a:spcPts val="2210"/>
              </a:lnSpc>
            </a:pP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南港</a:t>
            </a: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高中－</a:t>
            </a:r>
            <a:r>
              <a:rPr lang="zh-TW" altLang="en-US"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sym typeface="新細明體" panose="02020500000000000000" pitchFamily="18" charset="-120"/>
              </a:rPr>
              <a:t>自然走出去</a:t>
            </a:r>
            <a:r>
              <a:rPr lang="en-US" altLang="zh-TW"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sym typeface="新細明體" panose="02020500000000000000" pitchFamily="18" charset="-120"/>
              </a:rPr>
              <a:t>-</a:t>
            </a:r>
            <a:r>
              <a:rPr lang="zh-TW" altLang="en-US"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sym typeface="新細明體" panose="02020500000000000000" pitchFamily="18" charset="-120"/>
              </a:rPr>
              <a:t>融入戶外教育的</a:t>
            </a:r>
            <a:r>
              <a:rPr lang="en-US" altLang="zh-TW"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sym typeface="新細明體" panose="02020500000000000000" pitchFamily="18" charset="-120"/>
              </a:rPr>
              <a:t>SDGs</a:t>
            </a:r>
            <a:r>
              <a:rPr lang="zh-TW" altLang="en-US"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sym typeface="新細明體" panose="02020500000000000000" pitchFamily="18" charset="-120"/>
              </a:rPr>
              <a:t>課程實踐</a:t>
            </a:r>
            <a:endParaRPr lang="en-US"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endParaRPr>
          </a:p>
        </p:txBody>
      </p:sp>
      <p:sp>
        <p:nvSpPr>
          <p:cNvPr id="18" name="TextBox 18"/>
          <p:cNvSpPr txBox="1"/>
          <p:nvPr/>
        </p:nvSpPr>
        <p:spPr>
          <a:xfrm>
            <a:off x="838372" y="2061022"/>
            <a:ext cx="4404188" cy="282129"/>
          </a:xfrm>
          <a:prstGeom prst="rect">
            <a:avLst/>
          </a:prstGeom>
        </p:spPr>
        <p:txBody>
          <a:bodyPr lIns="0" tIns="0" rIns="0" bIns="0" rtlCol="0" anchor="t">
            <a:spAutoFit/>
          </a:bodyPr>
          <a:lstStyle/>
          <a:p>
            <a:pPr>
              <a:lnSpc>
                <a:spcPts val="2210"/>
              </a:lnSpc>
            </a:pP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蘭州國中</a:t>
            </a: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－立足蘭州</a:t>
            </a:r>
            <a:endParaRPr lang="en-US" altLang="zh-TW"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endParaRPr>
          </a:p>
        </p:txBody>
      </p:sp>
      <p:sp>
        <p:nvSpPr>
          <p:cNvPr id="19" name="TextBox 19"/>
          <p:cNvSpPr txBox="1"/>
          <p:nvPr/>
        </p:nvSpPr>
        <p:spPr>
          <a:xfrm>
            <a:off x="853612" y="3067050"/>
            <a:ext cx="4404188" cy="282129"/>
          </a:xfrm>
          <a:prstGeom prst="rect">
            <a:avLst/>
          </a:prstGeom>
        </p:spPr>
        <p:txBody>
          <a:bodyPr lIns="0" tIns="0" rIns="0" bIns="0" rtlCol="0" anchor="t">
            <a:spAutoFit/>
          </a:bodyPr>
          <a:lstStyle/>
          <a:p>
            <a:pPr>
              <a:lnSpc>
                <a:spcPts val="2210"/>
              </a:lnSpc>
            </a:pPr>
            <a:r>
              <a:rPr lang="zh-TW" altLang="zh-TW" sz="3000" dirty="0">
                <a:solidFill>
                  <a:srgbClr val="263D2F"/>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rPr>
              <a:t>雙向交流與專家回饋</a:t>
            </a:r>
            <a:endParaRPr lang="en-US" sz="3000" dirty="0">
              <a:solidFill>
                <a:srgbClr val="263D2F"/>
              </a:solidFill>
              <a:latin typeface="Glacial Indifference"/>
            </a:endParaRPr>
          </a:p>
        </p:txBody>
      </p:sp>
      <p:sp>
        <p:nvSpPr>
          <p:cNvPr id="20" name="TextBox 20"/>
          <p:cNvSpPr txBox="1"/>
          <p:nvPr/>
        </p:nvSpPr>
        <p:spPr>
          <a:xfrm>
            <a:off x="634543" y="983188"/>
            <a:ext cx="2193606" cy="282129"/>
          </a:xfrm>
          <a:prstGeom prst="rect">
            <a:avLst/>
          </a:prstGeom>
        </p:spPr>
        <p:txBody>
          <a:bodyPr lIns="0" tIns="0" rIns="0" bIns="0" rtlCol="0" anchor="t">
            <a:spAutoFit/>
          </a:bodyPr>
          <a:lstStyle/>
          <a:p>
            <a:pPr algn="ctr">
              <a:lnSpc>
                <a:spcPts val="2220"/>
              </a:lnSpc>
            </a:pPr>
            <a:r>
              <a:rPr lang="zh-TW" altLang="en-US" sz="3000" dirty="0">
                <a:solidFill>
                  <a:srgbClr val="F5E9DA"/>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rPr>
              <a:t>下半場</a:t>
            </a:r>
            <a:endParaRPr lang="en-US" sz="3000" dirty="0">
              <a:solidFill>
                <a:srgbClr val="F5E9DA"/>
              </a:solidFill>
              <a:latin typeface="内海フォント-Regular" panose="02000600000000000000" pitchFamily="2" charset="-120"/>
              <a:ea typeface="内海フォント-Regular" panose="02000600000000000000" pitchFamily="2" charset="-120"/>
              <a:cs typeface="内海フォント-Regular" panose="02000600000000000000" pitchFamily="2" charset="-120"/>
            </a:endParaRPr>
          </a:p>
        </p:txBody>
      </p:sp>
      <p:grpSp>
        <p:nvGrpSpPr>
          <p:cNvPr id="22" name="Group 2">
            <a:extLst>
              <a:ext uri="{FF2B5EF4-FFF2-40B4-BE49-F238E27FC236}">
                <a16:creationId xmlns:a16="http://schemas.microsoft.com/office/drawing/2014/main" id="{D39D8A41-B78F-21E4-2725-BB24CEEA2AA0}"/>
              </a:ext>
            </a:extLst>
          </p:cNvPr>
          <p:cNvGrpSpPr/>
          <p:nvPr/>
        </p:nvGrpSpPr>
        <p:grpSpPr>
          <a:xfrm>
            <a:off x="380508" y="3409950"/>
            <a:ext cx="4707184" cy="1731132"/>
            <a:chOff x="0" y="0"/>
            <a:chExt cx="2714208" cy="2704033"/>
          </a:xfrm>
        </p:grpSpPr>
        <p:sp>
          <p:nvSpPr>
            <p:cNvPr id="23" name="Freeform 3">
              <a:extLst>
                <a:ext uri="{FF2B5EF4-FFF2-40B4-BE49-F238E27FC236}">
                  <a16:creationId xmlns:a16="http://schemas.microsoft.com/office/drawing/2014/main" id="{4F916C3A-0591-F2B1-7AE3-5698A5886E58}"/>
                </a:ext>
              </a:extLst>
            </p:cNvPr>
            <p:cNvSpPr/>
            <p:nvPr/>
          </p:nvSpPr>
          <p:spPr>
            <a:xfrm>
              <a:off x="16510" y="11430"/>
              <a:ext cx="2683728" cy="2679903"/>
            </a:xfrm>
            <a:custGeom>
              <a:avLst/>
              <a:gdLst/>
              <a:ahLst/>
              <a:cxnLst/>
              <a:rect l="l" t="t" r="r" b="b"/>
              <a:pathLst>
                <a:path w="2683728" h="2679903">
                  <a:moveTo>
                    <a:pt x="1270" y="0"/>
                  </a:moveTo>
                  <a:lnTo>
                    <a:pt x="2683728" y="15240"/>
                  </a:lnTo>
                  <a:lnTo>
                    <a:pt x="2651978" y="2679903"/>
                  </a:lnTo>
                  <a:lnTo>
                    <a:pt x="968797" y="2679903"/>
                  </a:lnTo>
                  <a:lnTo>
                    <a:pt x="0" y="2653233"/>
                  </a:lnTo>
                  <a:lnTo>
                    <a:pt x="11430" y="857493"/>
                  </a:lnTo>
                  <a:close/>
                </a:path>
              </a:pathLst>
            </a:custGeom>
            <a:solidFill>
              <a:srgbClr val="000000">
                <a:alpha val="0"/>
              </a:srgbClr>
            </a:solidFill>
          </p:spPr>
        </p:sp>
        <p:sp>
          <p:nvSpPr>
            <p:cNvPr id="24" name="Freeform 4">
              <a:extLst>
                <a:ext uri="{FF2B5EF4-FFF2-40B4-BE49-F238E27FC236}">
                  <a16:creationId xmlns:a16="http://schemas.microsoft.com/office/drawing/2014/main" id="{E2FF6CFF-E763-B1CB-C2B0-71EB6FB8FF44}"/>
                </a:ext>
              </a:extLst>
            </p:cNvPr>
            <p:cNvSpPr/>
            <p:nvPr/>
          </p:nvSpPr>
          <p:spPr>
            <a:xfrm>
              <a:off x="0" y="-1270"/>
              <a:ext cx="2712938" cy="2705303"/>
            </a:xfrm>
            <a:custGeom>
              <a:avLst/>
              <a:gdLst/>
              <a:ahLst/>
              <a:cxnLst/>
              <a:rect l="l" t="t" r="r" b="b"/>
              <a:pathLst>
                <a:path w="2712938" h="2705303">
                  <a:moveTo>
                    <a:pt x="2678648" y="2679903"/>
                  </a:moveTo>
                  <a:cubicBezTo>
                    <a:pt x="2676108" y="2683713"/>
                    <a:pt x="2672298" y="2688793"/>
                    <a:pt x="2668488" y="2692603"/>
                  </a:cubicBezTo>
                  <a:cubicBezTo>
                    <a:pt x="2664678" y="2695143"/>
                    <a:pt x="2659598" y="2697683"/>
                    <a:pt x="2655788" y="2697683"/>
                  </a:cubicBezTo>
                  <a:cubicBezTo>
                    <a:pt x="2559692" y="2696413"/>
                    <a:pt x="2446787" y="2702763"/>
                    <a:pt x="2331793" y="2705303"/>
                  </a:cubicBezTo>
                  <a:cubicBezTo>
                    <a:pt x="2296249" y="2705303"/>
                    <a:pt x="2258614" y="2704033"/>
                    <a:pt x="2223070" y="2704033"/>
                  </a:cubicBezTo>
                  <a:cubicBezTo>
                    <a:pt x="2143619" y="2702763"/>
                    <a:pt x="2064168" y="2701493"/>
                    <a:pt x="1984717" y="2701493"/>
                  </a:cubicBezTo>
                  <a:lnTo>
                    <a:pt x="1725456" y="2701493"/>
                  </a:lnTo>
                  <a:cubicBezTo>
                    <a:pt x="1666913" y="2701493"/>
                    <a:pt x="1610461" y="2700223"/>
                    <a:pt x="1551918" y="2700223"/>
                  </a:cubicBezTo>
                  <a:cubicBezTo>
                    <a:pt x="1501739" y="2700223"/>
                    <a:pt x="1449468" y="2700223"/>
                    <a:pt x="1399289" y="2701493"/>
                  </a:cubicBezTo>
                  <a:lnTo>
                    <a:pt x="1367926" y="2701493"/>
                  </a:lnTo>
                  <a:cubicBezTo>
                    <a:pt x="1294748" y="2700223"/>
                    <a:pt x="479330" y="2698953"/>
                    <a:pt x="406151" y="2696413"/>
                  </a:cubicBezTo>
                  <a:cubicBezTo>
                    <a:pt x="362244" y="2695143"/>
                    <a:pt x="318337" y="2690063"/>
                    <a:pt x="274430" y="2687523"/>
                  </a:cubicBezTo>
                  <a:cubicBezTo>
                    <a:pt x="194979" y="2682443"/>
                    <a:pt x="115528" y="2678633"/>
                    <a:pt x="41910" y="2673553"/>
                  </a:cubicBezTo>
                  <a:cubicBezTo>
                    <a:pt x="33020" y="2672283"/>
                    <a:pt x="24130" y="2669743"/>
                    <a:pt x="16510" y="2665933"/>
                  </a:cubicBezTo>
                  <a:cubicBezTo>
                    <a:pt x="5080" y="2660853"/>
                    <a:pt x="0" y="2649423"/>
                    <a:pt x="1270" y="2630703"/>
                  </a:cubicBezTo>
                  <a:cubicBezTo>
                    <a:pt x="2540" y="2510433"/>
                    <a:pt x="3810" y="2388089"/>
                    <a:pt x="3810" y="2267818"/>
                  </a:cubicBezTo>
                  <a:cubicBezTo>
                    <a:pt x="5080" y="2145474"/>
                    <a:pt x="17780" y="861898"/>
                    <a:pt x="17780" y="739554"/>
                  </a:cubicBezTo>
                  <a:cubicBezTo>
                    <a:pt x="19050" y="621357"/>
                    <a:pt x="20320" y="503160"/>
                    <a:pt x="19050" y="382890"/>
                  </a:cubicBezTo>
                  <a:cubicBezTo>
                    <a:pt x="17780" y="264693"/>
                    <a:pt x="16510" y="148570"/>
                    <a:pt x="6350" y="48260"/>
                  </a:cubicBezTo>
                  <a:cubicBezTo>
                    <a:pt x="5080" y="35560"/>
                    <a:pt x="2540" y="22860"/>
                    <a:pt x="1270" y="10160"/>
                  </a:cubicBezTo>
                  <a:cubicBezTo>
                    <a:pt x="3810" y="8890"/>
                    <a:pt x="5080" y="7620"/>
                    <a:pt x="6350" y="7620"/>
                  </a:cubicBezTo>
                  <a:cubicBezTo>
                    <a:pt x="34290" y="6350"/>
                    <a:pt x="71620" y="5080"/>
                    <a:pt x="117618" y="3810"/>
                  </a:cubicBezTo>
                  <a:cubicBezTo>
                    <a:pt x="182434" y="1270"/>
                    <a:pt x="249340" y="1270"/>
                    <a:pt x="314155" y="1270"/>
                  </a:cubicBezTo>
                  <a:cubicBezTo>
                    <a:pt x="395697" y="2540"/>
                    <a:pt x="1219478" y="5080"/>
                    <a:pt x="1301020" y="6350"/>
                  </a:cubicBezTo>
                  <a:cubicBezTo>
                    <a:pt x="1380471" y="7620"/>
                    <a:pt x="1459922" y="7620"/>
                    <a:pt x="1539373" y="7620"/>
                  </a:cubicBezTo>
                  <a:cubicBezTo>
                    <a:pt x="1583280" y="7620"/>
                    <a:pt x="1627188" y="7620"/>
                    <a:pt x="1671095" y="8890"/>
                  </a:cubicBezTo>
                  <a:cubicBezTo>
                    <a:pt x="1756818" y="11430"/>
                    <a:pt x="1844632" y="10160"/>
                    <a:pt x="1930356" y="2540"/>
                  </a:cubicBezTo>
                  <a:cubicBezTo>
                    <a:pt x="1965900" y="0"/>
                    <a:pt x="2001444" y="2540"/>
                    <a:pt x="2036987" y="2540"/>
                  </a:cubicBezTo>
                  <a:cubicBezTo>
                    <a:pt x="2116438" y="2540"/>
                    <a:pt x="2195889" y="1270"/>
                    <a:pt x="2275341" y="3810"/>
                  </a:cubicBezTo>
                  <a:cubicBezTo>
                    <a:pt x="2375700" y="6350"/>
                    <a:pt x="2473968" y="13970"/>
                    <a:pt x="2574327" y="17780"/>
                  </a:cubicBezTo>
                  <a:cubicBezTo>
                    <a:pt x="2618234" y="20320"/>
                    <a:pt x="2646898" y="19050"/>
                    <a:pt x="2673568" y="21590"/>
                  </a:cubicBezTo>
                  <a:cubicBezTo>
                    <a:pt x="2682458" y="22860"/>
                    <a:pt x="2691348" y="25400"/>
                    <a:pt x="2700238" y="27940"/>
                  </a:cubicBezTo>
                  <a:cubicBezTo>
                    <a:pt x="2707858" y="30480"/>
                    <a:pt x="2711668" y="36830"/>
                    <a:pt x="2711668" y="46990"/>
                  </a:cubicBezTo>
                  <a:cubicBezTo>
                    <a:pt x="2712938" y="92582"/>
                    <a:pt x="2709128" y="154791"/>
                    <a:pt x="2705318" y="217000"/>
                  </a:cubicBezTo>
                  <a:cubicBezTo>
                    <a:pt x="2701508" y="268840"/>
                    <a:pt x="2700238" y="322755"/>
                    <a:pt x="2698968" y="374595"/>
                  </a:cubicBezTo>
                  <a:cubicBezTo>
                    <a:pt x="2696428" y="461688"/>
                    <a:pt x="2695158" y="548780"/>
                    <a:pt x="2693888" y="635872"/>
                  </a:cubicBezTo>
                  <a:cubicBezTo>
                    <a:pt x="2692618" y="716744"/>
                    <a:pt x="2691348" y="797616"/>
                    <a:pt x="2691348" y="878487"/>
                  </a:cubicBezTo>
                  <a:cubicBezTo>
                    <a:pt x="2691348" y="1013273"/>
                    <a:pt x="2679918" y="2307217"/>
                    <a:pt x="2678648" y="2442003"/>
                  </a:cubicBezTo>
                  <a:cubicBezTo>
                    <a:pt x="2681188" y="2529095"/>
                    <a:pt x="2679918" y="2616188"/>
                    <a:pt x="2678648" y="2679903"/>
                  </a:cubicBezTo>
                  <a:close/>
                  <a:moveTo>
                    <a:pt x="17780" y="2649423"/>
                  </a:moveTo>
                  <a:cubicBezTo>
                    <a:pt x="22860" y="2650693"/>
                    <a:pt x="29210" y="2653233"/>
                    <a:pt x="36830" y="2653233"/>
                  </a:cubicBezTo>
                  <a:cubicBezTo>
                    <a:pt x="113437" y="2658313"/>
                    <a:pt x="199160" y="2663393"/>
                    <a:pt x="282793" y="2667203"/>
                  </a:cubicBezTo>
                  <a:cubicBezTo>
                    <a:pt x="322518" y="2669743"/>
                    <a:pt x="362244" y="2673553"/>
                    <a:pt x="404060" y="2674823"/>
                  </a:cubicBezTo>
                  <a:cubicBezTo>
                    <a:pt x="431241" y="2676093"/>
                    <a:pt x="1200661" y="2672283"/>
                    <a:pt x="1225751" y="2673553"/>
                  </a:cubicBezTo>
                  <a:cubicBezTo>
                    <a:pt x="1269658" y="2674823"/>
                    <a:pt x="1313565" y="2677363"/>
                    <a:pt x="1357472" y="2678633"/>
                  </a:cubicBezTo>
                  <a:cubicBezTo>
                    <a:pt x="1378380" y="2679903"/>
                    <a:pt x="1397198" y="2679903"/>
                    <a:pt x="1418106" y="2679903"/>
                  </a:cubicBezTo>
                  <a:cubicBezTo>
                    <a:pt x="1512193" y="2679903"/>
                    <a:pt x="1604188" y="2678633"/>
                    <a:pt x="1698275" y="2679903"/>
                  </a:cubicBezTo>
                  <a:cubicBezTo>
                    <a:pt x="1733819" y="2679903"/>
                    <a:pt x="1771454" y="2682443"/>
                    <a:pt x="1806998" y="2682443"/>
                  </a:cubicBezTo>
                  <a:cubicBezTo>
                    <a:pt x="1861359" y="2682443"/>
                    <a:pt x="1913629" y="2678633"/>
                    <a:pt x="1967991" y="2678633"/>
                  </a:cubicBezTo>
                  <a:cubicBezTo>
                    <a:pt x="2032806" y="2678633"/>
                    <a:pt x="2095530" y="2679903"/>
                    <a:pt x="2160346" y="2679903"/>
                  </a:cubicBezTo>
                  <a:cubicBezTo>
                    <a:pt x="2246069" y="2679903"/>
                    <a:pt x="2333883" y="2679903"/>
                    <a:pt x="2419607" y="2678633"/>
                  </a:cubicBezTo>
                  <a:cubicBezTo>
                    <a:pt x="2496967" y="2677363"/>
                    <a:pt x="2572236" y="2674823"/>
                    <a:pt x="2640548" y="2672283"/>
                  </a:cubicBezTo>
                  <a:cubicBezTo>
                    <a:pt x="2645628" y="2672283"/>
                    <a:pt x="2650708" y="2669743"/>
                    <a:pt x="2657058" y="2668473"/>
                  </a:cubicBezTo>
                  <a:cubicBezTo>
                    <a:pt x="2657058" y="2655773"/>
                    <a:pt x="2658328" y="2643073"/>
                    <a:pt x="2658328" y="2624482"/>
                  </a:cubicBezTo>
                  <a:lnTo>
                    <a:pt x="2658328" y="2560200"/>
                  </a:lnTo>
                  <a:cubicBezTo>
                    <a:pt x="2659598" y="2454445"/>
                    <a:pt x="2662138" y="2346616"/>
                    <a:pt x="2660868" y="2240861"/>
                  </a:cubicBezTo>
                  <a:cubicBezTo>
                    <a:pt x="2659598" y="2091560"/>
                    <a:pt x="2672298" y="785174"/>
                    <a:pt x="2676108" y="635872"/>
                  </a:cubicBezTo>
                  <a:cubicBezTo>
                    <a:pt x="2678648" y="548780"/>
                    <a:pt x="2681188" y="461688"/>
                    <a:pt x="2681188" y="374595"/>
                  </a:cubicBezTo>
                  <a:cubicBezTo>
                    <a:pt x="2681188" y="302018"/>
                    <a:pt x="2682458" y="231515"/>
                    <a:pt x="2690078" y="161011"/>
                  </a:cubicBezTo>
                  <a:cubicBezTo>
                    <a:pt x="2693888" y="119539"/>
                    <a:pt x="2696428" y="78066"/>
                    <a:pt x="2691348" y="49530"/>
                  </a:cubicBezTo>
                  <a:cubicBezTo>
                    <a:pt x="2683728" y="49530"/>
                    <a:pt x="2677378" y="48260"/>
                    <a:pt x="2669758" y="48260"/>
                  </a:cubicBezTo>
                  <a:cubicBezTo>
                    <a:pt x="2636738" y="45720"/>
                    <a:pt x="2588963" y="45720"/>
                    <a:pt x="2532511" y="40640"/>
                  </a:cubicBezTo>
                  <a:cubicBezTo>
                    <a:pt x="2427970" y="33020"/>
                    <a:pt x="2321338" y="27940"/>
                    <a:pt x="2216798" y="27940"/>
                  </a:cubicBezTo>
                  <a:cubicBezTo>
                    <a:pt x="2143619" y="27940"/>
                    <a:pt x="2068350" y="31750"/>
                    <a:pt x="1995171" y="24130"/>
                  </a:cubicBezTo>
                  <a:lnTo>
                    <a:pt x="1974263" y="24130"/>
                  </a:lnTo>
                  <a:cubicBezTo>
                    <a:pt x="1913629" y="27940"/>
                    <a:pt x="1848814" y="33020"/>
                    <a:pt x="1786090" y="34290"/>
                  </a:cubicBezTo>
                  <a:cubicBezTo>
                    <a:pt x="1717092" y="35560"/>
                    <a:pt x="1650186" y="31750"/>
                    <a:pt x="1581190" y="30480"/>
                  </a:cubicBezTo>
                  <a:cubicBezTo>
                    <a:pt x="1516374" y="29210"/>
                    <a:pt x="1451559" y="27940"/>
                    <a:pt x="1388835" y="27940"/>
                  </a:cubicBezTo>
                  <a:cubicBezTo>
                    <a:pt x="1365835" y="27940"/>
                    <a:pt x="1344927" y="29210"/>
                    <a:pt x="1321928" y="27940"/>
                  </a:cubicBezTo>
                  <a:cubicBezTo>
                    <a:pt x="1242477" y="26670"/>
                    <a:pt x="420787" y="24130"/>
                    <a:pt x="339245" y="24130"/>
                  </a:cubicBezTo>
                  <a:cubicBezTo>
                    <a:pt x="268157" y="22860"/>
                    <a:pt x="197069" y="24130"/>
                    <a:pt x="125982" y="24130"/>
                  </a:cubicBezTo>
                  <a:cubicBezTo>
                    <a:pt x="88347" y="24130"/>
                    <a:pt x="45720" y="24130"/>
                    <a:pt x="21590" y="25400"/>
                  </a:cubicBezTo>
                  <a:cubicBezTo>
                    <a:pt x="20320" y="25400"/>
                    <a:pt x="21590" y="36830"/>
                    <a:pt x="22860" y="41910"/>
                  </a:cubicBezTo>
                  <a:cubicBezTo>
                    <a:pt x="26670" y="86361"/>
                    <a:pt x="31750" y="152717"/>
                    <a:pt x="34290" y="216999"/>
                  </a:cubicBezTo>
                  <a:cubicBezTo>
                    <a:pt x="36830" y="333123"/>
                    <a:pt x="38100" y="449246"/>
                    <a:pt x="38100" y="565369"/>
                  </a:cubicBezTo>
                  <a:cubicBezTo>
                    <a:pt x="38100" y="640020"/>
                    <a:pt x="36830" y="712597"/>
                    <a:pt x="35560" y="787247"/>
                  </a:cubicBezTo>
                  <a:cubicBezTo>
                    <a:pt x="34290" y="859824"/>
                    <a:pt x="22860" y="2089486"/>
                    <a:pt x="21590" y="2159989"/>
                  </a:cubicBezTo>
                  <a:lnTo>
                    <a:pt x="21590" y="2296849"/>
                  </a:lnTo>
                  <a:cubicBezTo>
                    <a:pt x="21590" y="2400530"/>
                    <a:pt x="20320" y="2506285"/>
                    <a:pt x="20320" y="2609967"/>
                  </a:cubicBezTo>
                  <a:cubicBezTo>
                    <a:pt x="20320" y="2624482"/>
                    <a:pt x="19050" y="2636924"/>
                    <a:pt x="17780" y="2649423"/>
                  </a:cubicBezTo>
                  <a:close/>
                </a:path>
              </a:pathLst>
            </a:custGeom>
            <a:solidFill>
              <a:srgbClr val="F6B470"/>
            </a:solidFill>
          </p:spPr>
        </p:sp>
      </p:grpSp>
      <p:sp>
        <p:nvSpPr>
          <p:cNvPr id="21" name="矩形 20">
            <a:extLst>
              <a:ext uri="{FF2B5EF4-FFF2-40B4-BE49-F238E27FC236}">
                <a16:creationId xmlns:a16="http://schemas.microsoft.com/office/drawing/2014/main" id="{2696F30D-44CC-982D-B88D-A5F367D54086}"/>
              </a:ext>
            </a:extLst>
          </p:cNvPr>
          <p:cNvSpPr/>
          <p:nvPr/>
        </p:nvSpPr>
        <p:spPr>
          <a:xfrm>
            <a:off x="377798" y="3445540"/>
            <a:ext cx="4402384" cy="1523494"/>
          </a:xfrm>
          <a:prstGeom prst="rect">
            <a:avLst/>
          </a:prstGeom>
          <a:noFill/>
        </p:spPr>
        <p:txBody>
          <a:bodyPr wrap="square" lIns="45720" tIns="22860" rIns="45720" bIns="22860">
            <a:spAutoFit/>
          </a:bodyPr>
          <a:lstStyle/>
          <a:p>
            <a:pPr algn="ctr"/>
            <a:r>
              <a:rPr lang="zh-TW" altLang="en-US" sz="1600" dirty="0">
                <a:solidFill>
                  <a:schemeClr val="accent3">
                    <a:lumMod val="50000"/>
                  </a:schemeClr>
                </a:solidFill>
                <a:latin typeface="源樣黑體 M" panose="020B0600000000000000" pitchFamily="34" charset="-120"/>
                <a:ea typeface="源樣黑體 M" panose="020B0600000000000000" pitchFamily="34" charset="-120"/>
              </a:rPr>
              <a:t>互動回饋說明</a:t>
            </a:r>
          </a:p>
          <a:p>
            <a:pPr marL="257175" indent="-257175" algn="just">
              <a:buFont typeface="Wingdings" panose="05000000000000000000" pitchFamily="2" charset="2"/>
              <a:buAutoNum type="circleNumWdWhitePlain"/>
            </a:pPr>
            <a:r>
              <a:rPr lang="zh-TW" altLang="en-US" sz="1600" dirty="0">
                <a:solidFill>
                  <a:schemeClr val="accent3">
                    <a:lumMod val="50000"/>
                  </a:schemeClr>
                </a:solidFill>
                <a:latin typeface="源樣黑體 M" panose="020B0600000000000000" pitchFamily="34" charset="-120"/>
                <a:ea typeface="源樣黑體 M" panose="020B0600000000000000" pitchFamily="34" charset="-120"/>
              </a:rPr>
              <a:t>活化學校分享時，請與會者掃描QR code，填寫回饋意見或提問。</a:t>
            </a:r>
            <a:endParaRPr lang="en-US" altLang="zh-TW" sz="1600" dirty="0">
              <a:solidFill>
                <a:schemeClr val="accent3">
                  <a:lumMod val="50000"/>
                </a:schemeClr>
              </a:solidFill>
              <a:latin typeface="源樣黑體 M" panose="020B0600000000000000" pitchFamily="34" charset="-120"/>
              <a:ea typeface="源樣黑體 M" panose="020B0600000000000000" pitchFamily="34" charset="-120"/>
            </a:endParaRPr>
          </a:p>
          <a:p>
            <a:pPr marL="257175" indent="-257175" algn="just">
              <a:buFont typeface="Wingdings" panose="05000000000000000000" pitchFamily="2" charset="2"/>
              <a:buAutoNum type="circleNumWdWhitePlain"/>
            </a:pPr>
            <a:r>
              <a:rPr lang="zh-TW" altLang="en-US" sz="1600" dirty="0">
                <a:solidFill>
                  <a:schemeClr val="accent3">
                    <a:lumMod val="50000"/>
                  </a:schemeClr>
                </a:solidFill>
                <a:latin typeface="源樣黑體 M" panose="020B0600000000000000" pitchFamily="34" charset="-120"/>
                <a:ea typeface="源樣黑體 M" panose="020B0600000000000000" pitchFamily="34" charset="-120"/>
              </a:rPr>
              <a:t>分享後，請學者專家講評。</a:t>
            </a:r>
            <a:endParaRPr lang="en-US" altLang="zh-TW" sz="1600" dirty="0">
              <a:solidFill>
                <a:schemeClr val="accent3">
                  <a:lumMod val="50000"/>
                </a:schemeClr>
              </a:solidFill>
              <a:latin typeface="源樣黑體 M" panose="020B0600000000000000" pitchFamily="34" charset="-120"/>
              <a:ea typeface="源樣黑體 M" panose="020B0600000000000000" pitchFamily="34" charset="-120"/>
            </a:endParaRPr>
          </a:p>
          <a:p>
            <a:pPr marL="257175" indent="-257175" algn="just">
              <a:buFont typeface="Wingdings" panose="05000000000000000000" pitchFamily="2" charset="2"/>
              <a:buAutoNum type="circleNumWdWhitePlain"/>
            </a:pPr>
            <a:r>
              <a:rPr lang="zh-TW" altLang="en-US" sz="1600" dirty="0">
                <a:solidFill>
                  <a:schemeClr val="accent3">
                    <a:lumMod val="50000"/>
                  </a:schemeClr>
                </a:solidFill>
                <a:latin typeface="源樣黑體 M" panose="020B0600000000000000" pitchFamily="34" charset="-120"/>
                <a:ea typeface="源樣黑體 M" panose="020B0600000000000000" pitchFamily="34" charset="-120"/>
              </a:rPr>
              <a:t>講評後將彙整回饋意見與提問，請學者專家或活化學校團隊回應。</a:t>
            </a:r>
          </a:p>
        </p:txBody>
      </p:sp>
      <p:sp>
        <p:nvSpPr>
          <p:cNvPr id="25" name="Freeform 7">
            <a:extLst>
              <a:ext uri="{FF2B5EF4-FFF2-40B4-BE49-F238E27FC236}">
                <a16:creationId xmlns:a16="http://schemas.microsoft.com/office/drawing/2014/main" id="{1C54337E-79E4-04FD-679B-B42F79B80282}"/>
              </a:ext>
            </a:extLst>
          </p:cNvPr>
          <p:cNvSpPr/>
          <p:nvPr/>
        </p:nvSpPr>
        <p:spPr>
          <a:xfrm>
            <a:off x="451729" y="2558593"/>
            <a:ext cx="262173" cy="254635"/>
          </a:xfrm>
          <a:custGeom>
            <a:avLst/>
            <a:gdLst/>
            <a:ahLst/>
            <a:cxnLst/>
            <a:rect l="l" t="t" r="r" b="b"/>
            <a:pathLst>
              <a:path w="524345" h="509270">
                <a:moveTo>
                  <a:pt x="0" y="0"/>
                </a:moveTo>
                <a:lnTo>
                  <a:pt x="524345" y="0"/>
                </a:lnTo>
                <a:lnTo>
                  <a:pt x="524345" y="509271"/>
                </a:lnTo>
                <a:lnTo>
                  <a:pt x="0" y="5092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TextBox 18">
            <a:extLst>
              <a:ext uri="{FF2B5EF4-FFF2-40B4-BE49-F238E27FC236}">
                <a16:creationId xmlns:a16="http://schemas.microsoft.com/office/drawing/2014/main" id="{0DAC76B5-A01A-FCE9-9CB4-4D8F9458D4A8}"/>
              </a:ext>
            </a:extLst>
          </p:cNvPr>
          <p:cNvSpPr txBox="1"/>
          <p:nvPr/>
        </p:nvSpPr>
        <p:spPr>
          <a:xfrm>
            <a:off x="838372" y="2539543"/>
            <a:ext cx="5128501" cy="282129"/>
          </a:xfrm>
          <a:prstGeom prst="rect">
            <a:avLst/>
          </a:prstGeom>
        </p:spPr>
        <p:txBody>
          <a:bodyPr wrap="square" lIns="0" tIns="0" rIns="0" bIns="0" rtlCol="0" anchor="t">
            <a:spAutoFit/>
          </a:bodyPr>
          <a:lstStyle/>
          <a:p>
            <a:pPr>
              <a:lnSpc>
                <a:spcPts val="2210"/>
              </a:lnSpc>
            </a:pP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萬華國中</a:t>
            </a:r>
            <a:r>
              <a:rPr lang="zh-TW" altLang="en-US" sz="3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a:t>
            </a:r>
            <a:r>
              <a:rPr lang="en-US" altLang="zh-TW" sz="2000" dirty="0" err="1">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SEL</a:t>
            </a:r>
            <a:r>
              <a:rPr lang="zh-TW" altLang="en-US" sz="2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rPr>
              <a:t>自主學習課程設計與實踐</a:t>
            </a:r>
            <a:endParaRPr lang="en-US" altLang="zh-TW" sz="2000" dirty="0">
              <a:solidFill>
                <a:srgbClr val="263D2F"/>
              </a:solidFill>
              <a:latin typeface="標楷體" panose="03000509000000000000" pitchFamily="65" charset="-120"/>
              <a:ea typeface="標楷體" panose="03000509000000000000" pitchFamily="65" charset="-120"/>
              <a:cs typeface="内海フォント-Regular" panose="02000600000000000000" pitchFamily="2" charset="-120"/>
            </a:endParaRPr>
          </a:p>
        </p:txBody>
      </p:sp>
      <p:sp>
        <p:nvSpPr>
          <p:cNvPr id="27" name="Freeform 25">
            <a:extLst>
              <a:ext uri="{FF2B5EF4-FFF2-40B4-BE49-F238E27FC236}">
                <a16:creationId xmlns:a16="http://schemas.microsoft.com/office/drawing/2014/main" id="{4A6B3BC5-FFFC-5693-3614-049E069F08A6}"/>
              </a:ext>
            </a:extLst>
          </p:cNvPr>
          <p:cNvSpPr/>
          <p:nvPr/>
        </p:nvSpPr>
        <p:spPr>
          <a:xfrm>
            <a:off x="6055104" y="2916560"/>
            <a:ext cx="2933764" cy="2216392"/>
          </a:xfrm>
          <a:custGeom>
            <a:avLst/>
            <a:gdLst/>
            <a:ahLst/>
            <a:cxnLst/>
            <a:rect l="l" t="t" r="r" b="b"/>
            <a:pathLst>
              <a:path w="5404736" h="3512873">
                <a:moveTo>
                  <a:pt x="0" y="0"/>
                </a:moveTo>
                <a:lnTo>
                  <a:pt x="5404736" y="0"/>
                </a:lnTo>
                <a:lnTo>
                  <a:pt x="5404736" y="3512874"/>
                </a:lnTo>
                <a:lnTo>
                  <a:pt x="0" y="3512874"/>
                </a:lnTo>
                <a:lnTo>
                  <a:pt x="0" y="0"/>
                </a:lnTo>
                <a:close/>
              </a:path>
            </a:pathLst>
          </a:custGeom>
          <a:blipFill>
            <a:blip r:embed="rId6">
              <a:extLst>
                <a:ext uri="{96DAC541-7B7A-43D3-8B79-37D633B846F1}">
                  <asvg:svgBlip xmlns:asvg="http://schemas.microsoft.com/office/drawing/2016/SVG/main" xmlns="" r:embed="rId7"/>
                </a:ext>
              </a:extLst>
            </a:blip>
            <a:stretch>
              <a:fillRect b="-58465"/>
            </a:stretch>
          </a:blipFill>
        </p:spPr>
      </p:sp>
      <p:grpSp>
        <p:nvGrpSpPr>
          <p:cNvPr id="28" name="群組 27">
            <a:extLst>
              <a:ext uri="{FF2B5EF4-FFF2-40B4-BE49-F238E27FC236}">
                <a16:creationId xmlns:a16="http://schemas.microsoft.com/office/drawing/2014/main" id="{6EFAA9C2-79BA-3C94-528C-2D7DE72C99C2}"/>
              </a:ext>
            </a:extLst>
          </p:cNvPr>
          <p:cNvGrpSpPr/>
          <p:nvPr/>
        </p:nvGrpSpPr>
        <p:grpSpPr>
          <a:xfrm>
            <a:off x="6362700" y="209550"/>
            <a:ext cx="2514600" cy="2680323"/>
            <a:chOff x="12725400" y="642207"/>
            <a:chExt cx="5029200" cy="5360646"/>
          </a:xfrm>
        </p:grpSpPr>
        <p:grpSp>
          <p:nvGrpSpPr>
            <p:cNvPr id="29" name="Group 9">
              <a:extLst>
                <a:ext uri="{FF2B5EF4-FFF2-40B4-BE49-F238E27FC236}">
                  <a16:creationId xmlns:a16="http://schemas.microsoft.com/office/drawing/2014/main" id="{3410C322-2570-D5EE-796A-DB6CF122AED3}"/>
                </a:ext>
              </a:extLst>
            </p:cNvPr>
            <p:cNvGrpSpPr/>
            <p:nvPr/>
          </p:nvGrpSpPr>
          <p:grpSpPr>
            <a:xfrm>
              <a:off x="12725400" y="1218238"/>
              <a:ext cx="5029200" cy="4784615"/>
              <a:chOff x="0" y="0"/>
              <a:chExt cx="2371815" cy="2300684"/>
            </a:xfrm>
          </p:grpSpPr>
          <p:sp>
            <p:nvSpPr>
              <p:cNvPr id="32" name="Freeform 10">
                <a:extLst>
                  <a:ext uri="{FF2B5EF4-FFF2-40B4-BE49-F238E27FC236}">
                    <a16:creationId xmlns:a16="http://schemas.microsoft.com/office/drawing/2014/main" id="{765A95AB-5ABF-D603-D875-194C426C3A5B}"/>
                  </a:ext>
                </a:extLst>
              </p:cNvPr>
              <p:cNvSpPr/>
              <p:nvPr/>
            </p:nvSpPr>
            <p:spPr>
              <a:xfrm>
                <a:off x="16510" y="11430"/>
                <a:ext cx="2341335" cy="2276554"/>
              </a:xfrm>
              <a:custGeom>
                <a:avLst/>
                <a:gdLst/>
                <a:ahLst/>
                <a:cxnLst/>
                <a:rect l="l" t="t" r="r" b="b"/>
                <a:pathLst>
                  <a:path w="2341335" h="2276554">
                    <a:moveTo>
                      <a:pt x="1270" y="0"/>
                    </a:moveTo>
                    <a:lnTo>
                      <a:pt x="2341335" y="15240"/>
                    </a:lnTo>
                    <a:lnTo>
                      <a:pt x="2309585" y="2276554"/>
                    </a:lnTo>
                    <a:lnTo>
                      <a:pt x="844585" y="2276554"/>
                    </a:lnTo>
                    <a:lnTo>
                      <a:pt x="0" y="2249884"/>
                    </a:lnTo>
                    <a:lnTo>
                      <a:pt x="11430" y="732242"/>
                    </a:lnTo>
                    <a:close/>
                  </a:path>
                </a:pathLst>
              </a:custGeom>
              <a:solidFill>
                <a:srgbClr val="000000">
                  <a:alpha val="0"/>
                </a:srgbClr>
              </a:solidFill>
            </p:spPr>
          </p:sp>
          <p:sp>
            <p:nvSpPr>
              <p:cNvPr id="33" name="Freeform 11">
                <a:extLst>
                  <a:ext uri="{FF2B5EF4-FFF2-40B4-BE49-F238E27FC236}">
                    <a16:creationId xmlns:a16="http://schemas.microsoft.com/office/drawing/2014/main" id="{228C9FD9-E9A5-0965-B3A8-39146CC070A0}"/>
                  </a:ext>
                </a:extLst>
              </p:cNvPr>
              <p:cNvSpPr/>
              <p:nvPr/>
            </p:nvSpPr>
            <p:spPr>
              <a:xfrm>
                <a:off x="0" y="-1270"/>
                <a:ext cx="2370545" cy="2301954"/>
              </a:xfrm>
              <a:custGeom>
                <a:avLst/>
                <a:gdLst/>
                <a:ahLst/>
                <a:cxnLst/>
                <a:rect l="l" t="t" r="r" b="b"/>
                <a:pathLst>
                  <a:path w="2370545" h="2301954">
                    <a:moveTo>
                      <a:pt x="2336255" y="2276554"/>
                    </a:moveTo>
                    <a:cubicBezTo>
                      <a:pt x="2333715" y="2280364"/>
                      <a:pt x="2329905" y="2285444"/>
                      <a:pt x="2326095" y="2289254"/>
                    </a:cubicBezTo>
                    <a:cubicBezTo>
                      <a:pt x="2322285" y="2291794"/>
                      <a:pt x="2317205" y="2294334"/>
                      <a:pt x="2313395" y="2294334"/>
                    </a:cubicBezTo>
                    <a:cubicBezTo>
                      <a:pt x="2226187" y="2293064"/>
                      <a:pt x="2128292" y="2299414"/>
                      <a:pt x="2028584" y="2301954"/>
                    </a:cubicBezTo>
                    <a:cubicBezTo>
                      <a:pt x="1997765" y="2301954"/>
                      <a:pt x="1965133" y="2300684"/>
                      <a:pt x="1934314" y="2300684"/>
                    </a:cubicBezTo>
                    <a:cubicBezTo>
                      <a:pt x="1865425" y="2299414"/>
                      <a:pt x="1796536" y="2298144"/>
                      <a:pt x="1727647" y="2298144"/>
                    </a:cubicBezTo>
                    <a:lnTo>
                      <a:pt x="1502851" y="2298144"/>
                    </a:lnTo>
                    <a:cubicBezTo>
                      <a:pt x="1452091" y="2298144"/>
                      <a:pt x="1403143" y="2296874"/>
                      <a:pt x="1352383" y="2296874"/>
                    </a:cubicBezTo>
                    <a:cubicBezTo>
                      <a:pt x="1308874" y="2296874"/>
                      <a:pt x="1263552" y="2296874"/>
                      <a:pt x="1220043" y="2298144"/>
                    </a:cubicBezTo>
                    <a:lnTo>
                      <a:pt x="1192850" y="2298144"/>
                    </a:lnTo>
                    <a:cubicBezTo>
                      <a:pt x="1129400" y="2296874"/>
                      <a:pt x="422380" y="2295604"/>
                      <a:pt x="358930" y="2293064"/>
                    </a:cubicBezTo>
                    <a:cubicBezTo>
                      <a:pt x="320860" y="2291794"/>
                      <a:pt x="282789" y="2286714"/>
                      <a:pt x="244719" y="2284174"/>
                    </a:cubicBezTo>
                    <a:cubicBezTo>
                      <a:pt x="175830" y="2279094"/>
                      <a:pt x="106941" y="2275284"/>
                      <a:pt x="41910" y="2270204"/>
                    </a:cubicBezTo>
                    <a:cubicBezTo>
                      <a:pt x="33020" y="2268934"/>
                      <a:pt x="24130" y="2266394"/>
                      <a:pt x="16510" y="2262584"/>
                    </a:cubicBezTo>
                    <a:cubicBezTo>
                      <a:pt x="5080" y="2257504"/>
                      <a:pt x="0" y="2246074"/>
                      <a:pt x="1270" y="2228765"/>
                    </a:cubicBezTo>
                    <a:cubicBezTo>
                      <a:pt x="2540" y="2127397"/>
                      <a:pt x="3810" y="2024281"/>
                      <a:pt x="3810" y="1922912"/>
                    </a:cubicBezTo>
                    <a:cubicBezTo>
                      <a:pt x="5080" y="1819796"/>
                      <a:pt x="17780" y="737951"/>
                      <a:pt x="17780" y="634836"/>
                    </a:cubicBezTo>
                    <a:cubicBezTo>
                      <a:pt x="19050" y="535215"/>
                      <a:pt x="20320" y="435594"/>
                      <a:pt x="19050" y="334226"/>
                    </a:cubicBezTo>
                    <a:cubicBezTo>
                      <a:pt x="17780" y="234605"/>
                      <a:pt x="16510" y="136732"/>
                      <a:pt x="6350" y="48260"/>
                    </a:cubicBezTo>
                    <a:cubicBezTo>
                      <a:pt x="5080" y="35560"/>
                      <a:pt x="2540" y="22860"/>
                      <a:pt x="1270" y="10160"/>
                    </a:cubicBezTo>
                    <a:cubicBezTo>
                      <a:pt x="3810" y="8890"/>
                      <a:pt x="5080" y="7620"/>
                      <a:pt x="6350" y="7620"/>
                    </a:cubicBezTo>
                    <a:cubicBezTo>
                      <a:pt x="34290" y="6350"/>
                      <a:pt x="68871" y="5080"/>
                      <a:pt x="108754" y="3810"/>
                    </a:cubicBezTo>
                    <a:cubicBezTo>
                      <a:pt x="164953" y="1270"/>
                      <a:pt x="222965" y="1270"/>
                      <a:pt x="279164" y="1270"/>
                    </a:cubicBezTo>
                    <a:cubicBezTo>
                      <a:pt x="349866" y="2540"/>
                      <a:pt x="1064136" y="5080"/>
                      <a:pt x="1134838" y="6350"/>
                    </a:cubicBezTo>
                    <a:cubicBezTo>
                      <a:pt x="1203727" y="7620"/>
                      <a:pt x="1272617" y="7620"/>
                      <a:pt x="1341506" y="7620"/>
                    </a:cubicBezTo>
                    <a:cubicBezTo>
                      <a:pt x="1379576" y="7620"/>
                      <a:pt x="1417646" y="7620"/>
                      <a:pt x="1455716" y="8890"/>
                    </a:cubicBezTo>
                    <a:cubicBezTo>
                      <a:pt x="1530044" y="11430"/>
                      <a:pt x="1606185" y="10160"/>
                      <a:pt x="1680513" y="2540"/>
                    </a:cubicBezTo>
                    <a:cubicBezTo>
                      <a:pt x="1711331" y="0"/>
                      <a:pt x="1742150" y="2540"/>
                      <a:pt x="1772969" y="2540"/>
                    </a:cubicBezTo>
                    <a:cubicBezTo>
                      <a:pt x="1841858" y="2540"/>
                      <a:pt x="1910747" y="1270"/>
                      <a:pt x="1979636" y="3810"/>
                    </a:cubicBezTo>
                    <a:cubicBezTo>
                      <a:pt x="2066654" y="6350"/>
                      <a:pt x="2151859" y="13970"/>
                      <a:pt x="2238877" y="17780"/>
                    </a:cubicBezTo>
                    <a:cubicBezTo>
                      <a:pt x="2276947" y="20320"/>
                      <a:pt x="2304505" y="19050"/>
                      <a:pt x="2331175" y="21590"/>
                    </a:cubicBezTo>
                    <a:cubicBezTo>
                      <a:pt x="2340065" y="22860"/>
                      <a:pt x="2348955" y="25400"/>
                      <a:pt x="2357845" y="27940"/>
                    </a:cubicBezTo>
                    <a:cubicBezTo>
                      <a:pt x="2365465" y="30480"/>
                      <a:pt x="2369275" y="36830"/>
                      <a:pt x="2369275" y="46990"/>
                    </a:cubicBezTo>
                    <a:cubicBezTo>
                      <a:pt x="2370545" y="89544"/>
                      <a:pt x="2366735" y="141976"/>
                      <a:pt x="2362925" y="194407"/>
                    </a:cubicBezTo>
                    <a:cubicBezTo>
                      <a:pt x="2359115" y="238101"/>
                      <a:pt x="2357845" y="283542"/>
                      <a:pt x="2356575" y="327235"/>
                    </a:cubicBezTo>
                    <a:cubicBezTo>
                      <a:pt x="2354035" y="400640"/>
                      <a:pt x="2352765" y="474044"/>
                      <a:pt x="2351495" y="547449"/>
                    </a:cubicBezTo>
                    <a:cubicBezTo>
                      <a:pt x="2350225" y="615610"/>
                      <a:pt x="2348955" y="683772"/>
                      <a:pt x="2348955" y="751933"/>
                    </a:cubicBezTo>
                    <a:cubicBezTo>
                      <a:pt x="2348955" y="865536"/>
                      <a:pt x="2337525" y="1956119"/>
                      <a:pt x="2336255" y="2069722"/>
                    </a:cubicBezTo>
                    <a:cubicBezTo>
                      <a:pt x="2338795" y="2143126"/>
                      <a:pt x="2337525" y="2216531"/>
                      <a:pt x="2336255" y="2276554"/>
                    </a:cubicBezTo>
                    <a:close/>
                    <a:moveTo>
                      <a:pt x="17780" y="2246073"/>
                    </a:moveTo>
                    <a:cubicBezTo>
                      <a:pt x="22860" y="2247344"/>
                      <a:pt x="29210" y="2249884"/>
                      <a:pt x="36830" y="2249884"/>
                    </a:cubicBezTo>
                    <a:cubicBezTo>
                      <a:pt x="105128" y="2254963"/>
                      <a:pt x="179456" y="2260044"/>
                      <a:pt x="251971" y="2263853"/>
                    </a:cubicBezTo>
                    <a:cubicBezTo>
                      <a:pt x="286415" y="2266394"/>
                      <a:pt x="320860" y="2270203"/>
                      <a:pt x="357117" y="2271473"/>
                    </a:cubicBezTo>
                    <a:cubicBezTo>
                      <a:pt x="380684" y="2272744"/>
                      <a:pt x="1047821" y="2268934"/>
                      <a:pt x="1069575" y="2270203"/>
                    </a:cubicBezTo>
                    <a:cubicBezTo>
                      <a:pt x="1107645" y="2271473"/>
                      <a:pt x="1145716" y="2274013"/>
                      <a:pt x="1183786" y="2275284"/>
                    </a:cubicBezTo>
                    <a:cubicBezTo>
                      <a:pt x="1201915" y="2276553"/>
                      <a:pt x="1218230" y="2276553"/>
                      <a:pt x="1236359" y="2276553"/>
                    </a:cubicBezTo>
                    <a:cubicBezTo>
                      <a:pt x="1317938" y="2276553"/>
                      <a:pt x="1397705" y="2275284"/>
                      <a:pt x="1479284" y="2276553"/>
                    </a:cubicBezTo>
                    <a:cubicBezTo>
                      <a:pt x="1510103" y="2276553"/>
                      <a:pt x="1542734" y="2279094"/>
                      <a:pt x="1573553" y="2279094"/>
                    </a:cubicBezTo>
                    <a:cubicBezTo>
                      <a:pt x="1620688" y="2279094"/>
                      <a:pt x="1666009" y="2275284"/>
                      <a:pt x="1713144" y="2275284"/>
                    </a:cubicBezTo>
                    <a:cubicBezTo>
                      <a:pt x="1769343" y="2275284"/>
                      <a:pt x="1823729" y="2276553"/>
                      <a:pt x="1879928" y="2276553"/>
                    </a:cubicBezTo>
                    <a:cubicBezTo>
                      <a:pt x="1954256" y="2276553"/>
                      <a:pt x="2030396" y="2276553"/>
                      <a:pt x="2104724" y="2275284"/>
                    </a:cubicBezTo>
                    <a:cubicBezTo>
                      <a:pt x="2171800" y="2274013"/>
                      <a:pt x="2237064" y="2271473"/>
                      <a:pt x="2298155" y="2268934"/>
                    </a:cubicBezTo>
                    <a:cubicBezTo>
                      <a:pt x="2303235" y="2268934"/>
                      <a:pt x="2308315" y="2266394"/>
                      <a:pt x="2314665" y="2265123"/>
                    </a:cubicBezTo>
                    <a:cubicBezTo>
                      <a:pt x="2314665" y="2252423"/>
                      <a:pt x="2315935" y="2239723"/>
                      <a:pt x="2315935" y="2223522"/>
                    </a:cubicBezTo>
                    <a:lnTo>
                      <a:pt x="2315935" y="2169342"/>
                    </a:lnTo>
                    <a:cubicBezTo>
                      <a:pt x="2317205" y="2080208"/>
                      <a:pt x="2319745" y="1989326"/>
                      <a:pt x="2318475" y="1900192"/>
                    </a:cubicBezTo>
                    <a:cubicBezTo>
                      <a:pt x="2317205" y="1774355"/>
                      <a:pt x="2329905" y="673285"/>
                      <a:pt x="2333715" y="547449"/>
                    </a:cubicBezTo>
                    <a:cubicBezTo>
                      <a:pt x="2336255" y="474044"/>
                      <a:pt x="2338795" y="400639"/>
                      <a:pt x="2338795" y="327235"/>
                    </a:cubicBezTo>
                    <a:cubicBezTo>
                      <a:pt x="2338795" y="266064"/>
                      <a:pt x="2340065" y="206641"/>
                      <a:pt x="2347685" y="147219"/>
                    </a:cubicBezTo>
                    <a:cubicBezTo>
                      <a:pt x="2351495" y="112264"/>
                      <a:pt x="2354035" y="77309"/>
                      <a:pt x="2348955" y="49530"/>
                    </a:cubicBezTo>
                    <a:cubicBezTo>
                      <a:pt x="2341335" y="49530"/>
                      <a:pt x="2334985" y="48260"/>
                      <a:pt x="2327365" y="48260"/>
                    </a:cubicBezTo>
                    <a:cubicBezTo>
                      <a:pt x="2294345" y="45720"/>
                      <a:pt x="2251567" y="45720"/>
                      <a:pt x="2202619" y="40640"/>
                    </a:cubicBezTo>
                    <a:cubicBezTo>
                      <a:pt x="2111976" y="33020"/>
                      <a:pt x="2019519" y="27940"/>
                      <a:pt x="1928876" y="27940"/>
                    </a:cubicBezTo>
                    <a:cubicBezTo>
                      <a:pt x="1865425" y="27940"/>
                      <a:pt x="1800162" y="31750"/>
                      <a:pt x="1736711" y="24130"/>
                    </a:cubicBezTo>
                    <a:lnTo>
                      <a:pt x="1718583" y="24130"/>
                    </a:lnTo>
                    <a:cubicBezTo>
                      <a:pt x="1666009" y="27940"/>
                      <a:pt x="1609810" y="33020"/>
                      <a:pt x="1555424" y="34290"/>
                    </a:cubicBezTo>
                    <a:cubicBezTo>
                      <a:pt x="1495600" y="35560"/>
                      <a:pt x="1437588" y="31750"/>
                      <a:pt x="1377763" y="30480"/>
                    </a:cubicBezTo>
                    <a:cubicBezTo>
                      <a:pt x="1321564" y="29210"/>
                      <a:pt x="1265365" y="27940"/>
                      <a:pt x="1210979" y="27940"/>
                    </a:cubicBezTo>
                    <a:cubicBezTo>
                      <a:pt x="1191037" y="27940"/>
                      <a:pt x="1172909" y="29210"/>
                      <a:pt x="1152967" y="27940"/>
                    </a:cubicBezTo>
                    <a:cubicBezTo>
                      <a:pt x="1084078" y="26670"/>
                      <a:pt x="371620" y="24130"/>
                      <a:pt x="300918" y="24130"/>
                    </a:cubicBezTo>
                    <a:cubicBezTo>
                      <a:pt x="239280" y="22860"/>
                      <a:pt x="177643" y="24130"/>
                      <a:pt x="116005" y="24130"/>
                    </a:cubicBezTo>
                    <a:cubicBezTo>
                      <a:pt x="83374" y="24130"/>
                      <a:pt x="45720" y="24130"/>
                      <a:pt x="21590" y="25400"/>
                    </a:cubicBezTo>
                    <a:cubicBezTo>
                      <a:pt x="20320" y="25400"/>
                      <a:pt x="21590" y="36830"/>
                      <a:pt x="22860" y="41910"/>
                    </a:cubicBezTo>
                    <a:cubicBezTo>
                      <a:pt x="26670" y="84300"/>
                      <a:pt x="31750" y="140228"/>
                      <a:pt x="34290" y="194407"/>
                    </a:cubicBezTo>
                    <a:cubicBezTo>
                      <a:pt x="36830" y="292280"/>
                      <a:pt x="38100" y="390153"/>
                      <a:pt x="38100" y="488026"/>
                    </a:cubicBezTo>
                    <a:cubicBezTo>
                      <a:pt x="38100" y="550944"/>
                      <a:pt x="36830" y="612115"/>
                      <a:pt x="35560" y="675033"/>
                    </a:cubicBezTo>
                    <a:cubicBezTo>
                      <a:pt x="34290" y="736204"/>
                      <a:pt x="22860" y="1772607"/>
                      <a:pt x="21590" y="1832030"/>
                    </a:cubicBezTo>
                    <a:lnTo>
                      <a:pt x="21590" y="1947380"/>
                    </a:lnTo>
                    <a:cubicBezTo>
                      <a:pt x="21590" y="2034767"/>
                      <a:pt x="20320" y="2123901"/>
                      <a:pt x="20320" y="2211288"/>
                    </a:cubicBezTo>
                    <a:cubicBezTo>
                      <a:pt x="20320" y="2223522"/>
                      <a:pt x="19050" y="2234008"/>
                      <a:pt x="17780" y="2246073"/>
                    </a:cubicBezTo>
                    <a:close/>
                  </a:path>
                </a:pathLst>
              </a:custGeom>
              <a:solidFill>
                <a:srgbClr val="F6B470"/>
              </a:solidFill>
            </p:spPr>
          </p:sp>
        </p:grpSp>
        <p:sp>
          <p:nvSpPr>
            <p:cNvPr id="31" name="Freeform 12">
              <a:extLst>
                <a:ext uri="{FF2B5EF4-FFF2-40B4-BE49-F238E27FC236}">
                  <a16:creationId xmlns:a16="http://schemas.microsoft.com/office/drawing/2014/main" id="{D0D86B22-8E6B-A9C1-E1DA-1FEE90E17CC0}"/>
                </a:ext>
              </a:extLst>
            </p:cNvPr>
            <p:cNvSpPr/>
            <p:nvPr/>
          </p:nvSpPr>
          <p:spPr>
            <a:xfrm>
              <a:off x="14933087" y="642207"/>
              <a:ext cx="623538" cy="760412"/>
            </a:xfrm>
            <a:custGeom>
              <a:avLst/>
              <a:gdLst/>
              <a:ahLst/>
              <a:cxnLst/>
              <a:rect l="l" t="t" r="r" b="b"/>
              <a:pathLst>
                <a:path w="623538" h="760412">
                  <a:moveTo>
                    <a:pt x="0" y="0"/>
                  </a:moveTo>
                  <a:lnTo>
                    <a:pt x="623538" y="0"/>
                  </a:lnTo>
                  <a:lnTo>
                    <a:pt x="623538" y="760412"/>
                  </a:lnTo>
                  <a:lnTo>
                    <a:pt x="0" y="760412"/>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sp>
      </p:grpSp>
      <p:pic>
        <p:nvPicPr>
          <p:cNvPr id="34" name="圖片 33"/>
          <p:cNvPicPr>
            <a:picLocks noChangeAspect="1"/>
          </p:cNvPicPr>
          <p:nvPr/>
        </p:nvPicPr>
        <p:blipFill>
          <a:blip r:embed="rId11"/>
          <a:stretch>
            <a:fillRect/>
          </a:stretch>
        </p:blipFill>
        <p:spPr>
          <a:xfrm>
            <a:off x="6564286" y="642781"/>
            <a:ext cx="2110082" cy="2100556"/>
          </a:xfrm>
          <a:prstGeom prst="rect">
            <a:avLst/>
          </a:prstGeom>
        </p:spPr>
      </p:pic>
      <p:sp>
        <p:nvSpPr>
          <p:cNvPr id="35" name="矩形 34"/>
          <p:cNvSpPr/>
          <p:nvPr/>
        </p:nvSpPr>
        <p:spPr>
          <a:xfrm>
            <a:off x="5943600" y="2761812"/>
            <a:ext cx="1395222" cy="269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b="1" dirty="0"/>
              <a:t>雙向交流回饋表</a:t>
            </a:r>
            <a:endParaRPr lang="zh-TW" altLang="en-US" b="1" dirty="0"/>
          </a:p>
        </p:txBody>
      </p:sp>
    </p:spTree>
    <p:extLst>
      <p:ext uri="{BB962C8B-B14F-4D97-AF65-F5344CB8AC3E}">
        <p14:creationId xmlns:p14="http://schemas.microsoft.com/office/powerpoint/2010/main" val="4038282167"/>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2" name="文字方塊 1"/>
          <p:cNvSpPr txBox="1"/>
          <p:nvPr/>
        </p:nvSpPr>
        <p:spPr>
          <a:xfrm>
            <a:off x="2710775" y="2334638"/>
            <a:ext cx="5577191" cy="830997"/>
          </a:xfrm>
          <a:prstGeom prst="rect">
            <a:avLst/>
          </a:prstGeom>
          <a:noFill/>
        </p:spPr>
        <p:txBody>
          <a:bodyPr wrap="square" rtlCol="0">
            <a:spAutoFit/>
          </a:bodyPr>
          <a:lstStyle/>
          <a:p>
            <a:r>
              <a:rPr lang="zh-TW" altLang="en-US" sz="4800" dirty="0" smtClean="0">
                <a:solidFill>
                  <a:srgbClr val="00B0F0"/>
                </a:solidFill>
              </a:rPr>
              <a:t>感  謝  聆  聽</a:t>
            </a:r>
            <a:endParaRPr lang="zh-TW" altLang="en-US" sz="4800" dirty="0">
              <a:solidFill>
                <a:srgbClr val="00B0F0"/>
              </a:solidFill>
            </a:endParaRPr>
          </a:p>
        </p:txBody>
      </p:sp>
    </p:spTree>
    <p:extLst>
      <p:ext uri="{BB962C8B-B14F-4D97-AF65-F5344CB8AC3E}">
        <p14:creationId xmlns:p14="http://schemas.microsoft.com/office/powerpoint/2010/main" val="4120994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4"/>
          <p:cNvSpPr txBox="1"/>
          <p:nvPr/>
        </p:nvSpPr>
        <p:spPr>
          <a:xfrm>
            <a:off x="666465" y="554272"/>
            <a:ext cx="74835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Narrow"/>
              <a:ea typeface="Arial Narrow"/>
              <a:cs typeface="Arial Narrow"/>
              <a:sym typeface="Arial Narrow"/>
            </a:endParaRPr>
          </a:p>
        </p:txBody>
      </p:sp>
      <p:pic>
        <p:nvPicPr>
          <p:cNvPr id="3" name="圖片 2">
            <a:extLst>
              <a:ext uri="{FF2B5EF4-FFF2-40B4-BE49-F238E27FC236}">
                <a16:creationId xmlns:a16="http://schemas.microsoft.com/office/drawing/2014/main" id="{83AA3CE2-830F-4A56-AAE3-F6F833BCC79E}"/>
              </a:ext>
            </a:extLst>
          </p:cNvPr>
          <p:cNvPicPr>
            <a:picLocks noChangeAspect="1"/>
          </p:cNvPicPr>
          <p:nvPr/>
        </p:nvPicPr>
        <p:blipFill rotWithShape="1">
          <a:blip r:embed="rId3"/>
          <a:srcRect b="12824"/>
          <a:stretch/>
        </p:blipFill>
        <p:spPr>
          <a:xfrm>
            <a:off x="0" y="671065"/>
            <a:ext cx="9144000" cy="4472435"/>
          </a:xfrm>
          <a:prstGeom prst="rect">
            <a:avLst/>
          </a:prstGeom>
        </p:spPr>
      </p:pic>
      <p:sp>
        <p:nvSpPr>
          <p:cNvPr id="5" name="Google Shape;486;p44">
            <a:extLst>
              <a:ext uri="{FF2B5EF4-FFF2-40B4-BE49-F238E27FC236}">
                <a16:creationId xmlns:a16="http://schemas.microsoft.com/office/drawing/2014/main" id="{100C18AA-8DA5-4C45-812F-F445E4049EB1}"/>
              </a:ext>
            </a:extLst>
          </p:cNvPr>
          <p:cNvSpPr txBox="1"/>
          <p:nvPr/>
        </p:nvSpPr>
        <p:spPr>
          <a:xfrm>
            <a:off x="830250" y="209441"/>
            <a:ext cx="7483500" cy="461624"/>
          </a:xfrm>
          <a:prstGeom prst="rect">
            <a:avLst/>
          </a:prstGeom>
          <a:noFill/>
          <a:ln>
            <a:noFill/>
          </a:ln>
        </p:spPr>
        <p:txBody>
          <a:bodyPr spcFirstLastPara="1" wrap="square" lIns="91425" tIns="45700" rIns="91425" bIns="45700" anchor="t" anchorCtr="0">
            <a:spAutoFit/>
          </a:bodyPr>
          <a:lstStyle/>
          <a:p>
            <a:pPr lvl="0" algn="ctr">
              <a:buSzPts val="2400"/>
            </a:pPr>
            <a:r>
              <a:rPr lang="zh-TW" altLang="en-US" sz="2400" b="1" dirty="0">
                <a:latin typeface="Arial Narrow"/>
                <a:ea typeface="Arial Narrow"/>
                <a:cs typeface="Arial Narrow"/>
                <a:sym typeface="Arial Narrow"/>
              </a:rPr>
              <a:t>葉欣誠教授強調過的概念，好重要！</a:t>
            </a:r>
            <a:endParaRPr sz="2400" b="1" i="0" u="none" strike="noStrike" cap="none" dirty="0">
              <a:solidFill>
                <a:srgbClr val="000000"/>
              </a:solidFill>
              <a:latin typeface="Arial Narrow"/>
              <a:ea typeface="Arial Narrow"/>
              <a:cs typeface="Arial Narrow"/>
              <a:sym typeface="Arial Narrow"/>
            </a:endParaRPr>
          </a:p>
        </p:txBody>
      </p:sp>
    </p:spTree>
    <p:extLst>
      <p:ext uri="{BB962C8B-B14F-4D97-AF65-F5344CB8AC3E}">
        <p14:creationId xmlns:p14="http://schemas.microsoft.com/office/powerpoint/2010/main" val="2483985843"/>
      </p:ext>
    </p:extLst>
  </p:cSld>
  <p:clrMapOvr>
    <a:masterClrMapping/>
  </p:clrMapOvr>
  <p:transition spd="med">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4"/>
          <p:cNvSpPr txBox="1"/>
          <p:nvPr/>
        </p:nvSpPr>
        <p:spPr>
          <a:xfrm>
            <a:off x="666465" y="554272"/>
            <a:ext cx="74835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Narrow"/>
              <a:ea typeface="Arial Narrow"/>
              <a:cs typeface="Arial Narrow"/>
              <a:sym typeface="Arial Narrow"/>
            </a:endParaRPr>
          </a:p>
        </p:txBody>
      </p:sp>
      <p:pic>
        <p:nvPicPr>
          <p:cNvPr id="2" name="圖片 1">
            <a:extLst>
              <a:ext uri="{FF2B5EF4-FFF2-40B4-BE49-F238E27FC236}">
                <a16:creationId xmlns:a16="http://schemas.microsoft.com/office/drawing/2014/main" id="{2D51D3BC-6EE1-49AE-857C-BA2EEBA80702}"/>
              </a:ext>
            </a:extLst>
          </p:cNvPr>
          <p:cNvPicPr>
            <a:picLocks noChangeAspect="1"/>
          </p:cNvPicPr>
          <p:nvPr/>
        </p:nvPicPr>
        <p:blipFill>
          <a:blip r:embed="rId3"/>
          <a:stretch>
            <a:fillRect/>
          </a:stretch>
        </p:blipFill>
        <p:spPr>
          <a:xfrm>
            <a:off x="308326" y="321912"/>
            <a:ext cx="3847330" cy="2183744"/>
          </a:xfrm>
          <a:prstGeom prst="rect">
            <a:avLst/>
          </a:prstGeom>
        </p:spPr>
      </p:pic>
      <p:pic>
        <p:nvPicPr>
          <p:cNvPr id="3" name="圖片 2"/>
          <p:cNvPicPr>
            <a:picLocks noChangeAspect="1"/>
          </p:cNvPicPr>
          <p:nvPr/>
        </p:nvPicPr>
        <p:blipFill>
          <a:blip r:embed="rId4"/>
          <a:stretch>
            <a:fillRect/>
          </a:stretch>
        </p:blipFill>
        <p:spPr>
          <a:xfrm>
            <a:off x="4513795" y="321912"/>
            <a:ext cx="4499238" cy="2548349"/>
          </a:xfrm>
          <a:prstGeom prst="rect">
            <a:avLst/>
          </a:prstGeom>
        </p:spPr>
      </p:pic>
      <p:pic>
        <p:nvPicPr>
          <p:cNvPr id="4" name="圖片 3"/>
          <p:cNvPicPr>
            <a:picLocks noChangeAspect="1"/>
          </p:cNvPicPr>
          <p:nvPr/>
        </p:nvPicPr>
        <p:blipFill>
          <a:blip r:embed="rId5"/>
          <a:stretch>
            <a:fillRect/>
          </a:stretch>
        </p:blipFill>
        <p:spPr>
          <a:xfrm>
            <a:off x="1524000" y="2624992"/>
            <a:ext cx="4541520" cy="2562714"/>
          </a:xfrm>
          <a:prstGeom prst="rect">
            <a:avLst/>
          </a:prstGeom>
        </p:spPr>
      </p:pic>
    </p:spTree>
    <p:extLst>
      <p:ext uri="{BB962C8B-B14F-4D97-AF65-F5344CB8AC3E}">
        <p14:creationId xmlns:p14="http://schemas.microsoft.com/office/powerpoint/2010/main" val="2398404511"/>
      </p:ext>
    </p:extLst>
  </p:cSld>
  <p:clrMapOvr>
    <a:masterClrMapping/>
  </p:clrMapOvr>
  <p:transition spd="med">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95C37A-58BB-4818-A608-6D0F22E9D6B0}"/>
              </a:ext>
            </a:extLst>
          </p:cNvPr>
          <p:cNvSpPr>
            <a:spLocks noGrp="1"/>
          </p:cNvSpPr>
          <p:nvPr>
            <p:ph type="title"/>
          </p:nvPr>
        </p:nvSpPr>
        <p:spPr>
          <a:xfrm flipH="1">
            <a:off x="4081138" y="3004025"/>
            <a:ext cx="3761886" cy="855000"/>
          </a:xfrm>
        </p:spPr>
        <p:txBody>
          <a:bodyPr/>
          <a:lstStyle/>
          <a:p>
            <a:r>
              <a:rPr lang="zh-TW" altLang="en-US" b="1" dirty="0">
                <a:solidFill>
                  <a:srgbClr val="000000"/>
                </a:solidFill>
                <a:latin typeface="Microsoft JhengHei"/>
                <a:ea typeface="Microsoft JhengHei"/>
                <a:cs typeface="Microsoft JhengHei"/>
                <a:sym typeface="Microsoft JhengHei"/>
              </a:rPr>
              <a:t>社群的無限力量</a:t>
            </a:r>
            <a:endParaRPr lang="zh-TW" altLang="en-US" dirty="0"/>
          </a:p>
        </p:txBody>
      </p:sp>
      <p:sp>
        <p:nvSpPr>
          <p:cNvPr id="4" name="副標題 3">
            <a:extLst>
              <a:ext uri="{FF2B5EF4-FFF2-40B4-BE49-F238E27FC236}">
                <a16:creationId xmlns:a16="http://schemas.microsoft.com/office/drawing/2014/main" id="{13DC30E4-F95F-4C22-9987-2402D81F8797}"/>
              </a:ext>
            </a:extLst>
          </p:cNvPr>
          <p:cNvSpPr>
            <a:spLocks noGrp="1"/>
          </p:cNvSpPr>
          <p:nvPr>
            <p:ph type="subTitle" idx="1"/>
          </p:nvPr>
        </p:nvSpPr>
        <p:spPr>
          <a:xfrm flipH="1">
            <a:off x="4572000" y="4171275"/>
            <a:ext cx="3761861" cy="715800"/>
          </a:xfrm>
        </p:spPr>
        <p:txBody>
          <a:bodyPr/>
          <a:lstStyle/>
          <a:p>
            <a:pPr marL="0" lvl="0" indent="0"/>
            <a:r>
              <a:rPr lang="zh-TW" altLang="en-US" b="1" dirty="0">
                <a:latin typeface="Arial Rounded"/>
                <a:ea typeface="Arial Rounded"/>
                <a:cs typeface="Arial Rounded"/>
                <a:sym typeface="Arial Rounded"/>
              </a:rPr>
              <a:t>公共議題與社會探究社群</a:t>
            </a:r>
            <a:endParaRPr lang="en-US" altLang="zh-TW" b="1" dirty="0">
              <a:latin typeface="Arial Rounded"/>
              <a:ea typeface="Arial Rounded"/>
              <a:cs typeface="Arial Rounded"/>
              <a:sym typeface="Arial Rounded"/>
            </a:endParaRPr>
          </a:p>
          <a:p>
            <a:pPr marL="0" lvl="0" indent="0"/>
            <a:r>
              <a:rPr lang="zh-TW" altLang="en-US" b="1" dirty="0">
                <a:latin typeface="Arial Rounded"/>
                <a:ea typeface="Arial Rounded"/>
                <a:cs typeface="Arial Rounded"/>
                <a:sym typeface="Arial Rounded"/>
              </a:rPr>
              <a:t>校訂必修內湖學（地方學）社群</a:t>
            </a:r>
            <a:endParaRPr lang="en-US" altLang="zh-TW" b="1" dirty="0">
              <a:latin typeface="Arial Rounded"/>
              <a:ea typeface="Arial Rounded"/>
              <a:cs typeface="Arial Rounded"/>
              <a:sym typeface="Arial Rounded"/>
            </a:endParaRPr>
          </a:p>
          <a:p>
            <a:pPr marL="0" lvl="0" indent="0"/>
            <a:r>
              <a:rPr lang="zh-TW" altLang="en-US" b="1" dirty="0">
                <a:latin typeface="Arial Rounded"/>
                <a:ea typeface="Arial Rounded"/>
                <a:cs typeface="Arial Rounded"/>
                <a:sym typeface="Arial Rounded"/>
              </a:rPr>
              <a:t>轉型正義社群</a:t>
            </a:r>
            <a:endParaRPr lang="en-US" altLang="zh-TW" b="1" dirty="0">
              <a:latin typeface="Arial Rounded"/>
              <a:ea typeface="Arial Rounded"/>
              <a:cs typeface="Arial Rounded"/>
              <a:sym typeface="Arial Rounded"/>
            </a:endParaRPr>
          </a:p>
          <a:p>
            <a:pPr marL="0" lvl="0" indent="0"/>
            <a:r>
              <a:rPr lang="zh-TW" altLang="en-US" b="1" dirty="0">
                <a:latin typeface="Arial Rounded"/>
                <a:ea typeface="Arial Rounded"/>
                <a:cs typeface="Arial Rounded"/>
                <a:sym typeface="Arial Rounded"/>
              </a:rPr>
              <a:t>自主學習社群</a:t>
            </a:r>
          </a:p>
        </p:txBody>
      </p:sp>
      <p:sp>
        <p:nvSpPr>
          <p:cNvPr id="5" name="Google Shape;705;p52">
            <a:extLst>
              <a:ext uri="{FF2B5EF4-FFF2-40B4-BE49-F238E27FC236}">
                <a16:creationId xmlns:a16="http://schemas.microsoft.com/office/drawing/2014/main" id="{2468A400-766D-496B-A3CF-39E787070138}"/>
              </a:ext>
            </a:extLst>
          </p:cNvPr>
          <p:cNvSpPr txBox="1">
            <a:spLocks/>
          </p:cNvSpPr>
          <p:nvPr/>
        </p:nvSpPr>
        <p:spPr>
          <a:xfrm flipH="1">
            <a:off x="1559507" y="680531"/>
            <a:ext cx="2444400" cy="196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Lexend Deca SemiBold"/>
              <a:buNone/>
              <a:defRPr sz="12000" b="0" i="0" u="none" strike="noStrike" cap="none">
                <a:solidFill>
                  <a:schemeClr val="lt1"/>
                </a:solidFill>
                <a:latin typeface="Lexend Deca SemiBold"/>
                <a:ea typeface="Lexend Deca SemiBold"/>
                <a:cs typeface="Lexend Deca SemiBold"/>
                <a:sym typeface="Lexend Deca SemiBold"/>
              </a:defRPr>
            </a:lvl1pPr>
            <a:lvl2pPr marR="0" lvl="1" algn="ctr" rtl="0">
              <a:lnSpc>
                <a:spcPct val="100000"/>
              </a:lnSpc>
              <a:spcBef>
                <a:spcPts val="0"/>
              </a:spcBef>
              <a:spcAft>
                <a:spcPts val="0"/>
              </a:spcAft>
              <a:buClr>
                <a:schemeClr val="dk1"/>
              </a:buClr>
              <a:buSzPts val="12000"/>
              <a:buFont typeface="Lexend Deca SemiBold"/>
              <a:buNone/>
              <a:defRPr sz="12000" b="0" i="0" u="none" strike="noStrike" cap="none">
                <a:solidFill>
                  <a:schemeClr val="dk1"/>
                </a:solidFill>
                <a:latin typeface="Lexend Deca SemiBold"/>
                <a:ea typeface="Lexend Deca SemiBold"/>
                <a:cs typeface="Lexend Deca SemiBold"/>
                <a:sym typeface="Lexend Deca SemiBold"/>
              </a:defRPr>
            </a:lvl2pPr>
            <a:lvl3pPr marR="0" lvl="2" algn="ctr" rtl="0">
              <a:lnSpc>
                <a:spcPct val="100000"/>
              </a:lnSpc>
              <a:spcBef>
                <a:spcPts val="0"/>
              </a:spcBef>
              <a:spcAft>
                <a:spcPts val="0"/>
              </a:spcAft>
              <a:buClr>
                <a:schemeClr val="dk1"/>
              </a:buClr>
              <a:buSzPts val="12000"/>
              <a:buFont typeface="Lexend Deca SemiBold"/>
              <a:buNone/>
              <a:defRPr sz="12000" b="0" i="0" u="none" strike="noStrike" cap="none">
                <a:solidFill>
                  <a:schemeClr val="dk1"/>
                </a:solidFill>
                <a:latin typeface="Lexend Deca SemiBold"/>
                <a:ea typeface="Lexend Deca SemiBold"/>
                <a:cs typeface="Lexend Deca SemiBold"/>
                <a:sym typeface="Lexend Deca SemiBold"/>
              </a:defRPr>
            </a:lvl3pPr>
            <a:lvl4pPr marR="0" lvl="3" algn="ctr" rtl="0">
              <a:lnSpc>
                <a:spcPct val="100000"/>
              </a:lnSpc>
              <a:spcBef>
                <a:spcPts val="0"/>
              </a:spcBef>
              <a:spcAft>
                <a:spcPts val="0"/>
              </a:spcAft>
              <a:buClr>
                <a:schemeClr val="dk1"/>
              </a:buClr>
              <a:buSzPts val="12000"/>
              <a:buFont typeface="Lexend Deca SemiBold"/>
              <a:buNone/>
              <a:defRPr sz="12000" b="0" i="0" u="none" strike="noStrike" cap="none">
                <a:solidFill>
                  <a:schemeClr val="dk1"/>
                </a:solidFill>
                <a:latin typeface="Lexend Deca SemiBold"/>
                <a:ea typeface="Lexend Deca SemiBold"/>
                <a:cs typeface="Lexend Deca SemiBold"/>
                <a:sym typeface="Lexend Deca SemiBold"/>
              </a:defRPr>
            </a:lvl4pPr>
            <a:lvl5pPr marR="0" lvl="4" algn="ctr" rtl="0">
              <a:lnSpc>
                <a:spcPct val="100000"/>
              </a:lnSpc>
              <a:spcBef>
                <a:spcPts val="0"/>
              </a:spcBef>
              <a:spcAft>
                <a:spcPts val="0"/>
              </a:spcAft>
              <a:buClr>
                <a:schemeClr val="dk1"/>
              </a:buClr>
              <a:buSzPts val="12000"/>
              <a:buFont typeface="Lexend Deca SemiBold"/>
              <a:buNone/>
              <a:defRPr sz="12000" b="0" i="0" u="none" strike="noStrike" cap="none">
                <a:solidFill>
                  <a:schemeClr val="dk1"/>
                </a:solidFill>
                <a:latin typeface="Lexend Deca SemiBold"/>
                <a:ea typeface="Lexend Deca SemiBold"/>
                <a:cs typeface="Lexend Deca SemiBold"/>
                <a:sym typeface="Lexend Deca SemiBold"/>
              </a:defRPr>
            </a:lvl5pPr>
            <a:lvl6pPr marR="0" lvl="5" algn="ctr" rtl="0">
              <a:lnSpc>
                <a:spcPct val="100000"/>
              </a:lnSpc>
              <a:spcBef>
                <a:spcPts val="0"/>
              </a:spcBef>
              <a:spcAft>
                <a:spcPts val="0"/>
              </a:spcAft>
              <a:buClr>
                <a:schemeClr val="dk1"/>
              </a:buClr>
              <a:buSzPts val="12000"/>
              <a:buFont typeface="Lexend Deca SemiBold"/>
              <a:buNone/>
              <a:defRPr sz="12000" b="0" i="0" u="none" strike="noStrike" cap="none">
                <a:solidFill>
                  <a:schemeClr val="dk1"/>
                </a:solidFill>
                <a:latin typeface="Lexend Deca SemiBold"/>
                <a:ea typeface="Lexend Deca SemiBold"/>
                <a:cs typeface="Lexend Deca SemiBold"/>
                <a:sym typeface="Lexend Deca SemiBold"/>
              </a:defRPr>
            </a:lvl6pPr>
            <a:lvl7pPr marR="0" lvl="6" algn="ctr" rtl="0">
              <a:lnSpc>
                <a:spcPct val="100000"/>
              </a:lnSpc>
              <a:spcBef>
                <a:spcPts val="0"/>
              </a:spcBef>
              <a:spcAft>
                <a:spcPts val="0"/>
              </a:spcAft>
              <a:buClr>
                <a:schemeClr val="dk1"/>
              </a:buClr>
              <a:buSzPts val="12000"/>
              <a:buFont typeface="Lexend Deca SemiBold"/>
              <a:buNone/>
              <a:defRPr sz="12000" b="0" i="0" u="none" strike="noStrike" cap="none">
                <a:solidFill>
                  <a:schemeClr val="dk1"/>
                </a:solidFill>
                <a:latin typeface="Lexend Deca SemiBold"/>
                <a:ea typeface="Lexend Deca SemiBold"/>
                <a:cs typeface="Lexend Deca SemiBold"/>
                <a:sym typeface="Lexend Deca SemiBold"/>
              </a:defRPr>
            </a:lvl7pPr>
            <a:lvl8pPr marR="0" lvl="7" algn="ctr" rtl="0">
              <a:lnSpc>
                <a:spcPct val="100000"/>
              </a:lnSpc>
              <a:spcBef>
                <a:spcPts val="0"/>
              </a:spcBef>
              <a:spcAft>
                <a:spcPts val="0"/>
              </a:spcAft>
              <a:buClr>
                <a:schemeClr val="dk1"/>
              </a:buClr>
              <a:buSzPts val="12000"/>
              <a:buFont typeface="Lexend Deca SemiBold"/>
              <a:buNone/>
              <a:defRPr sz="12000" b="0" i="0" u="none" strike="noStrike" cap="none">
                <a:solidFill>
                  <a:schemeClr val="dk1"/>
                </a:solidFill>
                <a:latin typeface="Lexend Deca SemiBold"/>
                <a:ea typeface="Lexend Deca SemiBold"/>
                <a:cs typeface="Lexend Deca SemiBold"/>
                <a:sym typeface="Lexend Deca SemiBold"/>
              </a:defRPr>
            </a:lvl8pPr>
            <a:lvl9pPr marR="0" lvl="8" algn="ctr" rtl="0">
              <a:lnSpc>
                <a:spcPct val="100000"/>
              </a:lnSpc>
              <a:spcBef>
                <a:spcPts val="0"/>
              </a:spcBef>
              <a:spcAft>
                <a:spcPts val="0"/>
              </a:spcAft>
              <a:buClr>
                <a:schemeClr val="dk1"/>
              </a:buClr>
              <a:buSzPts val="12000"/>
              <a:buFont typeface="Lexend Deca SemiBold"/>
              <a:buNone/>
              <a:defRPr sz="12000" b="0" i="0" u="none" strike="noStrike" cap="none">
                <a:solidFill>
                  <a:schemeClr val="dk1"/>
                </a:solidFill>
                <a:latin typeface="Lexend Deca SemiBold"/>
                <a:ea typeface="Lexend Deca SemiBold"/>
                <a:cs typeface="Lexend Deca SemiBold"/>
                <a:sym typeface="Lexend Deca SemiBold"/>
              </a:defRPr>
            </a:lvl9pPr>
          </a:lstStyle>
          <a:p>
            <a:r>
              <a:rPr lang="en-US" altLang="zh-TW" dirty="0"/>
              <a:t>02</a:t>
            </a:r>
            <a:endParaRPr lang="zh-TW" altLang="en-US" dirty="0"/>
          </a:p>
        </p:txBody>
      </p:sp>
      <p:grpSp>
        <p:nvGrpSpPr>
          <p:cNvPr id="6" name="Google Shape;458;p43">
            <a:extLst>
              <a:ext uri="{FF2B5EF4-FFF2-40B4-BE49-F238E27FC236}">
                <a16:creationId xmlns:a16="http://schemas.microsoft.com/office/drawing/2014/main" id="{729CEC63-865F-4A8D-84E7-FF5D4259A26F}"/>
              </a:ext>
            </a:extLst>
          </p:cNvPr>
          <p:cNvGrpSpPr/>
          <p:nvPr/>
        </p:nvGrpSpPr>
        <p:grpSpPr>
          <a:xfrm>
            <a:off x="7708636" y="3362075"/>
            <a:ext cx="1250450" cy="138900"/>
            <a:chOff x="7173550" y="540000"/>
            <a:chExt cx="1250450" cy="138900"/>
          </a:xfrm>
        </p:grpSpPr>
        <p:sp>
          <p:nvSpPr>
            <p:cNvPr id="7" name="Google Shape;459;p43">
              <a:extLst>
                <a:ext uri="{FF2B5EF4-FFF2-40B4-BE49-F238E27FC236}">
                  <a16:creationId xmlns:a16="http://schemas.microsoft.com/office/drawing/2014/main" id="{F2A149EE-79EB-41E5-97D1-D58003351B68}"/>
                </a:ext>
              </a:extLst>
            </p:cNvPr>
            <p:cNvSpPr/>
            <p:nvPr/>
          </p:nvSpPr>
          <p:spPr>
            <a:xfrm>
              <a:off x="717355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460;p43">
              <a:extLst>
                <a:ext uri="{FF2B5EF4-FFF2-40B4-BE49-F238E27FC236}">
                  <a16:creationId xmlns:a16="http://schemas.microsoft.com/office/drawing/2014/main" id="{BAAFF8C5-7A7A-4BFA-B0F1-6BA86D6DDE8A}"/>
                </a:ext>
              </a:extLst>
            </p:cNvPr>
            <p:cNvSpPr/>
            <p:nvPr/>
          </p:nvSpPr>
          <p:spPr>
            <a:xfrm>
              <a:off x="739586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461;p43">
              <a:extLst>
                <a:ext uri="{FF2B5EF4-FFF2-40B4-BE49-F238E27FC236}">
                  <a16:creationId xmlns:a16="http://schemas.microsoft.com/office/drawing/2014/main" id="{7EC77961-55E0-4BA0-9676-C4D44DE95CC4}"/>
                </a:ext>
              </a:extLst>
            </p:cNvPr>
            <p:cNvSpPr/>
            <p:nvPr/>
          </p:nvSpPr>
          <p:spPr>
            <a:xfrm>
              <a:off x="7618170" y="540000"/>
              <a:ext cx="138900" cy="138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62;p43">
              <a:extLst>
                <a:ext uri="{FF2B5EF4-FFF2-40B4-BE49-F238E27FC236}">
                  <a16:creationId xmlns:a16="http://schemas.microsoft.com/office/drawing/2014/main" id="{5D467F3C-0614-458E-BB1F-1A6C7CE9A6AD}"/>
                </a:ext>
              </a:extLst>
            </p:cNvPr>
            <p:cNvSpPr/>
            <p:nvPr/>
          </p:nvSpPr>
          <p:spPr>
            <a:xfrm>
              <a:off x="7840480" y="540000"/>
              <a:ext cx="138900" cy="1389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463;p43">
              <a:extLst>
                <a:ext uri="{FF2B5EF4-FFF2-40B4-BE49-F238E27FC236}">
                  <a16:creationId xmlns:a16="http://schemas.microsoft.com/office/drawing/2014/main" id="{6662C7E2-2463-4981-AB67-BA74F867D018}"/>
                </a:ext>
              </a:extLst>
            </p:cNvPr>
            <p:cNvSpPr/>
            <p:nvPr/>
          </p:nvSpPr>
          <p:spPr>
            <a:xfrm>
              <a:off x="8062790" y="540000"/>
              <a:ext cx="138900" cy="138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464;p43">
              <a:extLst>
                <a:ext uri="{FF2B5EF4-FFF2-40B4-BE49-F238E27FC236}">
                  <a16:creationId xmlns:a16="http://schemas.microsoft.com/office/drawing/2014/main" id="{B199B62E-124F-4B41-BC1B-704BDD9A4942}"/>
                </a:ext>
              </a:extLst>
            </p:cNvPr>
            <p:cNvSpPr/>
            <p:nvPr/>
          </p:nvSpPr>
          <p:spPr>
            <a:xfrm>
              <a:off x="8285100" y="540000"/>
              <a:ext cx="138900" cy="138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 name="Google Shape;439;p42">
            <a:extLst>
              <a:ext uri="{FF2B5EF4-FFF2-40B4-BE49-F238E27FC236}">
                <a16:creationId xmlns:a16="http://schemas.microsoft.com/office/drawing/2014/main" id="{D34AEDFD-D85B-4C82-9721-4D0114991961}"/>
              </a:ext>
            </a:extLst>
          </p:cNvPr>
          <p:cNvGrpSpPr/>
          <p:nvPr/>
        </p:nvGrpSpPr>
        <p:grpSpPr>
          <a:xfrm>
            <a:off x="6560021" y="335531"/>
            <a:ext cx="2297230" cy="345000"/>
            <a:chOff x="6126775" y="631775"/>
            <a:chExt cx="2297230" cy="345000"/>
          </a:xfrm>
        </p:grpSpPr>
        <p:sp>
          <p:nvSpPr>
            <p:cNvPr id="14" name="Google Shape;440;p42">
              <a:extLst>
                <a:ext uri="{FF2B5EF4-FFF2-40B4-BE49-F238E27FC236}">
                  <a16:creationId xmlns:a16="http://schemas.microsoft.com/office/drawing/2014/main" id="{BDE947CE-2BFB-4AD0-8759-84472B795C9C}"/>
                </a:ext>
              </a:extLst>
            </p:cNvPr>
            <p:cNvSpPr/>
            <p:nvPr/>
          </p:nvSpPr>
          <p:spPr>
            <a:xfrm>
              <a:off x="6126775" y="631775"/>
              <a:ext cx="2024100" cy="345000"/>
            </a:xfrm>
            <a:prstGeom prst="roundRect">
              <a:avLst>
                <a:gd name="adj" fmla="val 50000"/>
              </a:avLst>
            </a:prstGeom>
            <a:solidFill>
              <a:srgbClr val="FFFFF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 name="Google Shape;441;p42">
              <a:extLst>
                <a:ext uri="{FF2B5EF4-FFF2-40B4-BE49-F238E27FC236}">
                  <a16:creationId xmlns:a16="http://schemas.microsoft.com/office/drawing/2014/main" id="{6D3EB816-115E-4D0B-B255-31CB8132C22E}"/>
                </a:ext>
              </a:extLst>
            </p:cNvPr>
            <p:cNvGrpSpPr/>
            <p:nvPr/>
          </p:nvGrpSpPr>
          <p:grpSpPr>
            <a:xfrm>
              <a:off x="7875496" y="727712"/>
              <a:ext cx="153321" cy="153301"/>
              <a:chOff x="6612750" y="3225500"/>
              <a:chExt cx="195065" cy="195065"/>
            </a:xfrm>
          </p:grpSpPr>
          <p:sp>
            <p:nvSpPr>
              <p:cNvPr id="22" name="Google Shape;442;p42">
                <a:extLst>
                  <a:ext uri="{FF2B5EF4-FFF2-40B4-BE49-F238E27FC236}">
                    <a16:creationId xmlns:a16="http://schemas.microsoft.com/office/drawing/2014/main" id="{B0B66559-6D72-4811-8578-CF942E6ADA2A}"/>
                  </a:ext>
                </a:extLst>
              </p:cNvPr>
              <p:cNvSpPr/>
              <p:nvPr/>
            </p:nvSpPr>
            <p:spPr>
              <a:xfrm>
                <a:off x="6612750" y="3225500"/>
                <a:ext cx="149100" cy="149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 name="Google Shape;443;p42">
                <a:extLst>
                  <a:ext uri="{FF2B5EF4-FFF2-40B4-BE49-F238E27FC236}">
                    <a16:creationId xmlns:a16="http://schemas.microsoft.com/office/drawing/2014/main" id="{0E570823-B8B4-4F73-824C-331FBC643C7D}"/>
                  </a:ext>
                </a:extLst>
              </p:cNvPr>
              <p:cNvCxnSpPr>
                <a:stCxn id="22" idx="5"/>
              </p:cNvCxnSpPr>
              <p:nvPr/>
            </p:nvCxnSpPr>
            <p:spPr>
              <a:xfrm>
                <a:off x="6740015" y="3352765"/>
                <a:ext cx="67800" cy="67800"/>
              </a:xfrm>
              <a:prstGeom prst="straightConnector1">
                <a:avLst/>
              </a:prstGeom>
              <a:noFill/>
              <a:ln w="19050" cap="flat" cmpd="sng">
                <a:solidFill>
                  <a:schemeClr val="lt1"/>
                </a:solidFill>
                <a:prstDash val="solid"/>
                <a:round/>
                <a:headEnd type="none" w="sm" len="sm"/>
                <a:tailEnd type="none" w="sm" len="sm"/>
              </a:ln>
            </p:spPr>
          </p:cxnSp>
        </p:grpSp>
        <p:grpSp>
          <p:nvGrpSpPr>
            <p:cNvPr id="16" name="Google Shape;444;p42">
              <a:extLst>
                <a:ext uri="{FF2B5EF4-FFF2-40B4-BE49-F238E27FC236}">
                  <a16:creationId xmlns:a16="http://schemas.microsoft.com/office/drawing/2014/main" id="{5A5E4E0B-867C-40DF-B7C3-EF387A9C73AC}"/>
                </a:ext>
              </a:extLst>
            </p:cNvPr>
            <p:cNvGrpSpPr/>
            <p:nvPr/>
          </p:nvGrpSpPr>
          <p:grpSpPr>
            <a:xfrm>
              <a:off x="8292200" y="712450"/>
              <a:ext cx="131805" cy="183827"/>
              <a:chOff x="8489050" y="712450"/>
              <a:chExt cx="131805" cy="183827"/>
            </a:xfrm>
          </p:grpSpPr>
          <p:sp>
            <p:nvSpPr>
              <p:cNvPr id="17" name="Google Shape;445;p42">
                <a:extLst>
                  <a:ext uri="{FF2B5EF4-FFF2-40B4-BE49-F238E27FC236}">
                    <a16:creationId xmlns:a16="http://schemas.microsoft.com/office/drawing/2014/main" id="{4DBAC64F-279F-4E7F-A4D5-5B5BCB8EC685}"/>
                  </a:ext>
                </a:extLst>
              </p:cNvPr>
              <p:cNvSpPr/>
              <p:nvPr/>
            </p:nvSpPr>
            <p:spPr>
              <a:xfrm>
                <a:off x="8570155" y="712450"/>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446;p42">
                <a:extLst>
                  <a:ext uri="{FF2B5EF4-FFF2-40B4-BE49-F238E27FC236}">
                    <a16:creationId xmlns:a16="http://schemas.microsoft.com/office/drawing/2014/main" id="{FCCB3CDB-5C15-47C9-B544-B4441D59644E}"/>
                  </a:ext>
                </a:extLst>
              </p:cNvPr>
              <p:cNvSpPr/>
              <p:nvPr/>
            </p:nvSpPr>
            <p:spPr>
              <a:xfrm>
                <a:off x="8570155" y="845577"/>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447;p42">
                <a:extLst>
                  <a:ext uri="{FF2B5EF4-FFF2-40B4-BE49-F238E27FC236}">
                    <a16:creationId xmlns:a16="http://schemas.microsoft.com/office/drawing/2014/main" id="{25B43162-362E-4170-9BF5-B5FAA93C9E01}"/>
                  </a:ext>
                </a:extLst>
              </p:cNvPr>
              <p:cNvSpPr/>
              <p:nvPr/>
            </p:nvSpPr>
            <p:spPr>
              <a:xfrm>
                <a:off x="8489050" y="778041"/>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 name="Google Shape;448;p42">
                <a:extLst>
                  <a:ext uri="{FF2B5EF4-FFF2-40B4-BE49-F238E27FC236}">
                    <a16:creationId xmlns:a16="http://schemas.microsoft.com/office/drawing/2014/main" id="{03810166-3A9F-4FA1-9575-C1A90821D70B}"/>
                  </a:ext>
                </a:extLst>
              </p:cNvPr>
              <p:cNvCxnSpPr>
                <a:stCxn id="19" idx="7"/>
                <a:endCxn id="17" idx="3"/>
              </p:cNvCxnSpPr>
              <p:nvPr/>
            </p:nvCxnSpPr>
            <p:spPr>
              <a:xfrm rot="10800000" flipH="1">
                <a:off x="8532325" y="755766"/>
                <a:ext cx="45300" cy="29700"/>
              </a:xfrm>
              <a:prstGeom prst="straightConnector1">
                <a:avLst/>
              </a:prstGeom>
              <a:noFill/>
              <a:ln w="19050" cap="flat" cmpd="sng">
                <a:solidFill>
                  <a:schemeClr val="lt1"/>
                </a:solidFill>
                <a:prstDash val="solid"/>
                <a:round/>
                <a:headEnd type="none" w="sm" len="sm"/>
                <a:tailEnd type="none" w="sm" len="sm"/>
              </a:ln>
            </p:spPr>
          </p:cxnSp>
          <p:cxnSp>
            <p:nvCxnSpPr>
              <p:cNvPr id="21" name="Google Shape;449;p42">
                <a:extLst>
                  <a:ext uri="{FF2B5EF4-FFF2-40B4-BE49-F238E27FC236}">
                    <a16:creationId xmlns:a16="http://schemas.microsoft.com/office/drawing/2014/main" id="{C97FAEAD-C8B5-4267-9E6F-9F3D7363BF4C}"/>
                  </a:ext>
                </a:extLst>
              </p:cNvPr>
              <p:cNvCxnSpPr>
                <a:stCxn id="19" idx="5"/>
                <a:endCxn id="18" idx="1"/>
              </p:cNvCxnSpPr>
              <p:nvPr/>
            </p:nvCxnSpPr>
            <p:spPr>
              <a:xfrm>
                <a:off x="8532325" y="821316"/>
                <a:ext cx="45300" cy="31800"/>
              </a:xfrm>
              <a:prstGeom prst="straightConnector1">
                <a:avLst/>
              </a:prstGeom>
              <a:noFill/>
              <a:ln w="19050" cap="flat" cmpd="sng">
                <a:solidFill>
                  <a:schemeClr val="lt1"/>
                </a:solidFill>
                <a:prstDash val="solid"/>
                <a:round/>
                <a:headEnd type="none" w="sm" len="sm"/>
                <a:tailEnd type="none" w="sm" len="sm"/>
              </a:ln>
            </p:spPr>
          </p:cxnSp>
        </p:grpSp>
      </p:grpSp>
    </p:spTree>
    <p:extLst>
      <p:ext uri="{BB962C8B-B14F-4D97-AF65-F5344CB8AC3E}">
        <p14:creationId xmlns:p14="http://schemas.microsoft.com/office/powerpoint/2010/main" val="4131408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6"/>
        </a:solidFill>
        <a:effectLst/>
      </p:bgPr>
    </p:bg>
    <p:spTree>
      <p:nvGrpSpPr>
        <p:cNvPr id="1" name="Shape 485"/>
        <p:cNvGrpSpPr/>
        <p:nvPr/>
      </p:nvGrpSpPr>
      <p:grpSpPr>
        <a:xfrm>
          <a:off x="0" y="0"/>
          <a:ext cx="0" cy="0"/>
          <a:chOff x="0" y="0"/>
          <a:chExt cx="0" cy="0"/>
        </a:xfrm>
      </p:grpSpPr>
      <p:sp>
        <p:nvSpPr>
          <p:cNvPr id="486" name="Google Shape;486;p44"/>
          <p:cNvSpPr txBox="1"/>
          <p:nvPr/>
        </p:nvSpPr>
        <p:spPr>
          <a:xfrm>
            <a:off x="666465" y="554272"/>
            <a:ext cx="7483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000000"/>
                </a:solidFill>
                <a:latin typeface="Arial Narrow"/>
                <a:ea typeface="Arial Narrow"/>
                <a:cs typeface="Arial Narrow"/>
                <a:sym typeface="Arial Narrow"/>
              </a:rPr>
              <a:t>來自ICCS反思：我們需要</a:t>
            </a:r>
            <a:r>
              <a:rPr lang="zh-TW" sz="3600" b="1" i="0" u="none" strike="noStrike" cap="none" dirty="0">
                <a:solidFill>
                  <a:srgbClr val="BF8B2E"/>
                </a:solidFill>
                <a:latin typeface="Arial Narrow"/>
                <a:ea typeface="Arial Narrow"/>
                <a:cs typeface="Arial Narrow"/>
                <a:sym typeface="Arial Narrow"/>
              </a:rPr>
              <a:t>行動參與</a:t>
            </a:r>
            <a:r>
              <a:rPr lang="zh-TW" sz="2400" b="1" i="0" u="none" strike="noStrike" cap="none" dirty="0">
                <a:solidFill>
                  <a:srgbClr val="000000"/>
                </a:solidFill>
                <a:latin typeface="Arial Narrow"/>
                <a:ea typeface="Arial Narrow"/>
                <a:cs typeface="Arial Narrow"/>
                <a:sym typeface="Arial Narrow"/>
              </a:rPr>
              <a:t>的公民！</a:t>
            </a:r>
            <a:endParaRPr sz="2400" b="1" i="0" u="none" strike="noStrike" cap="none" dirty="0">
              <a:solidFill>
                <a:srgbClr val="000000"/>
              </a:solidFill>
              <a:latin typeface="Arial Narrow"/>
              <a:ea typeface="Arial Narrow"/>
              <a:cs typeface="Arial Narrow"/>
              <a:sym typeface="Arial Narrow"/>
            </a:endParaRPr>
          </a:p>
        </p:txBody>
      </p:sp>
      <p:graphicFrame>
        <p:nvGraphicFramePr>
          <p:cNvPr id="487" name="Google Shape;487;p44"/>
          <p:cNvGraphicFramePr/>
          <p:nvPr/>
        </p:nvGraphicFramePr>
        <p:xfrm>
          <a:off x="4831307" y="1296442"/>
          <a:ext cx="3835000" cy="1858725"/>
        </p:xfrm>
        <a:graphic>
          <a:graphicData uri="http://schemas.openxmlformats.org/drawingml/2006/table">
            <a:tbl>
              <a:tblPr>
                <a:noFill/>
                <a:tableStyleId>{F305CB67-8345-4C61-8461-CD4248F65E34}</a:tableStyleId>
              </a:tblPr>
              <a:tblGrid>
                <a:gridCol w="1195150">
                  <a:extLst>
                    <a:ext uri="{9D8B030D-6E8A-4147-A177-3AD203B41FA5}">
                      <a16:colId xmlns:a16="http://schemas.microsoft.com/office/drawing/2014/main" val="20000"/>
                    </a:ext>
                  </a:extLst>
                </a:gridCol>
                <a:gridCol w="2639850">
                  <a:extLst>
                    <a:ext uri="{9D8B030D-6E8A-4147-A177-3AD203B41FA5}">
                      <a16:colId xmlns:a16="http://schemas.microsoft.com/office/drawing/2014/main" val="20001"/>
                    </a:ext>
                  </a:extLst>
                </a:gridCol>
              </a:tblGrid>
              <a:tr h="286600">
                <a:tc gridSpan="2">
                  <a:txBody>
                    <a:bodyPr/>
                    <a:lstStyle/>
                    <a:p>
                      <a:pPr marL="0" marR="0" lvl="0" indent="0" algn="ctr" rtl="0">
                        <a:lnSpc>
                          <a:spcPct val="100000"/>
                        </a:lnSpc>
                        <a:spcBef>
                          <a:spcPts val="0"/>
                        </a:spcBef>
                        <a:spcAft>
                          <a:spcPts val="0"/>
                        </a:spcAft>
                        <a:buNone/>
                      </a:pPr>
                      <a:r>
                        <a:rPr lang="zh-TW" sz="1200" b="0" u="none" strike="noStrike" cap="none">
                          <a:latin typeface="Microsoft JhengHei"/>
                          <a:ea typeface="Microsoft JhengHei"/>
                          <a:cs typeface="Microsoft JhengHei"/>
                          <a:sym typeface="Microsoft JhengHei"/>
                        </a:rPr>
                        <a:t>我國最不受重視的公民教育目標範疇</a:t>
                      </a:r>
                      <a:endParaRPr/>
                    </a:p>
                  </a:txBody>
                  <a:tcPr marL="63775" marR="63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zh-TW"/>
                    </a:p>
                  </a:txBody>
                  <a:tcPr/>
                </a:tc>
                <a:extLst>
                  <a:ext uri="{0D108BD9-81ED-4DB2-BD59-A6C34878D82A}">
                    <a16:rowId xmlns:a16="http://schemas.microsoft.com/office/drawing/2014/main" val="10000"/>
                  </a:ext>
                </a:extLst>
              </a:tr>
              <a:tr h="314425">
                <a:tc rowSpan="3">
                  <a:txBody>
                    <a:bodyPr/>
                    <a:lstStyle/>
                    <a:p>
                      <a:pPr marL="0" marR="0" lvl="0" indent="0" algn="ctr" rtl="0">
                        <a:lnSpc>
                          <a:spcPct val="100000"/>
                        </a:lnSpc>
                        <a:spcBef>
                          <a:spcPts val="0"/>
                        </a:spcBef>
                        <a:spcAft>
                          <a:spcPts val="0"/>
                        </a:spcAft>
                        <a:buNone/>
                      </a:pPr>
                      <a:r>
                        <a:rPr lang="zh-TW" sz="1200" b="0" u="none" strike="noStrike" cap="none">
                          <a:latin typeface="Microsoft JhengHei"/>
                          <a:ea typeface="Microsoft JhengHei"/>
                          <a:cs typeface="Microsoft JhengHei"/>
                          <a:sym typeface="Microsoft JhengHei"/>
                        </a:rPr>
                        <a:t>發展行動參與</a:t>
                      </a:r>
                      <a:endParaRPr/>
                    </a:p>
                  </a:txBody>
                  <a:tcPr marL="63775" marR="63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1200" b="0" u="none" strike="noStrike" cap="none">
                          <a:latin typeface="Microsoft JhengHei"/>
                          <a:ea typeface="Microsoft JhengHei"/>
                          <a:cs typeface="Microsoft JhengHei"/>
                          <a:sym typeface="Microsoft JhengHei"/>
                        </a:rPr>
                        <a:t>促進學生對當地社區的參與</a:t>
                      </a:r>
                      <a:endParaRPr/>
                    </a:p>
                  </a:txBody>
                  <a:tcPr marL="63775" marR="63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14425">
                <a:tc vMerge="1">
                  <a:txBody>
                    <a:bodyPr/>
                    <a:lstStyle/>
                    <a:p>
                      <a:endParaRPr lang="zh-TW"/>
                    </a:p>
                  </a:txBody>
                  <a:tcPr/>
                </a:tc>
                <a:tc>
                  <a:txBody>
                    <a:bodyPr/>
                    <a:lstStyle/>
                    <a:p>
                      <a:pPr marL="0" marR="0" lvl="0" indent="0" algn="ctr" rtl="0">
                        <a:lnSpc>
                          <a:spcPct val="100000"/>
                        </a:lnSpc>
                        <a:spcBef>
                          <a:spcPts val="0"/>
                        </a:spcBef>
                        <a:spcAft>
                          <a:spcPts val="0"/>
                        </a:spcAft>
                        <a:buNone/>
                      </a:pPr>
                      <a:r>
                        <a:rPr lang="zh-TW" sz="1200" b="0" u="none" strike="noStrike" cap="none">
                          <a:latin typeface="Microsoft JhengHei"/>
                          <a:ea typeface="Microsoft JhengHei"/>
                          <a:cs typeface="Microsoft JhengHei"/>
                          <a:sym typeface="Microsoft JhengHei"/>
                        </a:rPr>
                        <a:t>促進學生的校園參與</a:t>
                      </a:r>
                      <a:endParaRPr/>
                    </a:p>
                  </a:txBody>
                  <a:tcPr marL="63775" marR="63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14425">
                <a:tc vMerge="1">
                  <a:txBody>
                    <a:bodyPr/>
                    <a:lstStyle/>
                    <a:p>
                      <a:endParaRPr lang="zh-TW"/>
                    </a:p>
                  </a:txBody>
                  <a:tcPr/>
                </a:tc>
                <a:tc>
                  <a:txBody>
                    <a:bodyPr/>
                    <a:lstStyle/>
                    <a:p>
                      <a:pPr marL="0" marR="0" lvl="0" indent="0" algn="ctr" rtl="0">
                        <a:lnSpc>
                          <a:spcPct val="100000"/>
                        </a:lnSpc>
                        <a:spcBef>
                          <a:spcPts val="0"/>
                        </a:spcBef>
                        <a:spcAft>
                          <a:spcPts val="0"/>
                        </a:spcAft>
                        <a:buNone/>
                      </a:pPr>
                      <a:r>
                        <a:rPr lang="zh-TW" sz="1200" b="0" u="none" strike="noStrike" cap="none">
                          <a:latin typeface="Microsoft JhengHei"/>
                          <a:ea typeface="Microsoft JhengHei"/>
                          <a:cs typeface="Microsoft JhengHei"/>
                          <a:sym typeface="Microsoft JhengHei"/>
                        </a:rPr>
                        <a:t>為學生未來政治參與做準備</a:t>
                      </a:r>
                      <a:endParaRPr/>
                    </a:p>
                  </a:txBody>
                  <a:tcPr marL="63775" marR="63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14425">
                <a:tc rowSpan="2">
                  <a:txBody>
                    <a:bodyPr/>
                    <a:lstStyle/>
                    <a:p>
                      <a:pPr marL="0" marR="0" lvl="0" indent="0" algn="ctr" rtl="0">
                        <a:lnSpc>
                          <a:spcPct val="100000"/>
                        </a:lnSpc>
                        <a:spcBef>
                          <a:spcPts val="0"/>
                        </a:spcBef>
                        <a:spcAft>
                          <a:spcPts val="0"/>
                        </a:spcAft>
                        <a:buNone/>
                      </a:pPr>
                      <a:r>
                        <a:rPr lang="zh-TW" sz="1200" b="0" u="none" strike="noStrike" cap="none">
                          <a:latin typeface="Microsoft JhengHei"/>
                          <a:ea typeface="Microsoft JhengHei"/>
                          <a:cs typeface="Microsoft JhengHei"/>
                          <a:sym typeface="Microsoft JhengHei"/>
                        </a:rPr>
                        <a:t>發展責任意識</a:t>
                      </a:r>
                      <a:endParaRPr/>
                    </a:p>
                  </a:txBody>
                  <a:tcPr marL="63775" marR="63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1200" b="0" u="none" strike="noStrike" cap="none">
                          <a:latin typeface="Microsoft JhengHei"/>
                          <a:ea typeface="Microsoft JhengHei"/>
                          <a:cs typeface="Microsoft JhengHei"/>
                          <a:sym typeface="Microsoft JhengHei"/>
                        </a:rPr>
                        <a:t>提升捍衛個人觀點的能力</a:t>
                      </a:r>
                      <a:endParaRPr/>
                    </a:p>
                  </a:txBody>
                  <a:tcPr marL="63775" marR="63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14425">
                <a:tc vMerge="1">
                  <a:txBody>
                    <a:bodyPr/>
                    <a:lstStyle/>
                    <a:p>
                      <a:endParaRPr lang="zh-TW"/>
                    </a:p>
                  </a:txBody>
                  <a:tcPr/>
                </a:tc>
                <a:tc>
                  <a:txBody>
                    <a:bodyPr/>
                    <a:lstStyle/>
                    <a:p>
                      <a:pPr marL="0" marR="0" lvl="0" indent="0" algn="ctr" rtl="0">
                        <a:lnSpc>
                          <a:spcPct val="100000"/>
                        </a:lnSpc>
                        <a:spcBef>
                          <a:spcPts val="0"/>
                        </a:spcBef>
                        <a:spcAft>
                          <a:spcPts val="0"/>
                        </a:spcAft>
                        <a:buNone/>
                      </a:pPr>
                      <a:r>
                        <a:rPr lang="zh-TW" sz="1200" b="0" u="none" strike="noStrike" cap="none">
                          <a:latin typeface="Microsoft JhengHei"/>
                          <a:ea typeface="Microsoft JhengHei"/>
                          <a:cs typeface="Microsoft JhengHei"/>
                          <a:sym typeface="Microsoft JhengHei"/>
                        </a:rPr>
                        <a:t>支持發展減少種族主義的有效策略</a:t>
                      </a:r>
                      <a:endParaRPr/>
                    </a:p>
                  </a:txBody>
                  <a:tcPr marL="63775" marR="63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88" name="Google Shape;488;p44" descr="132,318 Classmate Images, Stock Photos &amp; Vectors | Shutterstock"/>
          <p:cNvPicPr preferRelativeResize="0"/>
          <p:nvPr/>
        </p:nvPicPr>
        <p:blipFill rotWithShape="1">
          <a:blip r:embed="rId3">
            <a:alphaModFix/>
          </a:blip>
          <a:srcRect/>
          <a:stretch/>
        </p:blipFill>
        <p:spPr>
          <a:xfrm>
            <a:off x="2091622" y="3478336"/>
            <a:ext cx="5174209" cy="2619854"/>
          </a:xfrm>
          <a:prstGeom prst="rect">
            <a:avLst/>
          </a:prstGeom>
          <a:noFill/>
          <a:ln>
            <a:noFill/>
          </a:ln>
        </p:spPr>
      </p:pic>
      <p:sp>
        <p:nvSpPr>
          <p:cNvPr id="489" name="Google Shape;489;p44"/>
          <p:cNvSpPr/>
          <p:nvPr/>
        </p:nvSpPr>
        <p:spPr>
          <a:xfrm>
            <a:off x="4776716" y="3168853"/>
            <a:ext cx="3939653"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b="0" i="0" u="none" strike="noStrike" cap="none">
                <a:solidFill>
                  <a:srgbClr val="000000"/>
                </a:solidFill>
                <a:latin typeface="Arial"/>
                <a:ea typeface="Arial"/>
                <a:cs typeface="Arial"/>
                <a:sym typeface="Arial"/>
              </a:rPr>
              <a:t>由國際教育成就評鑑協會（International Association for the Evaluation of Education Achievement, IEA）主導的國際公民教育與素養調查計畫（International Civic and Citizenship Education Study, 簡稱ICCS 2016）主要目的在評量與比較八年級學生的公民素養和參與國家的公民教育現況。</a:t>
            </a:r>
            <a:endParaRPr/>
          </a:p>
        </p:txBody>
      </p:sp>
      <p:sp>
        <p:nvSpPr>
          <p:cNvPr id="490" name="Google Shape;490;p44"/>
          <p:cNvSpPr/>
          <p:nvPr/>
        </p:nvSpPr>
        <p:spPr>
          <a:xfrm>
            <a:off x="429335" y="1277845"/>
            <a:ext cx="4401972" cy="240065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500"/>
              <a:buFont typeface="Arial"/>
              <a:buChar char="•"/>
            </a:pPr>
            <a:r>
              <a:rPr lang="zh-TW" sz="1500" b="0" i="0" u="none" strike="noStrike" cap="none" dirty="0">
                <a:solidFill>
                  <a:srgbClr val="000000"/>
                </a:solidFill>
                <a:latin typeface="Arial Narrow"/>
                <a:ea typeface="Arial Narrow"/>
                <a:cs typeface="Arial Narrow"/>
                <a:sym typeface="Arial Narrow"/>
              </a:rPr>
              <a:t>國際公民教育與素養調查計畫（International Civic and Citizenship Education Study，簡稱ICCS）是目前國際上涵蓋最多國家參與的公民教育調查研究。</a:t>
            </a:r>
            <a:endParaRPr sz="1500" b="0" i="0" u="none" strike="noStrike" cap="none" dirty="0">
              <a:solidFill>
                <a:srgbClr val="000000"/>
              </a:solidFill>
              <a:latin typeface="Arial Narrow"/>
              <a:ea typeface="Arial Narrow"/>
              <a:cs typeface="Arial Narrow"/>
              <a:sym typeface="Arial Narrow"/>
            </a:endParaRPr>
          </a:p>
          <a:p>
            <a:pPr marL="285750" marR="0" lvl="0" indent="-285750" algn="l" rtl="0">
              <a:lnSpc>
                <a:spcPct val="100000"/>
              </a:lnSpc>
              <a:spcBef>
                <a:spcPts val="0"/>
              </a:spcBef>
              <a:spcAft>
                <a:spcPts val="0"/>
              </a:spcAft>
              <a:buClr>
                <a:srgbClr val="000000"/>
              </a:buClr>
              <a:buSzPts val="1500"/>
              <a:buFont typeface="Arial"/>
              <a:buChar char="•"/>
            </a:pPr>
            <a:r>
              <a:rPr lang="zh-TW" sz="1500" b="0" i="0" u="none" strike="noStrike" cap="none" dirty="0">
                <a:solidFill>
                  <a:srgbClr val="000000"/>
                </a:solidFill>
                <a:latin typeface="Arial Narrow"/>
                <a:ea typeface="Arial Narrow"/>
                <a:cs typeface="Arial Narrow"/>
                <a:sym typeface="Arial Narrow"/>
              </a:rPr>
              <a:t>台灣學生在ICCS的公民素養「認知」表現排名世界第二，但在「</a:t>
            </a:r>
            <a:r>
              <a:rPr lang="zh-TW" sz="1500" b="1" i="0" u="none" strike="noStrike" cap="none" dirty="0">
                <a:solidFill>
                  <a:srgbClr val="BF8B2E"/>
                </a:solidFill>
                <a:latin typeface="Arial Narrow"/>
                <a:ea typeface="Arial Narrow"/>
                <a:cs typeface="Arial Narrow"/>
                <a:sym typeface="Arial Narrow"/>
              </a:rPr>
              <a:t>發展行動參與</a:t>
            </a:r>
            <a:r>
              <a:rPr lang="zh-TW" sz="1500" b="0" i="0" u="none" strike="noStrike" cap="none" dirty="0">
                <a:solidFill>
                  <a:srgbClr val="000000"/>
                </a:solidFill>
                <a:latin typeface="Arial Narrow"/>
                <a:ea typeface="Arial Narrow"/>
                <a:cs typeface="Arial Narrow"/>
                <a:sym typeface="Arial Narrow"/>
              </a:rPr>
              <a:t>」及「</a:t>
            </a:r>
            <a:r>
              <a:rPr lang="zh-TW" sz="1500" b="1" i="0" u="none" strike="noStrike" cap="none" dirty="0">
                <a:solidFill>
                  <a:srgbClr val="BF8B2E"/>
                </a:solidFill>
                <a:latin typeface="Arial Narrow"/>
                <a:ea typeface="Arial Narrow"/>
                <a:cs typeface="Arial Narrow"/>
                <a:sym typeface="Arial Narrow"/>
              </a:rPr>
              <a:t>發展責任意識</a:t>
            </a:r>
            <a:r>
              <a:rPr lang="zh-TW" sz="1500" b="0" i="0" u="none" strike="noStrike" cap="none" dirty="0">
                <a:solidFill>
                  <a:srgbClr val="000000"/>
                </a:solidFill>
                <a:latin typeface="Arial Narrow"/>
                <a:ea typeface="Arial Narrow"/>
                <a:cs typeface="Arial Narrow"/>
                <a:sym typeface="Arial Narrow"/>
              </a:rPr>
              <a:t>」卻低於國際平均值。</a:t>
            </a:r>
            <a:endParaRPr dirty="0"/>
          </a:p>
          <a:p>
            <a:pPr marL="285750" marR="0" lvl="0" indent="-285750" algn="l" rtl="0">
              <a:lnSpc>
                <a:spcPct val="100000"/>
              </a:lnSpc>
              <a:spcBef>
                <a:spcPts val="0"/>
              </a:spcBef>
              <a:spcAft>
                <a:spcPts val="0"/>
              </a:spcAft>
              <a:buClr>
                <a:srgbClr val="000000"/>
              </a:buClr>
              <a:buSzPts val="1500"/>
              <a:buFont typeface="Arial"/>
              <a:buChar char="•"/>
            </a:pPr>
            <a:r>
              <a:rPr lang="zh-TW" sz="1500" b="0" i="0" u="none" strike="noStrike" cap="none" dirty="0">
                <a:solidFill>
                  <a:srgbClr val="000000"/>
                </a:solidFill>
                <a:latin typeface="Arial Narrow"/>
                <a:ea typeface="Arial Narrow"/>
                <a:cs typeface="Arial Narrow"/>
                <a:sym typeface="Arial Narrow"/>
              </a:rPr>
              <a:t>在2022年加入新的評量指標，即Global Citizenship and Sustainable Development，明顯</a:t>
            </a:r>
            <a:r>
              <a:rPr lang="zh-TW" sz="1500" b="1" i="0" u="none" strike="noStrike" cap="none" dirty="0">
                <a:solidFill>
                  <a:srgbClr val="BF8B2E"/>
                </a:solidFill>
                <a:latin typeface="Arial Narrow"/>
                <a:ea typeface="Arial Narrow"/>
                <a:cs typeface="Arial Narrow"/>
                <a:sym typeface="Arial Narrow"/>
              </a:rPr>
              <a:t>呼應聯合國永續發展目標（SDGs）</a:t>
            </a:r>
            <a:r>
              <a:rPr lang="zh-TW" sz="1500" b="0" i="0" u="none" strike="noStrike" cap="none" dirty="0">
                <a:solidFill>
                  <a:srgbClr val="000000"/>
                </a:solidFill>
                <a:latin typeface="Arial Narrow"/>
                <a:ea typeface="Arial Narrow"/>
                <a:cs typeface="Arial Narrow"/>
                <a:sym typeface="Arial Narrow"/>
              </a:rPr>
              <a:t>。</a:t>
            </a:r>
            <a:endParaRPr sz="1500" b="0" i="0" u="none" strike="noStrike" cap="none" dirty="0">
              <a:solidFill>
                <a:srgbClr val="000000"/>
              </a:solidFill>
              <a:latin typeface="Arial Narrow"/>
              <a:ea typeface="Arial Narrow"/>
              <a:cs typeface="Arial Narrow"/>
              <a:sym typeface="Arial Narrow"/>
            </a:endParaRPr>
          </a:p>
        </p:txBody>
      </p:sp>
    </p:spTree>
  </p:cSld>
  <p:clrMapOvr>
    <a:masterClrMapping/>
  </p:clrMapOvr>
  <p:transition spd="med">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5"/>
          <p:cNvSpPr txBox="1">
            <a:spLocks noGrp="1"/>
          </p:cNvSpPr>
          <p:nvPr>
            <p:ph type="title"/>
          </p:nvPr>
        </p:nvSpPr>
        <p:spPr>
          <a:xfrm>
            <a:off x="613550" y="367138"/>
            <a:ext cx="7704000" cy="572700"/>
          </a:xfrm>
          <a:prstGeom prst="rect">
            <a:avLst/>
          </a:prstGeom>
          <a:noFill/>
          <a:ln>
            <a:noFill/>
          </a:ln>
        </p:spPr>
        <p:txBody>
          <a:bodyPr spcFirstLastPara="1" wrap="square" lIns="91425" tIns="91425" rIns="91425" bIns="91425" anchor="t" anchorCtr="0">
            <a:noAutofit/>
          </a:bodyPr>
          <a:lstStyle/>
          <a:p>
            <a:pPr lvl="0"/>
            <a:r>
              <a:rPr lang="zh-TW" altLang="en-US" b="1" dirty="0">
                <a:solidFill>
                  <a:schemeClr val="lt1"/>
                </a:solidFill>
                <a:latin typeface="Arial Narrow"/>
                <a:ea typeface="Arial Narrow"/>
                <a:cs typeface="Arial Narrow"/>
                <a:sym typeface="Arial Narrow"/>
              </a:rPr>
              <a:t>永續發展課程方案的發展</a:t>
            </a:r>
          </a:p>
        </p:txBody>
      </p:sp>
      <p:grpSp>
        <p:nvGrpSpPr>
          <p:cNvPr id="496" name="Google Shape;496;p45"/>
          <p:cNvGrpSpPr/>
          <p:nvPr/>
        </p:nvGrpSpPr>
        <p:grpSpPr>
          <a:xfrm>
            <a:off x="6126775" y="631775"/>
            <a:ext cx="2297230" cy="345000"/>
            <a:chOff x="6126775" y="631775"/>
            <a:chExt cx="2297230" cy="345000"/>
          </a:xfrm>
        </p:grpSpPr>
        <p:sp>
          <p:nvSpPr>
            <p:cNvPr id="497" name="Google Shape;497;p45"/>
            <p:cNvSpPr/>
            <p:nvPr/>
          </p:nvSpPr>
          <p:spPr>
            <a:xfrm>
              <a:off x="6126775" y="631775"/>
              <a:ext cx="2024100" cy="345000"/>
            </a:xfrm>
            <a:prstGeom prst="roundRect">
              <a:avLst>
                <a:gd name="adj" fmla="val 50000"/>
              </a:avLst>
            </a:prstGeom>
            <a:solidFill>
              <a:srgbClr val="FFFFF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8" name="Google Shape;498;p45"/>
            <p:cNvGrpSpPr/>
            <p:nvPr/>
          </p:nvGrpSpPr>
          <p:grpSpPr>
            <a:xfrm>
              <a:off x="7875496" y="727712"/>
              <a:ext cx="153321" cy="153301"/>
              <a:chOff x="6612750" y="3225500"/>
              <a:chExt cx="195065" cy="195065"/>
            </a:xfrm>
          </p:grpSpPr>
          <p:sp>
            <p:nvSpPr>
              <p:cNvPr id="499" name="Google Shape;499;p45"/>
              <p:cNvSpPr/>
              <p:nvPr/>
            </p:nvSpPr>
            <p:spPr>
              <a:xfrm>
                <a:off x="6612750" y="3225500"/>
                <a:ext cx="149100" cy="149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0" name="Google Shape;500;p45"/>
              <p:cNvCxnSpPr>
                <a:stCxn id="499" idx="5"/>
              </p:cNvCxnSpPr>
              <p:nvPr/>
            </p:nvCxnSpPr>
            <p:spPr>
              <a:xfrm>
                <a:off x="6740015" y="3352765"/>
                <a:ext cx="67800" cy="67800"/>
              </a:xfrm>
              <a:prstGeom prst="straightConnector1">
                <a:avLst/>
              </a:prstGeom>
              <a:noFill/>
              <a:ln w="19050" cap="flat" cmpd="sng">
                <a:solidFill>
                  <a:schemeClr val="lt1"/>
                </a:solidFill>
                <a:prstDash val="solid"/>
                <a:round/>
                <a:headEnd type="none" w="sm" len="sm"/>
                <a:tailEnd type="none" w="sm" len="sm"/>
              </a:ln>
            </p:spPr>
          </p:cxnSp>
        </p:grpSp>
        <p:grpSp>
          <p:nvGrpSpPr>
            <p:cNvPr id="501" name="Google Shape;501;p45"/>
            <p:cNvGrpSpPr/>
            <p:nvPr/>
          </p:nvGrpSpPr>
          <p:grpSpPr>
            <a:xfrm>
              <a:off x="8292200" y="712450"/>
              <a:ext cx="131805" cy="183827"/>
              <a:chOff x="8489050" y="712450"/>
              <a:chExt cx="131805" cy="183827"/>
            </a:xfrm>
          </p:grpSpPr>
          <p:sp>
            <p:nvSpPr>
              <p:cNvPr id="502" name="Google Shape;502;p45"/>
              <p:cNvSpPr/>
              <p:nvPr/>
            </p:nvSpPr>
            <p:spPr>
              <a:xfrm>
                <a:off x="8570155" y="712450"/>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45"/>
              <p:cNvSpPr/>
              <p:nvPr/>
            </p:nvSpPr>
            <p:spPr>
              <a:xfrm>
                <a:off x="8570155" y="845577"/>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45"/>
              <p:cNvSpPr/>
              <p:nvPr/>
            </p:nvSpPr>
            <p:spPr>
              <a:xfrm>
                <a:off x="8489050" y="778041"/>
                <a:ext cx="50700" cy="50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5" name="Google Shape;505;p45"/>
              <p:cNvCxnSpPr>
                <a:stCxn id="504" idx="7"/>
                <a:endCxn id="502" idx="3"/>
              </p:cNvCxnSpPr>
              <p:nvPr/>
            </p:nvCxnSpPr>
            <p:spPr>
              <a:xfrm rot="10800000" flipH="1">
                <a:off x="8532325" y="755766"/>
                <a:ext cx="45300" cy="29700"/>
              </a:xfrm>
              <a:prstGeom prst="straightConnector1">
                <a:avLst/>
              </a:prstGeom>
              <a:noFill/>
              <a:ln w="19050" cap="flat" cmpd="sng">
                <a:solidFill>
                  <a:schemeClr val="lt1"/>
                </a:solidFill>
                <a:prstDash val="solid"/>
                <a:round/>
                <a:headEnd type="none" w="sm" len="sm"/>
                <a:tailEnd type="none" w="sm" len="sm"/>
              </a:ln>
            </p:spPr>
          </p:cxnSp>
          <p:cxnSp>
            <p:nvCxnSpPr>
              <p:cNvPr id="506" name="Google Shape;506;p45"/>
              <p:cNvCxnSpPr>
                <a:stCxn id="504" idx="5"/>
                <a:endCxn id="503" idx="1"/>
              </p:cNvCxnSpPr>
              <p:nvPr/>
            </p:nvCxnSpPr>
            <p:spPr>
              <a:xfrm>
                <a:off x="8532325" y="821316"/>
                <a:ext cx="45300" cy="31800"/>
              </a:xfrm>
              <a:prstGeom prst="straightConnector1">
                <a:avLst/>
              </a:prstGeom>
              <a:noFill/>
              <a:ln w="19050" cap="flat" cmpd="sng">
                <a:solidFill>
                  <a:schemeClr val="lt1"/>
                </a:solidFill>
                <a:prstDash val="solid"/>
                <a:round/>
                <a:headEnd type="none" w="sm" len="sm"/>
                <a:tailEnd type="none" w="sm" len="sm"/>
              </a:ln>
            </p:spPr>
          </p:cxnSp>
        </p:grpSp>
      </p:grpSp>
      <p:sp>
        <p:nvSpPr>
          <p:cNvPr id="507" name="Google Shape;507;p45"/>
          <p:cNvSpPr txBox="1">
            <a:spLocks noGrp="1"/>
          </p:cNvSpPr>
          <p:nvPr>
            <p:ph type="subTitle" idx="1"/>
          </p:nvPr>
        </p:nvSpPr>
        <p:spPr>
          <a:xfrm>
            <a:off x="530280" y="3336387"/>
            <a:ext cx="2430600" cy="115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zh-TW" sz="1400" dirty="0">
                <a:latin typeface="Arial Narrow" panose="020B0606020202030204" pitchFamily="34" charset="0"/>
              </a:rPr>
              <a:t>12年國教社會領域課程綱要</a:t>
            </a:r>
            <a:endParaRPr sz="1400" dirty="0">
              <a:latin typeface="Arial Narrow" panose="020B0606020202030204" pitchFamily="34" charset="0"/>
            </a:endParaRPr>
          </a:p>
          <a:p>
            <a:pPr marL="285750" lvl="0" indent="-285750" algn="l" rtl="0">
              <a:lnSpc>
                <a:spcPct val="100000"/>
              </a:lnSpc>
              <a:spcBef>
                <a:spcPts val="0"/>
              </a:spcBef>
              <a:spcAft>
                <a:spcPts val="0"/>
              </a:spcAft>
              <a:buSzPts val="1600"/>
              <a:buFont typeface="Arial"/>
              <a:buChar char="•"/>
            </a:pPr>
            <a:r>
              <a:rPr lang="zh-TW" sz="1400" dirty="0">
                <a:latin typeface="Arial Narrow" panose="020B0606020202030204" pitchFamily="34" charset="0"/>
              </a:rPr>
              <a:t>涵育</a:t>
            </a:r>
            <a:r>
              <a:rPr lang="zh-TW" sz="1400" b="1" dirty="0">
                <a:solidFill>
                  <a:schemeClr val="accent1"/>
                </a:solidFill>
                <a:latin typeface="Arial Narrow" panose="020B0606020202030204" pitchFamily="34" charset="0"/>
              </a:rPr>
              <a:t>新世代的公民素養</a:t>
            </a:r>
            <a:endParaRPr sz="1400" b="1" dirty="0">
              <a:solidFill>
                <a:schemeClr val="accent1"/>
              </a:solidFill>
              <a:latin typeface="Arial Narrow" panose="020B0606020202030204" pitchFamily="34" charset="0"/>
            </a:endParaRPr>
          </a:p>
          <a:p>
            <a:pPr marL="285750" lvl="0" indent="-285750" algn="l" rtl="0">
              <a:lnSpc>
                <a:spcPct val="100000"/>
              </a:lnSpc>
              <a:spcBef>
                <a:spcPts val="0"/>
              </a:spcBef>
              <a:spcAft>
                <a:spcPts val="0"/>
              </a:spcAft>
              <a:buSzPts val="1600"/>
              <a:buFont typeface="Arial"/>
              <a:buChar char="•"/>
            </a:pPr>
            <a:r>
              <a:rPr lang="zh-TW" sz="1400" dirty="0">
                <a:latin typeface="Arial Narrow" panose="020B0606020202030204" pitchFamily="34" charset="0"/>
              </a:rPr>
              <a:t>發展民主社會所需之公民實踐的素養。</a:t>
            </a:r>
            <a:endParaRPr dirty="0">
              <a:latin typeface="Arial Narrow" panose="020B0606020202030204" pitchFamily="34" charset="0"/>
            </a:endParaRPr>
          </a:p>
          <a:p>
            <a:pPr marL="285750" lvl="0" indent="-184150" algn="l" rtl="0">
              <a:lnSpc>
                <a:spcPct val="100000"/>
              </a:lnSpc>
              <a:spcBef>
                <a:spcPts val="0"/>
              </a:spcBef>
              <a:spcAft>
                <a:spcPts val="0"/>
              </a:spcAft>
              <a:buSzPts val="1600"/>
              <a:buFont typeface="Arial"/>
              <a:buNone/>
            </a:pPr>
            <a:endParaRPr sz="1400" dirty="0"/>
          </a:p>
        </p:txBody>
      </p:sp>
      <p:cxnSp>
        <p:nvCxnSpPr>
          <p:cNvPr id="508" name="Google Shape;508;p45"/>
          <p:cNvCxnSpPr/>
          <p:nvPr/>
        </p:nvCxnSpPr>
        <p:spPr>
          <a:xfrm>
            <a:off x="560193" y="4455216"/>
            <a:ext cx="2276100" cy="0"/>
          </a:xfrm>
          <a:prstGeom prst="straightConnector1">
            <a:avLst/>
          </a:prstGeom>
          <a:noFill/>
          <a:ln w="28575" cap="flat" cmpd="sng">
            <a:solidFill>
              <a:schemeClr val="accent1"/>
            </a:solidFill>
            <a:prstDash val="solid"/>
            <a:round/>
            <a:headEnd type="none" w="sm" len="sm"/>
            <a:tailEnd type="none" w="sm" len="sm"/>
          </a:ln>
        </p:spPr>
      </p:cxnSp>
      <p:cxnSp>
        <p:nvCxnSpPr>
          <p:cNvPr id="509" name="Google Shape;509;p45"/>
          <p:cNvCxnSpPr/>
          <p:nvPr/>
        </p:nvCxnSpPr>
        <p:spPr>
          <a:xfrm>
            <a:off x="6424323" y="4455216"/>
            <a:ext cx="2276100" cy="0"/>
          </a:xfrm>
          <a:prstGeom prst="straightConnector1">
            <a:avLst/>
          </a:prstGeom>
          <a:noFill/>
          <a:ln w="28575" cap="flat" cmpd="sng">
            <a:solidFill>
              <a:srgbClr val="BF8B2E"/>
            </a:solidFill>
            <a:prstDash val="solid"/>
            <a:round/>
            <a:headEnd type="none" w="sm" len="sm"/>
            <a:tailEnd type="none" w="sm" len="sm"/>
          </a:ln>
        </p:spPr>
      </p:cxnSp>
      <p:sp>
        <p:nvSpPr>
          <p:cNvPr id="510" name="Google Shape;510;p45"/>
          <p:cNvSpPr/>
          <p:nvPr/>
        </p:nvSpPr>
        <p:spPr>
          <a:xfrm>
            <a:off x="929579" y="1988301"/>
            <a:ext cx="1441500" cy="1376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45"/>
          <p:cNvSpPr/>
          <p:nvPr/>
        </p:nvSpPr>
        <p:spPr>
          <a:xfrm>
            <a:off x="6906016" y="1988301"/>
            <a:ext cx="1386300" cy="1376700"/>
          </a:xfrm>
          <a:prstGeom prst="ellipse">
            <a:avLst/>
          </a:prstGeom>
          <a:solidFill>
            <a:srgbClr val="BF8B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45"/>
          <p:cNvSpPr/>
          <p:nvPr/>
        </p:nvSpPr>
        <p:spPr>
          <a:xfrm>
            <a:off x="2774666" y="2221081"/>
            <a:ext cx="856800" cy="818100"/>
          </a:xfrm>
          <a:prstGeom prst="mathPlus">
            <a:avLst>
              <a:gd name="adj1" fmla="val 17186"/>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3" name="Google Shape;513;p45"/>
          <p:cNvSpPr/>
          <p:nvPr/>
        </p:nvSpPr>
        <p:spPr>
          <a:xfrm>
            <a:off x="1198984" y="2429184"/>
            <a:ext cx="9027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zh-TW" sz="2800" b="1" i="0" u="none" strike="noStrike" cap="none">
                <a:solidFill>
                  <a:schemeClr val="accent6"/>
                </a:solidFill>
                <a:latin typeface="Microsoft JhengHei"/>
                <a:ea typeface="Microsoft JhengHei"/>
                <a:cs typeface="Microsoft JhengHei"/>
                <a:sym typeface="Microsoft JhengHei"/>
              </a:rPr>
              <a:t>思辨</a:t>
            </a:r>
            <a:endParaRPr sz="2800" b="1" i="0" u="none" strike="noStrike" cap="none">
              <a:solidFill>
                <a:schemeClr val="accent6"/>
              </a:solidFill>
              <a:latin typeface="Microsoft JhengHei"/>
              <a:ea typeface="Microsoft JhengHei"/>
              <a:cs typeface="Microsoft JhengHei"/>
              <a:sym typeface="Microsoft JhengHei"/>
            </a:endParaRPr>
          </a:p>
        </p:txBody>
      </p:sp>
      <p:sp>
        <p:nvSpPr>
          <p:cNvPr id="514" name="Google Shape;514;p45"/>
          <p:cNvSpPr/>
          <p:nvPr/>
        </p:nvSpPr>
        <p:spPr>
          <a:xfrm>
            <a:off x="7147702" y="2411020"/>
            <a:ext cx="9027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zh-TW" sz="2800" b="1" i="0" u="none" strike="noStrike" cap="none">
                <a:solidFill>
                  <a:schemeClr val="accent6"/>
                </a:solidFill>
                <a:latin typeface="Microsoft JhengHei"/>
                <a:ea typeface="Microsoft JhengHei"/>
                <a:cs typeface="Microsoft JhengHei"/>
                <a:sym typeface="Microsoft JhengHei"/>
              </a:rPr>
              <a:t>行動</a:t>
            </a:r>
            <a:endParaRPr sz="2800" b="1" i="0" u="none" strike="noStrike" cap="none">
              <a:solidFill>
                <a:schemeClr val="accent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2800" b="1" i="0" u="none" strike="noStrike" cap="none">
              <a:solidFill>
                <a:schemeClr val="accent6"/>
              </a:solidFill>
              <a:latin typeface="Microsoft JhengHei"/>
              <a:ea typeface="Microsoft JhengHei"/>
              <a:cs typeface="Microsoft JhengHei"/>
              <a:sym typeface="Microsoft JhengHei"/>
            </a:endParaRPr>
          </a:p>
        </p:txBody>
      </p:sp>
      <p:sp>
        <p:nvSpPr>
          <p:cNvPr id="515" name="Google Shape;515;p45"/>
          <p:cNvSpPr txBox="1">
            <a:spLocks noGrp="1"/>
          </p:cNvSpPr>
          <p:nvPr>
            <p:ph type="subTitle" idx="1"/>
          </p:nvPr>
        </p:nvSpPr>
        <p:spPr>
          <a:xfrm>
            <a:off x="6284444" y="3297687"/>
            <a:ext cx="2644800" cy="115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zh-TW" sz="1400">
                <a:latin typeface="Arial Narrow" panose="020B0606020202030204" pitchFamily="34" charset="0"/>
                <a:ea typeface="Arial Narrow"/>
                <a:cs typeface="Arial Narrow"/>
                <a:sym typeface="Arial Narrow"/>
              </a:rPr>
              <a:t>來自ICCS的反思：</a:t>
            </a:r>
            <a:endParaRPr sz="1400">
              <a:latin typeface="Arial Narrow" panose="020B0606020202030204" pitchFamily="34" charset="0"/>
              <a:ea typeface="Arial Narrow"/>
              <a:cs typeface="Arial Narrow"/>
              <a:sym typeface="Arial Narrow"/>
            </a:endParaRPr>
          </a:p>
          <a:p>
            <a:pPr marL="285750" lvl="0" indent="-285750" algn="ctr" rtl="0">
              <a:lnSpc>
                <a:spcPct val="100000"/>
              </a:lnSpc>
              <a:spcBef>
                <a:spcPts val="0"/>
              </a:spcBef>
              <a:spcAft>
                <a:spcPts val="0"/>
              </a:spcAft>
              <a:buSzPts val="1600"/>
              <a:buFont typeface="Arial"/>
              <a:buChar char="•"/>
            </a:pPr>
            <a:r>
              <a:rPr lang="zh-TW" sz="1400">
                <a:latin typeface="Arial Narrow" panose="020B0606020202030204" pitchFamily="34" charset="0"/>
              </a:rPr>
              <a:t>我們需要</a:t>
            </a:r>
            <a:r>
              <a:rPr lang="zh-TW" sz="1400" b="1">
                <a:solidFill>
                  <a:srgbClr val="BF8B2E"/>
                </a:solidFill>
                <a:latin typeface="Arial Narrow" panose="020B0606020202030204" pitchFamily="34" charset="0"/>
              </a:rPr>
              <a:t>行動參與的公民。</a:t>
            </a:r>
            <a:endParaRPr sz="1400" b="1">
              <a:solidFill>
                <a:srgbClr val="BF8B2E"/>
              </a:solidFill>
              <a:latin typeface="Arial Narrow" panose="020B0606020202030204" pitchFamily="34" charset="0"/>
            </a:endParaRPr>
          </a:p>
          <a:p>
            <a:pPr marL="285750" lvl="0" indent="-285750" algn="ctr" rtl="0">
              <a:lnSpc>
                <a:spcPct val="100000"/>
              </a:lnSpc>
              <a:spcBef>
                <a:spcPts val="0"/>
              </a:spcBef>
              <a:spcAft>
                <a:spcPts val="0"/>
              </a:spcAft>
              <a:buSzPts val="1600"/>
              <a:buFont typeface="Arial"/>
              <a:buChar char="•"/>
            </a:pPr>
            <a:r>
              <a:rPr lang="zh-TW" sz="1400">
                <a:latin typeface="Arial Narrow" panose="020B0606020202030204" pitchFamily="34" charset="0"/>
              </a:rPr>
              <a:t>發展行動參與及責任意識，</a:t>
            </a:r>
            <a:br>
              <a:rPr lang="zh-TW" sz="1400">
                <a:latin typeface="Arial Narrow" panose="020B0606020202030204" pitchFamily="34" charset="0"/>
              </a:rPr>
            </a:br>
            <a:r>
              <a:rPr lang="zh-TW" sz="1400">
                <a:latin typeface="Arial Narrow" panose="020B0606020202030204" pitchFamily="34" charset="0"/>
              </a:rPr>
              <a:t>縮小公民認知和參與的落差。</a:t>
            </a:r>
            <a:endParaRPr sz="1400">
              <a:latin typeface="Arial Narrow" panose="020B0606020202030204" pitchFamily="34" charset="0"/>
            </a:endParaRPr>
          </a:p>
        </p:txBody>
      </p:sp>
      <p:sp>
        <p:nvSpPr>
          <p:cNvPr id="516" name="Google Shape;516;p45"/>
          <p:cNvSpPr/>
          <p:nvPr/>
        </p:nvSpPr>
        <p:spPr>
          <a:xfrm>
            <a:off x="5500069" y="2221081"/>
            <a:ext cx="856800" cy="818100"/>
          </a:xfrm>
          <a:prstGeom prst="mathPlus">
            <a:avLst>
              <a:gd name="adj1" fmla="val 17186"/>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7" name="Google Shape;517;p45"/>
          <p:cNvSpPr/>
          <p:nvPr/>
        </p:nvSpPr>
        <p:spPr>
          <a:xfrm>
            <a:off x="3809625" y="2071875"/>
            <a:ext cx="1251300" cy="12258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45"/>
          <p:cNvSpPr/>
          <p:nvPr/>
        </p:nvSpPr>
        <p:spPr>
          <a:xfrm>
            <a:off x="3983936" y="2410408"/>
            <a:ext cx="9027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zh-TW" sz="2800" b="1" i="0" u="none" strike="noStrike" cap="none">
                <a:solidFill>
                  <a:schemeClr val="accent6"/>
                </a:solidFill>
                <a:latin typeface="Microsoft JhengHei"/>
                <a:ea typeface="Microsoft JhengHei"/>
                <a:cs typeface="Microsoft JhengHei"/>
                <a:sym typeface="Microsoft JhengHei"/>
              </a:rPr>
              <a:t>永續</a:t>
            </a:r>
            <a:endParaRPr sz="2800" b="1" i="0" u="none" strike="noStrike" cap="none">
              <a:solidFill>
                <a:schemeClr val="accent6"/>
              </a:solidFill>
              <a:latin typeface="Microsoft JhengHei"/>
              <a:ea typeface="Microsoft JhengHei"/>
              <a:cs typeface="Microsoft JhengHei"/>
              <a:sym typeface="Microsoft JhengHei"/>
            </a:endParaRPr>
          </a:p>
        </p:txBody>
      </p:sp>
      <p:cxnSp>
        <p:nvCxnSpPr>
          <p:cNvPr id="519" name="Google Shape;519;p45"/>
          <p:cNvCxnSpPr/>
          <p:nvPr/>
        </p:nvCxnSpPr>
        <p:spPr>
          <a:xfrm>
            <a:off x="3376389" y="4455216"/>
            <a:ext cx="2276100" cy="0"/>
          </a:xfrm>
          <a:prstGeom prst="straightConnector1">
            <a:avLst/>
          </a:prstGeom>
          <a:noFill/>
          <a:ln w="28575" cap="flat" cmpd="sng">
            <a:solidFill>
              <a:schemeClr val="accent2"/>
            </a:solidFill>
            <a:prstDash val="solid"/>
            <a:round/>
            <a:headEnd type="none" w="sm" len="sm"/>
            <a:tailEnd type="none" w="sm" len="sm"/>
          </a:ln>
        </p:spPr>
      </p:cxnSp>
      <p:sp>
        <p:nvSpPr>
          <p:cNvPr id="520" name="Google Shape;520;p45"/>
          <p:cNvSpPr/>
          <p:nvPr/>
        </p:nvSpPr>
        <p:spPr>
          <a:xfrm>
            <a:off x="3283977" y="3375008"/>
            <a:ext cx="2460900" cy="135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zh-TW" sz="1400" b="0" i="0" u="none" strike="noStrike" cap="none" dirty="0">
                <a:solidFill>
                  <a:srgbClr val="000000"/>
                </a:solidFill>
                <a:latin typeface="Arial Narrow" panose="020B0606020202030204" pitchFamily="34" charset="0"/>
                <a:sym typeface="Arial"/>
              </a:rPr>
              <a:t>12年</a:t>
            </a:r>
            <a:r>
              <a:rPr lang="zh-TW" sz="1400" b="0" i="0" u="none" strike="noStrike" cap="none" dirty="0">
                <a:solidFill>
                  <a:srgbClr val="000000"/>
                </a:solidFill>
                <a:latin typeface="Arial Narrow" panose="020B0606020202030204" pitchFamily="34" charset="0"/>
                <a:ea typeface="Nanum Gothic"/>
                <a:cs typeface="Nanum Gothic"/>
                <a:sym typeface="Nanum Gothic"/>
              </a:rPr>
              <a:t>國教社會領域課程綱要</a:t>
            </a:r>
            <a:endParaRPr sz="1400" b="0" i="0" u="none" strike="noStrike" cap="none" dirty="0">
              <a:solidFill>
                <a:srgbClr val="000000"/>
              </a:solidFill>
              <a:latin typeface="Arial Narrow" panose="020B0606020202030204" pitchFamily="34" charset="0"/>
              <a:ea typeface="Nanum Gothic"/>
              <a:cs typeface="Nanum Gothic"/>
              <a:sym typeface="Nanum Gothic"/>
            </a:endParaRPr>
          </a:p>
          <a:p>
            <a:pPr marL="285750" marR="0" lvl="0" indent="-285750" algn="l" rtl="0">
              <a:lnSpc>
                <a:spcPct val="100000"/>
              </a:lnSpc>
              <a:spcBef>
                <a:spcPts val="0"/>
              </a:spcBef>
              <a:spcAft>
                <a:spcPts val="0"/>
              </a:spcAft>
              <a:buClr>
                <a:srgbClr val="000000"/>
              </a:buClr>
              <a:buSzPts val="1600"/>
              <a:buFont typeface="Arial"/>
              <a:buChar char="•"/>
            </a:pPr>
            <a:r>
              <a:rPr lang="zh-TW" sz="1400" b="0" i="0" u="none" strike="noStrike" cap="none" dirty="0">
                <a:solidFill>
                  <a:srgbClr val="000000"/>
                </a:solidFill>
                <a:latin typeface="Arial Narrow" panose="020B0606020202030204" pitchFamily="34" charset="0"/>
                <a:ea typeface="Nanum Gothic"/>
                <a:cs typeface="Nanum Gothic"/>
                <a:sym typeface="Nanum Gothic"/>
              </a:rPr>
              <a:t>關懷全球永續的責任意識</a:t>
            </a:r>
            <a:endParaRPr sz="1400" b="0" i="0" u="none" strike="noStrike" cap="none" dirty="0">
              <a:solidFill>
                <a:srgbClr val="000000"/>
              </a:solidFill>
              <a:latin typeface="Arial Narrow" panose="020B0606020202030204" pitchFamily="34" charset="0"/>
              <a:ea typeface="Nanum Gothic"/>
              <a:cs typeface="Nanum Gothic"/>
              <a:sym typeface="Nanum Gothic"/>
            </a:endParaRPr>
          </a:p>
          <a:p>
            <a:pPr marL="285750" marR="0" lvl="0" indent="-285750" algn="l" rtl="0">
              <a:lnSpc>
                <a:spcPct val="100000"/>
              </a:lnSpc>
              <a:spcBef>
                <a:spcPts val="0"/>
              </a:spcBef>
              <a:spcAft>
                <a:spcPts val="0"/>
              </a:spcAft>
              <a:buClr>
                <a:srgbClr val="000000"/>
              </a:buClr>
              <a:buSzPts val="1600"/>
              <a:buFont typeface="Arial"/>
              <a:buChar char="•"/>
            </a:pPr>
            <a:r>
              <a:rPr lang="zh-TW" sz="1400" b="1" i="0" u="none" strike="noStrike" cap="none" dirty="0">
                <a:solidFill>
                  <a:schemeClr val="accent2"/>
                </a:solidFill>
                <a:latin typeface="Arial Narrow" panose="020B0606020202030204" pitchFamily="34" charset="0"/>
                <a:ea typeface="Nanum Gothic"/>
                <a:cs typeface="Nanum Gothic"/>
                <a:sym typeface="Nanum Gothic"/>
              </a:rPr>
              <a:t>永續發展教育</a:t>
            </a:r>
            <a:r>
              <a:rPr lang="zh-TW" sz="1200" b="0" i="0" u="none" strike="noStrike" cap="none" dirty="0">
                <a:solidFill>
                  <a:srgbClr val="000000"/>
                </a:solidFill>
                <a:latin typeface="Arial Narrow" panose="020B0606020202030204" pitchFamily="34" charset="0"/>
                <a:ea typeface="Arial Narrow"/>
                <a:cs typeface="Arial Narrow"/>
                <a:sym typeface="Arial Narrow"/>
              </a:rPr>
              <a:t>Education for Sustainable Development</a:t>
            </a:r>
            <a:endParaRPr dirty="0">
              <a:latin typeface="Arial Narrow" panose="020B0606020202030204" pitchFamily="34" charset="0"/>
            </a:endParaRPr>
          </a:p>
          <a:p>
            <a:pPr marL="285750" marR="0" lvl="0" indent="-184150" algn="l" rtl="0">
              <a:lnSpc>
                <a:spcPct val="100000"/>
              </a:lnSpc>
              <a:spcBef>
                <a:spcPts val="0"/>
              </a:spcBef>
              <a:spcAft>
                <a:spcPts val="0"/>
              </a:spcAft>
              <a:buClr>
                <a:srgbClr val="000000"/>
              </a:buClr>
              <a:buSzPts val="1600"/>
              <a:buFont typeface="Arial"/>
              <a:buNone/>
            </a:pPr>
            <a:endParaRPr sz="1400" b="0" i="0" u="none" strike="noStrike" cap="none" dirty="0">
              <a:solidFill>
                <a:srgbClr val="000000"/>
              </a:solidFill>
              <a:latin typeface="Arial Narrow" panose="020B0606020202030204" pitchFamily="34" charset="0"/>
              <a:ea typeface="Nanum Gothic"/>
              <a:cs typeface="Nanum Gothic"/>
              <a:sym typeface="Nanum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Narrow" panose="020B0606020202030204" pitchFamily="34" charset="0"/>
              <a:ea typeface="Nanum Gothic"/>
              <a:cs typeface="Nanum Gothic"/>
              <a:sym typeface="Nanum Gothic"/>
            </a:endParaRPr>
          </a:p>
        </p:txBody>
      </p:sp>
      <p:sp>
        <p:nvSpPr>
          <p:cNvPr id="521" name="Google Shape;521;p45"/>
          <p:cNvSpPr/>
          <p:nvPr/>
        </p:nvSpPr>
        <p:spPr>
          <a:xfrm>
            <a:off x="2920421" y="1267125"/>
            <a:ext cx="1004700" cy="9540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chemeClr val="accent6"/>
                </a:solidFill>
              </a:rPr>
              <a:t>SDGs</a:t>
            </a:r>
            <a:endParaRPr b="1">
              <a:solidFill>
                <a:schemeClr val="accent6"/>
              </a:solidFill>
            </a:endParaRPr>
          </a:p>
        </p:txBody>
      </p:sp>
      <p:sp>
        <p:nvSpPr>
          <p:cNvPr id="522" name="Google Shape;522;p45"/>
          <p:cNvSpPr/>
          <p:nvPr/>
        </p:nvSpPr>
        <p:spPr>
          <a:xfrm>
            <a:off x="4014200" y="976775"/>
            <a:ext cx="834025" cy="8637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500" b="1" dirty="0">
                <a:solidFill>
                  <a:schemeClr val="accent6"/>
                </a:solidFill>
              </a:rPr>
              <a:t>國際教育</a:t>
            </a:r>
            <a:endParaRPr sz="1500" b="1" dirty="0">
              <a:solidFill>
                <a:schemeClr val="accent6"/>
              </a:solidFill>
            </a:endParaRPr>
          </a:p>
        </p:txBody>
      </p:sp>
      <p:sp>
        <p:nvSpPr>
          <p:cNvPr id="523" name="Google Shape;523;p45"/>
          <p:cNvSpPr/>
          <p:nvPr/>
        </p:nvSpPr>
        <p:spPr>
          <a:xfrm>
            <a:off x="4964218" y="1274412"/>
            <a:ext cx="902700" cy="8637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600" b="1" dirty="0">
                <a:solidFill>
                  <a:schemeClr val="accent6"/>
                </a:solidFill>
              </a:rPr>
              <a:t>ESG</a:t>
            </a:r>
            <a:endParaRPr sz="1600" b="1" dirty="0">
              <a:solidFill>
                <a:schemeClr val="accent6"/>
              </a:solidFil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fade">
                                      <p:cBhvr>
                                        <p:cTn id="7" dur="500"/>
                                        <p:tgtEl>
                                          <p:spTgt spid="5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
                                        </p:tgtEl>
                                        <p:attrNameLst>
                                          <p:attrName>style.visibility</p:attrName>
                                        </p:attrNameLst>
                                      </p:cBhvr>
                                      <p:to>
                                        <p:strVal val="visible"/>
                                      </p:to>
                                    </p:set>
                                    <p:animEffect transition="in" filter="fade">
                                      <p:cBhvr>
                                        <p:cTn id="12" dur="500"/>
                                        <p:tgtEl>
                                          <p:spTgt spid="5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3"/>
                                        </p:tgtEl>
                                        <p:attrNameLst>
                                          <p:attrName>style.visibility</p:attrName>
                                        </p:attrNameLst>
                                      </p:cBhvr>
                                      <p:to>
                                        <p:strVal val="visible"/>
                                      </p:to>
                                    </p:set>
                                    <p:animEffect transition="in" filter="fade">
                                      <p:cBhvr>
                                        <p:cTn id="1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0" animBg="1"/>
      <p:bldP spid="522" grpId="0" animBg="1"/>
      <p:bldP spid="523" grpId="0" animBg="1"/>
    </p:bldLst>
  </p:timing>
</p:sld>
</file>

<file path=ppt/theme/theme1.xml><?xml version="1.0" encoding="utf-8"?>
<a:theme xmlns:a="http://schemas.openxmlformats.org/drawingml/2006/main" name="Daily Trends by Slidesgo">
  <a:themeElements>
    <a:clrScheme name="Simple Light">
      <a:dk1>
        <a:srgbClr val="000000"/>
      </a:dk1>
      <a:lt1>
        <a:srgbClr val="FFF9F3"/>
      </a:lt1>
      <a:dk2>
        <a:srgbClr val="F7EEE5"/>
      </a:dk2>
      <a:lt2>
        <a:srgbClr val="F3C33E"/>
      </a:lt2>
      <a:accent1>
        <a:srgbClr val="E56359"/>
      </a:accent1>
      <a:accent2>
        <a:srgbClr val="51A567"/>
      </a:accent2>
      <a:accent3>
        <a:srgbClr val="6194E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Yellow">
      <a:dk1>
        <a:srgbClr val="000000"/>
      </a:dk1>
      <a:lt1>
        <a:srgbClr val="FFFFFF"/>
      </a:lt1>
      <a:dk2>
        <a:srgbClr val="44546A"/>
      </a:dk2>
      <a:lt2>
        <a:srgbClr val="E7E6E6"/>
      </a:lt2>
      <a:accent1>
        <a:srgbClr val="FFC000"/>
      </a:accent1>
      <a:accent2>
        <a:srgbClr val="3F434D"/>
      </a:accent2>
      <a:accent3>
        <a:srgbClr val="FFC000"/>
      </a:accent3>
      <a:accent4>
        <a:srgbClr val="3F434D"/>
      </a:accent4>
      <a:accent5>
        <a:srgbClr val="FFC000"/>
      </a:accent5>
      <a:accent6>
        <a:srgbClr val="3F434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aily Trends by Slidesgo">
  <a:themeElements>
    <a:clrScheme name="Simple Light">
      <a:dk1>
        <a:srgbClr val="000000"/>
      </a:dk1>
      <a:lt1>
        <a:srgbClr val="FFF9F3"/>
      </a:lt1>
      <a:dk2>
        <a:srgbClr val="F7EEE5"/>
      </a:dk2>
      <a:lt2>
        <a:srgbClr val="F3C33E"/>
      </a:lt2>
      <a:accent1>
        <a:srgbClr val="E56359"/>
      </a:accent1>
      <a:accent2>
        <a:srgbClr val="51A567"/>
      </a:accent2>
      <a:accent3>
        <a:srgbClr val="6194E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11535</TotalTime>
  <Words>3913</Words>
  <Application>Microsoft Office PowerPoint</Application>
  <PresentationFormat>如螢幕大小 (16:9)</PresentationFormat>
  <Paragraphs>357</Paragraphs>
  <Slides>48</Slides>
  <Notes>32</Notes>
  <HiddenSlides>0</HiddenSlides>
  <MMClips>0</MMClips>
  <ScaleCrop>false</ScaleCrop>
  <HeadingPairs>
    <vt:vector size="6" baseType="variant">
      <vt:variant>
        <vt:lpstr>使用字型</vt:lpstr>
      </vt:variant>
      <vt:variant>
        <vt:i4>23</vt:i4>
      </vt:variant>
      <vt:variant>
        <vt:lpstr>佈景主題</vt:lpstr>
      </vt:variant>
      <vt:variant>
        <vt:i4>3</vt:i4>
      </vt:variant>
      <vt:variant>
        <vt:lpstr>投影片標題</vt:lpstr>
      </vt:variant>
      <vt:variant>
        <vt:i4>48</vt:i4>
      </vt:variant>
    </vt:vector>
  </HeadingPairs>
  <TitlesOfParts>
    <vt:vector size="74" baseType="lpstr">
      <vt:lpstr>Arial</vt:lpstr>
      <vt:lpstr>標楷體</vt:lpstr>
      <vt:lpstr>Arial Rounded</vt:lpstr>
      <vt:lpstr>Nanum Gothic</vt:lpstr>
      <vt:lpstr>Wingdings</vt:lpstr>
      <vt:lpstr>Gill Sans MT</vt:lpstr>
      <vt:lpstr>Amatic SC</vt:lpstr>
      <vt:lpstr>Open Sans</vt:lpstr>
      <vt:lpstr>Nunito SemiBold</vt:lpstr>
      <vt:lpstr>Calibri</vt:lpstr>
      <vt:lpstr>Arial Black</vt:lpstr>
      <vt:lpstr>Anaheim</vt:lpstr>
      <vt:lpstr>微軟正黑體</vt:lpstr>
      <vt:lpstr>源樣黑體 M</vt:lpstr>
      <vt:lpstr>Playfair Display</vt:lpstr>
      <vt:lpstr>Lexend Deca SemiBold</vt:lpstr>
      <vt:lpstr>Bebas Neue</vt:lpstr>
      <vt:lpstr>Glacial Indifference</vt:lpstr>
      <vt:lpstr>Arial Narrow</vt:lpstr>
      <vt:lpstr>微軟正黑體</vt:lpstr>
      <vt:lpstr>新細明體</vt:lpstr>
      <vt:lpstr>Nunito</vt:lpstr>
      <vt:lpstr>内海フォント-Regular</vt:lpstr>
      <vt:lpstr>Daily Trends by Slidesgo</vt:lpstr>
      <vt:lpstr>Office Theme</vt:lpstr>
      <vt:lpstr>2_Daily Trends by Slidesgo</vt:lpstr>
      <vt:lpstr>                                                               子計畫一                   推動教師實踐自主活化教學                                 協作學校-市立實踐國中                                            113.07.09</vt:lpstr>
      <vt:lpstr>Make a better world!  邁向永續實踐的N種社群可能</vt:lpstr>
      <vt:lpstr>分享概要</vt:lpstr>
      <vt:lpstr>社群背景大哉問</vt:lpstr>
      <vt:lpstr>PowerPoint 簡報</vt:lpstr>
      <vt:lpstr>PowerPoint 簡報</vt:lpstr>
      <vt:lpstr>社群的無限力量</vt:lpstr>
      <vt:lpstr>PowerPoint 簡報</vt:lpstr>
      <vt:lpstr>永續發展課程方案的發展</vt:lpstr>
      <vt:lpstr>公共議題與 社會探究社群</vt:lpstr>
      <vt:lpstr>永續發展課程方案的架構</vt:lpstr>
      <vt:lpstr>PowerPoint 簡報</vt:lpstr>
      <vt:lpstr>連結永續好夥伴： 與企業合作帶學生 探索SDGs議題</vt:lpstr>
      <vt:lpstr>PowerPoint 簡報</vt:lpstr>
      <vt:lpstr>PowerPoint 簡報</vt:lpstr>
      <vt:lpstr>PowerPoint 簡報</vt:lpstr>
      <vt:lpstr>PowerPoint 簡報</vt:lpstr>
      <vt:lpstr>PowerPoint 簡報</vt:lpstr>
      <vt:lpstr>PowerPoint 簡報</vt:lpstr>
      <vt:lpstr>公共議題與 社會探究社群</vt:lpstr>
      <vt:lpstr>PowerPoint 簡報</vt:lpstr>
      <vt:lpstr>PowerPoint 簡報</vt:lpstr>
      <vt:lpstr>PowerPoint 簡報</vt:lpstr>
      <vt:lpstr>校訂必修內湖學（地方學）社群</vt:lpstr>
      <vt:lpstr>社群共備會議規劃─培力增能+聯絡感情</vt:lpstr>
      <vt:lpstr>授課內容 共通基本課程 期中摺頁 期末跨科專題</vt:lpstr>
      <vt:lpstr>PowerPoint 簡報</vt:lpstr>
      <vt:lpstr>轉型正義社群</vt:lpstr>
      <vt:lpstr>PowerPoint 簡報</vt:lpstr>
      <vt:lpstr>教師社群的落實</vt:lpstr>
      <vt:lpstr>學生活動第一站：白色恐怖景美紀念園區</vt:lpstr>
      <vt:lpstr>自主學習社群</vt:lpstr>
      <vt:lpstr>PowerPoint 簡報</vt:lpstr>
      <vt:lpstr>PowerPoint 簡報</vt:lpstr>
      <vt:lpstr>PowerPoint 簡報</vt:lpstr>
      <vt:lpstr>PowerPoint 簡報</vt:lpstr>
      <vt:lpstr>社群的N種可能-學員實作分享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a better world!  邁向永續實踐的N種可能</dc:title>
  <dc:creator>User</dc:creator>
  <cp:lastModifiedBy>廖彩良</cp:lastModifiedBy>
  <cp:revision>62</cp:revision>
  <dcterms:modified xsi:type="dcterms:W3CDTF">2024-07-09T07:05:43Z</dcterms:modified>
</cp:coreProperties>
</file>