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35"/>
  </p:notesMasterIdLst>
  <p:handoutMasterIdLst>
    <p:handoutMasterId r:id="rId36"/>
  </p:handoutMasterIdLst>
  <p:sldIdLst>
    <p:sldId id="256" r:id="rId3"/>
    <p:sldId id="271" r:id="rId4"/>
    <p:sldId id="26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83" r:id="rId16"/>
    <p:sldId id="284" r:id="rId17"/>
    <p:sldId id="285" r:id="rId18"/>
    <p:sldId id="286" r:id="rId19"/>
    <p:sldId id="287" r:id="rId20"/>
    <p:sldId id="288" r:id="rId21"/>
    <p:sldId id="289" r:id="rId22"/>
    <p:sldId id="290" r:id="rId23"/>
    <p:sldId id="291" r:id="rId24"/>
    <p:sldId id="292" r:id="rId25"/>
    <p:sldId id="293" r:id="rId26"/>
    <p:sldId id="296" r:id="rId27"/>
    <p:sldId id="297" r:id="rId28"/>
    <p:sldId id="299" r:id="rId29"/>
    <p:sldId id="298" r:id="rId30"/>
    <p:sldId id="300" r:id="rId31"/>
    <p:sldId id="301" r:id="rId32"/>
    <p:sldId id="302" r:id="rId33"/>
    <p:sldId id="294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C89EF96-8CEA-46FF-86C4-4CE0E760980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3" d="100"/>
          <a:sy n="63" d="100"/>
        </p:scale>
        <p:origin x="283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zh-TW" sz="1200"/>
            </a:lvl1pPr>
          </a:lstStyle>
          <a:p>
            <a:fld id="{FD9D2DDA-69D8-473F-A583-B6774B31A77B}" type="datetimeFigureOut">
              <a:rPr lang="en-US" altLang="zh-TW"/>
              <a:t>1/14/2025</a:t>
            </a:fld>
            <a:endParaRPr 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zh-TW" sz="1200"/>
            </a:lvl1pPr>
          </a:lstStyle>
          <a:p>
            <a:fld id="{02392CCB-FF08-4D29-8DA3-E1FD86044808}" type="slidenum">
              <a:rPr lang="zh-TW"/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662153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zh-TW" sz="1200"/>
            </a:lvl1pPr>
          </a:lstStyle>
          <a:p>
            <a:fld id="{A01F6DFB-6833-46E4-B515-70E0D9178056}" type="datetimeFigureOut">
              <a:t>2025/1/14</a:t>
            </a:fld>
            <a:endParaRPr lang="zh-TW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zh-TW" sz="1200"/>
            </a:lvl1pPr>
          </a:lstStyle>
          <a:p>
            <a:fld id="{958706C7-F2C3-48B6-8A22-C484D800B5D4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599506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-1" y="1905000"/>
            <a:ext cx="12188826" cy="32004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50000"/>
                </a:schemeClr>
              </a:gs>
              <a:gs pos="0">
                <a:schemeClr val="accent1">
                  <a:lumMod val="60000"/>
                  <a:lumOff val="40000"/>
                  <a:alpha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TW"/>
          </a:p>
        </p:txBody>
      </p:sp>
      <p:sp>
        <p:nvSpPr>
          <p:cNvPr id="10" name="矩形 9"/>
          <p:cNvSpPr/>
          <p:nvPr/>
        </p:nvSpPr>
        <p:spPr>
          <a:xfrm>
            <a:off x="-2" y="1795132"/>
            <a:ext cx="12188826" cy="7315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0000"/>
                </a:schemeClr>
              </a:gs>
              <a:gs pos="0">
                <a:schemeClr val="accent1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TW"/>
          </a:p>
        </p:txBody>
      </p:sp>
      <p:sp>
        <p:nvSpPr>
          <p:cNvPr id="11" name="矩形 10"/>
          <p:cNvSpPr/>
          <p:nvPr/>
        </p:nvSpPr>
        <p:spPr>
          <a:xfrm>
            <a:off x="-2" y="5142116"/>
            <a:ext cx="12188826" cy="7315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0000"/>
                </a:schemeClr>
              </a:gs>
              <a:gs pos="0">
                <a:schemeClr val="accent1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TW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295400" y="2079812"/>
            <a:ext cx="9601200" cy="1724092"/>
          </a:xfrm>
        </p:spPr>
        <p:txBody>
          <a:bodyPr anchor="b"/>
          <a:lstStyle>
            <a:lvl1pPr algn="ctr" latinLnBrk="0">
              <a:defRPr lang="zh-TW" sz="5400"/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295400" y="3959352"/>
            <a:ext cx="9601200" cy="914400"/>
          </a:xfrm>
        </p:spPr>
        <p:txBody>
          <a:bodyPr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zh-TW" sz="2000"/>
            </a:lvl1pPr>
            <a:lvl2pPr marL="457200" indent="0" algn="ctr" latinLnBrk="0">
              <a:buNone/>
              <a:defRPr lang="zh-TW" sz="2800"/>
            </a:lvl2pPr>
            <a:lvl3pPr marL="914400" indent="0" algn="ctr" latinLnBrk="0">
              <a:buNone/>
              <a:defRPr lang="zh-TW" sz="2400"/>
            </a:lvl3pPr>
            <a:lvl4pPr marL="1371600" indent="0" algn="ctr" latinLnBrk="0">
              <a:buNone/>
              <a:defRPr lang="zh-TW" sz="2000"/>
            </a:lvl4pPr>
            <a:lvl5pPr marL="1828800" indent="0" algn="ctr" latinLnBrk="0">
              <a:buNone/>
              <a:defRPr lang="zh-TW" sz="2000"/>
            </a:lvl5pPr>
            <a:lvl6pPr marL="2286000" indent="0" algn="ctr" latinLnBrk="0">
              <a:buNone/>
              <a:defRPr lang="zh-TW" sz="2000"/>
            </a:lvl6pPr>
            <a:lvl7pPr marL="2743200" indent="0" algn="ctr" latinLnBrk="0">
              <a:buNone/>
              <a:defRPr lang="zh-TW" sz="2000"/>
            </a:lvl7pPr>
            <a:lvl8pPr marL="3200400" indent="0" algn="ctr" latinLnBrk="0">
              <a:buNone/>
              <a:defRPr lang="zh-TW" sz="2000"/>
            </a:lvl8pPr>
            <a:lvl9pPr marL="3657600" indent="0" algn="ctr" latinLnBrk="0">
              <a:buNone/>
              <a:defRPr lang="zh-TW" sz="2000"/>
            </a:lvl9pPr>
          </a:lstStyle>
          <a:p>
            <a:r>
              <a:rPr lang="zh-TW" altLang="en-US" smtClean="0"/>
              <a:t>按一下以編輯母片副標題樣式</a:t>
            </a:r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98575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垂直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 latinLnBrk="0">
              <a:defRPr lang="zh-TW"/>
            </a:lvl5pPr>
            <a:lvl6pPr latinLnBrk="0">
              <a:defRPr lang="zh-TW"/>
            </a:lvl6pPr>
            <a:lvl7pPr latinLnBrk="0">
              <a:defRPr lang="zh-TW"/>
            </a:lvl7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t>2025/1/14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73593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標題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t>2025/1/14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423050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5pPr latinLnBrk="0">
              <a:defRPr lang="zh-TW"/>
            </a:lvl5pPr>
            <a:lvl6pPr latinLnBrk="0">
              <a:defRPr lang="zh-TW"/>
            </a:lvl6pPr>
            <a:lvl7pPr latinLnBrk="0">
              <a:defRPr lang="zh-TW"/>
            </a:lvl7pPr>
            <a:lvl8pPr latinLnBrk="0">
              <a:defRPr lang="zh-TW"/>
            </a:lvl8pPr>
            <a:lvl9pPr latinLnBrk="0">
              <a:defRPr lang="zh-TW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t>2025/1/14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421731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Pr>
        <a:gradFill rotWithShape="1">
          <a:gsLst>
            <a:gs pos="100000">
              <a:schemeClr val="accent1">
                <a:alpha val="80000"/>
              </a:schemeClr>
            </a:gs>
            <a:gs pos="0">
              <a:schemeClr val="accent1">
                <a:lumMod val="40000"/>
                <a:lumOff val="60000"/>
                <a:alpha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5400" y="2130552"/>
            <a:ext cx="9601200" cy="2359152"/>
          </a:xfrm>
        </p:spPr>
        <p:txBody>
          <a:bodyPr anchor="b">
            <a:normAutofit/>
          </a:bodyPr>
          <a:lstStyle>
            <a:lvl1pPr algn="ctr" latinLnBrk="0">
              <a:defRPr lang="zh-TW" sz="5400" b="1"/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95400" y="4572000"/>
            <a:ext cx="9601200" cy="841248"/>
          </a:xfrm>
        </p:spPr>
        <p:txBody>
          <a:bodyPr anchor="t"/>
          <a:lstStyle>
            <a:lvl1pPr marL="0" indent="0" algn="ctr" latinLnBrk="0">
              <a:spcBef>
                <a:spcPts val="0"/>
              </a:spcBef>
              <a:buNone/>
              <a:defRPr lang="zh-TW" sz="20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latinLnBrk="0">
              <a:buNone/>
              <a:defRPr lang="zh-TW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t>2025/1/14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162033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341120" y="1901952"/>
            <a:ext cx="4572000" cy="4123944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400"/>
            </a:lvl6pPr>
            <a:lvl7pPr latinLnBrk="0">
              <a:defRPr lang="zh-TW" sz="1400"/>
            </a:lvl7pPr>
            <a:lvl8pPr latinLnBrk="0">
              <a:defRPr lang="zh-TW" sz="1400"/>
            </a:lvl8pPr>
            <a:lvl9pPr latinLnBrk="0">
              <a:defRPr lang="zh-TW" sz="14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278880" y="1901952"/>
            <a:ext cx="4572000" cy="4123944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400"/>
            </a:lvl6pPr>
            <a:lvl7pPr latinLnBrk="0">
              <a:defRPr lang="zh-TW" sz="1400"/>
            </a:lvl7pPr>
            <a:lvl8pPr latinLnBrk="0">
              <a:defRPr lang="zh-TW" sz="1400"/>
            </a:lvl8pPr>
            <a:lvl9pPr latinLnBrk="0">
              <a:defRPr lang="zh-TW" sz="14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t>2025/1/14</a:t>
            </a:fld>
            <a:endParaRPr 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67635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341120" y="1837464"/>
            <a:ext cx="4572000" cy="766588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200" b="1">
                <a:solidFill>
                  <a:schemeClr val="tx1"/>
                </a:solidFill>
              </a:defRPr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1341120" y="2740732"/>
            <a:ext cx="4572000" cy="3288847"/>
          </a:xfrm>
        </p:spPr>
        <p:txBody>
          <a:bodyPr>
            <a:normAutofit/>
          </a:bodyPr>
          <a:lstStyle>
            <a:lvl1pPr latinLnBrk="0">
              <a:defRPr lang="zh-TW" sz="1800"/>
            </a:lvl1pPr>
            <a:lvl2pPr latinLnBrk="0">
              <a:defRPr lang="zh-TW" sz="1600"/>
            </a:lvl2pPr>
            <a:lvl3pPr latinLnBrk="0">
              <a:defRPr lang="zh-TW" sz="1400"/>
            </a:lvl3pPr>
            <a:lvl4pPr latinLnBrk="0">
              <a:defRPr lang="zh-TW" sz="1200"/>
            </a:lvl4pPr>
            <a:lvl5pPr latinLnBrk="0">
              <a:defRPr lang="zh-TW" sz="1200"/>
            </a:lvl5pPr>
            <a:lvl6pPr latinLnBrk="0">
              <a:defRPr lang="zh-TW" sz="1200"/>
            </a:lvl6pPr>
            <a:lvl7pPr latinLnBrk="0">
              <a:defRPr lang="zh-TW" sz="1200"/>
            </a:lvl7pPr>
            <a:lvl8pPr latinLnBrk="0">
              <a:defRPr lang="zh-TW" sz="1200"/>
            </a:lvl8pPr>
            <a:lvl9pPr latinLnBrk="0">
              <a:defRPr lang="zh-TW" sz="12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278880" y="1837464"/>
            <a:ext cx="4572000" cy="766588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200" b="1">
                <a:solidFill>
                  <a:schemeClr val="tx1"/>
                </a:solidFill>
              </a:defRPr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278880" y="2740732"/>
            <a:ext cx="4572000" cy="3288847"/>
          </a:xfrm>
        </p:spPr>
        <p:txBody>
          <a:bodyPr>
            <a:normAutofit/>
          </a:bodyPr>
          <a:lstStyle>
            <a:lvl1pPr latinLnBrk="0">
              <a:defRPr lang="zh-TW" sz="1800"/>
            </a:lvl1pPr>
            <a:lvl2pPr latinLnBrk="0">
              <a:defRPr lang="zh-TW" sz="1600"/>
            </a:lvl2pPr>
            <a:lvl3pPr latinLnBrk="0">
              <a:defRPr lang="zh-TW" sz="1400"/>
            </a:lvl3pPr>
            <a:lvl4pPr latinLnBrk="0">
              <a:defRPr lang="zh-TW" sz="1200"/>
            </a:lvl4pPr>
            <a:lvl5pPr latinLnBrk="0">
              <a:defRPr lang="zh-TW" sz="1200"/>
            </a:lvl5pPr>
            <a:lvl6pPr latinLnBrk="0">
              <a:defRPr lang="zh-TW" sz="1200"/>
            </a:lvl6pPr>
            <a:lvl7pPr latinLnBrk="0">
              <a:defRPr lang="zh-TW" sz="1200"/>
            </a:lvl7pPr>
            <a:lvl8pPr latinLnBrk="0">
              <a:defRPr lang="zh-TW" sz="1200"/>
            </a:lvl8pPr>
            <a:lvl9pPr latinLnBrk="0">
              <a:defRPr lang="zh-TW" sz="12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TW"/>
              <a:t>
            </a:t>
            </a:r>
            <a:fld id="{0B277187-C200-495F-A386-621319EADA8F}" type="datetimeFigureOut">
              <a:t>2025/1/14</a:t>
            </a:fld>
            <a:r>
              <a:rPr lang="zh-TW"/>
              <a:t>
            </a:t>
            </a: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/>
              <a:t>
            </a:t>
            </a: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TW"/>
              <a:t>
            </a:t>
            </a:r>
            <a:fld id="{FC749032-2A07-4AE8-BA90-74324CAE0C87}" type="slidenum">
              <a:t>‹#›</a:t>
            </a:fld>
            <a:r>
              <a:rPr lang="zh-TW"/>
              <a:t>
            </a:t>
            </a:r>
          </a:p>
        </p:txBody>
      </p:sp>
    </p:spTree>
    <p:extLst>
      <p:ext uri="{BB962C8B-B14F-4D97-AF65-F5344CB8AC3E}">
        <p14:creationId xmlns:p14="http://schemas.microsoft.com/office/powerpoint/2010/main" val="325439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t>2025/1/14</a:t>
            </a:fld>
            <a:endParaRPr 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41291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6" name="矩形 5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TW"/>
            </a:p>
          </p:txBody>
        </p:sp>
        <p:sp>
          <p:nvSpPr>
            <p:cNvPr id="7" name="矩形 6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TW"/>
            </a:p>
          </p:txBody>
        </p:sp>
      </p:grpSp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t>2025/1/14</a:t>
            </a:fld>
            <a:endParaRPr 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29543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9" name="矩形 8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TW"/>
            </a:p>
          </p:txBody>
        </p:sp>
        <p:sp>
          <p:nvSpPr>
            <p:cNvPr id="10" name="矩形 9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TW"/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anchor="b">
            <a:normAutofit/>
          </a:bodyPr>
          <a:lstStyle>
            <a:lvl1pPr latinLnBrk="0">
              <a:defRPr lang="zh-TW" sz="3400" b="1"/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758952"/>
            <a:ext cx="6629400" cy="5330952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400"/>
            </a:lvl6pPr>
            <a:lvl7pPr latinLnBrk="0">
              <a:defRPr lang="zh-TW" sz="1400"/>
            </a:lvl7pPr>
            <a:lvl8pPr latinLnBrk="0">
              <a:defRPr lang="zh-TW" sz="1400"/>
            </a:lvl8pPr>
            <a:lvl9pPr latinLnBrk="0">
              <a:defRPr lang="zh-TW" sz="14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zh-TW" sz="1600"/>
            </a:lvl1pPr>
            <a:lvl2pPr marL="457200" indent="0" latinLnBrk="0">
              <a:buNone/>
              <a:defRPr lang="zh-TW" sz="1200"/>
            </a:lvl2pPr>
            <a:lvl3pPr marL="914400" indent="0" latinLnBrk="0">
              <a:buNone/>
              <a:defRPr lang="zh-TW" sz="1000"/>
            </a:lvl3pPr>
            <a:lvl4pPr marL="1371600" indent="0" latinLnBrk="0">
              <a:buNone/>
              <a:defRPr lang="zh-TW" sz="900"/>
            </a:lvl4pPr>
            <a:lvl5pPr marL="1828800" indent="0" latinLnBrk="0">
              <a:buNone/>
              <a:defRPr lang="zh-TW" sz="900"/>
            </a:lvl5pPr>
            <a:lvl6pPr marL="2286000" indent="0" latinLnBrk="0">
              <a:buNone/>
              <a:defRPr lang="zh-TW" sz="900"/>
            </a:lvl6pPr>
            <a:lvl7pPr marL="2743200" indent="0" latinLnBrk="0">
              <a:buNone/>
              <a:defRPr lang="zh-TW" sz="900"/>
            </a:lvl7pPr>
            <a:lvl8pPr marL="3200400" indent="0" latinLnBrk="0">
              <a:buNone/>
              <a:defRPr lang="zh-TW" sz="900"/>
            </a:lvl8pPr>
            <a:lvl9pPr marL="3657600" indent="0" latinLnBrk="0">
              <a:buNone/>
              <a:defRPr lang="zh-TW"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t>2025/1/14</a:t>
            </a:fld>
            <a:endParaRPr 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53937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9" name="矩形 8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TW"/>
            </a:p>
          </p:txBody>
        </p:sp>
        <p:sp>
          <p:nvSpPr>
            <p:cNvPr id="10" name="矩形 9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TW"/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anchor="b">
            <a:normAutofit/>
          </a:bodyPr>
          <a:lstStyle>
            <a:lvl1pPr latinLnBrk="0">
              <a:defRPr lang="zh-TW" sz="3400" b="1"/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50811" y="506104"/>
            <a:ext cx="6858002" cy="5843016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indent="0" algn="ctr" latinLnBrk="0">
              <a:buNone/>
              <a:defRPr lang="zh-TW" sz="2000"/>
            </a:lvl1pPr>
            <a:lvl2pPr marL="457200" indent="0" latinLnBrk="0">
              <a:buNone/>
              <a:defRPr lang="zh-TW" sz="2800"/>
            </a:lvl2pPr>
            <a:lvl3pPr marL="914400" indent="0" latinLnBrk="0">
              <a:buNone/>
              <a:defRPr lang="zh-TW" sz="2400"/>
            </a:lvl3pPr>
            <a:lvl4pPr marL="1371600" indent="0" latinLnBrk="0">
              <a:buNone/>
              <a:defRPr lang="zh-TW" sz="2000"/>
            </a:lvl4pPr>
            <a:lvl5pPr marL="1828800" indent="0" latinLnBrk="0">
              <a:buNone/>
              <a:defRPr lang="zh-TW" sz="2000"/>
            </a:lvl5pPr>
            <a:lvl6pPr marL="2286000" indent="0" latinLnBrk="0">
              <a:buNone/>
              <a:defRPr lang="zh-TW" sz="2000"/>
            </a:lvl6pPr>
            <a:lvl7pPr marL="2743200" indent="0" latinLnBrk="0">
              <a:buNone/>
              <a:defRPr lang="zh-TW" sz="2000"/>
            </a:lvl7pPr>
            <a:lvl8pPr marL="3200400" indent="0" latinLnBrk="0">
              <a:buNone/>
              <a:defRPr lang="zh-TW" sz="2000"/>
            </a:lvl8pPr>
            <a:lvl9pPr marL="3657600" indent="0" latinLnBrk="0">
              <a:buNone/>
              <a:defRPr lang="zh-TW" sz="2000"/>
            </a:lvl9pPr>
          </a:lstStyle>
          <a:p>
            <a:r>
              <a:rPr lang="zh-TW" altLang="en-US" smtClean="0"/>
              <a:t>按一下圖示以新增圖片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zh-TW" sz="1600"/>
            </a:lvl1pPr>
            <a:lvl2pPr marL="457200" indent="0" latinLnBrk="0">
              <a:buNone/>
              <a:defRPr lang="zh-TW" sz="1200"/>
            </a:lvl2pPr>
            <a:lvl3pPr marL="914400" indent="0" latinLnBrk="0">
              <a:buNone/>
              <a:defRPr lang="zh-TW" sz="1000"/>
            </a:lvl3pPr>
            <a:lvl4pPr marL="1371600" indent="0" latinLnBrk="0">
              <a:buNone/>
              <a:defRPr lang="zh-TW" sz="900"/>
            </a:lvl4pPr>
            <a:lvl5pPr marL="1828800" indent="0" latinLnBrk="0">
              <a:buNone/>
              <a:defRPr lang="zh-TW" sz="900"/>
            </a:lvl5pPr>
            <a:lvl6pPr marL="2286000" indent="0" latinLnBrk="0">
              <a:buNone/>
              <a:defRPr lang="zh-TW" sz="900"/>
            </a:lvl6pPr>
            <a:lvl7pPr marL="2743200" indent="0" latinLnBrk="0">
              <a:buNone/>
              <a:defRPr lang="zh-TW" sz="900"/>
            </a:lvl7pPr>
            <a:lvl8pPr marL="3200400" indent="0" latinLnBrk="0">
              <a:buNone/>
              <a:defRPr lang="zh-TW" sz="900"/>
            </a:lvl8pPr>
            <a:lvl9pPr marL="3657600" indent="0" latinLnBrk="0">
              <a:buNone/>
              <a:defRPr lang="zh-TW"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t>2025/1/14</a:t>
            </a:fld>
            <a:endParaRPr 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10198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  <a:alpha val="59000"/>
              </a:schemeClr>
            </a:gs>
            <a:gs pos="40000">
              <a:schemeClr val="accent1">
                <a:lumMod val="20000"/>
                <a:lumOff val="80000"/>
                <a:alpha val="66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群組 8"/>
          <p:cNvGrpSpPr/>
          <p:nvPr/>
        </p:nvGrpSpPr>
        <p:grpSpPr>
          <a:xfrm>
            <a:off x="-1" y="6480048"/>
            <a:ext cx="12188827" cy="377952"/>
            <a:chOff x="-1" y="6480048"/>
            <a:chExt cx="12188827" cy="377952"/>
          </a:xfrm>
        </p:grpSpPr>
        <p:sp>
          <p:nvSpPr>
            <p:cNvPr id="7" name="矩形 6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TW"/>
            </a:p>
          </p:txBody>
        </p:sp>
        <p:sp>
          <p:nvSpPr>
            <p:cNvPr id="8" name="矩形 7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TW"/>
            </a:p>
          </p:txBody>
        </p:sp>
      </p:grp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341120" y="1901952"/>
            <a:ext cx="950976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zh-TW" sz="900">
                <a:solidFill>
                  <a:schemeClr val="tx1"/>
                </a:solidFill>
              </a:defRPr>
            </a:lvl1pPr>
          </a:lstStyle>
          <a:p>
            <a:fld id="{0B277187-C200-495F-A386-621319EADA8F}" type="datetimeFigureOut">
              <a:pPr/>
              <a:t>2025/1/14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zh-TW" sz="900">
                <a:solidFill>
                  <a:schemeClr val="tx1"/>
                </a:solidFill>
              </a:defRPr>
            </a:lvl1pPr>
          </a:lstStyle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zh-TW" sz="900">
                <a:solidFill>
                  <a:schemeClr val="tx1"/>
                </a:solidFill>
              </a:defRPr>
            </a:lvl1pPr>
          </a:lstStyle>
          <a:p>
            <a:fld id="{FC749032-2A07-4AE8-BA90-74324CAE0C87}" type="slidenum">
              <a:pPr/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870023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zh-TW" sz="3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lang="zh-TW" sz="20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▪"/>
        <a:defRPr lang="zh-TW"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lang="zh-TW" sz="16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lang="zh-TW" sz="14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lang="zh-TW" sz="14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>
                <a:solidFill>
                  <a:srgbClr val="866954"/>
                </a:solidFill>
                <a:latin typeface="華康方圓體W7" panose="040B0709000000000000" pitchFamily="81" charset="-120"/>
                <a:ea typeface="華康方圓體W7" panose="040B0709000000000000" pitchFamily="81" charset="-120"/>
              </a:rPr>
              <a:t>113</a:t>
            </a:r>
            <a:r>
              <a:rPr lang="zh-TW" altLang="en-US" dirty="0">
                <a:solidFill>
                  <a:srgbClr val="866954"/>
                </a:solidFill>
                <a:latin typeface="華康方圓體W7" panose="040B0709000000000000" pitchFamily="81" charset="-120"/>
                <a:ea typeface="華康方圓體W7" panose="040B0709000000000000" pitchFamily="81" charset="-120"/>
              </a:rPr>
              <a:t>學年</a:t>
            </a:r>
            <a:r>
              <a:rPr lang="zh-TW" altLang="en-US" dirty="0" smtClean="0">
                <a:solidFill>
                  <a:srgbClr val="866954"/>
                </a:solidFill>
                <a:latin typeface="華康方圓體W7" panose="040B0709000000000000" pitchFamily="81" charset="-120"/>
                <a:ea typeface="華康方圓體W7" panose="040B0709000000000000" pitchFamily="81" charset="-120"/>
              </a:rPr>
              <a:t>度第一學期</a:t>
            </a:r>
            <a:r>
              <a:rPr lang="en-US" altLang="zh-TW" dirty="0" smtClean="0">
                <a:solidFill>
                  <a:srgbClr val="866954"/>
                </a:solidFill>
                <a:latin typeface="華康方圓體W7" panose="040B0709000000000000" pitchFamily="81" charset="-120"/>
                <a:ea typeface="華康方圓體W7" panose="040B0709000000000000" pitchFamily="81" charset="-120"/>
              </a:rPr>
              <a:t/>
            </a:r>
            <a:br>
              <a:rPr lang="en-US" altLang="zh-TW" dirty="0" smtClean="0">
                <a:solidFill>
                  <a:srgbClr val="866954"/>
                </a:solidFill>
                <a:latin typeface="華康方圓體W7" panose="040B0709000000000000" pitchFamily="81" charset="-120"/>
                <a:ea typeface="華康方圓體W7" panose="040B0709000000000000" pitchFamily="81" charset="-120"/>
              </a:rPr>
            </a:br>
            <a:r>
              <a:rPr lang="zh-TW" altLang="en-US" dirty="0" smtClean="0">
                <a:solidFill>
                  <a:srgbClr val="866954"/>
                </a:solidFill>
                <a:latin typeface="華康方圓體W7" panose="040B0709000000000000" pitchFamily="81" charset="-120"/>
                <a:ea typeface="華康方圓體W7" panose="040B0709000000000000" pitchFamily="81" charset="-120"/>
              </a:rPr>
              <a:t>子</a:t>
            </a:r>
            <a:r>
              <a:rPr lang="zh-TW" altLang="en-US" dirty="0">
                <a:solidFill>
                  <a:srgbClr val="866954"/>
                </a:solidFill>
                <a:latin typeface="華康方圓體W7" panose="040B0709000000000000" pitchFamily="81" charset="-120"/>
                <a:ea typeface="華康方圓體W7" panose="040B0709000000000000" pitchFamily="81" charset="-120"/>
              </a:rPr>
              <a:t>１社群領導人研習</a:t>
            </a:r>
            <a:endParaRPr lang="zh-TW" dirty="0"/>
          </a:p>
        </p:txBody>
      </p:sp>
      <p:pic>
        <p:nvPicPr>
          <p:cNvPr id="5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703" y="4068147"/>
            <a:ext cx="3360000" cy="25200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018" y="4068147"/>
            <a:ext cx="3360001" cy="25200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334" y="4068147"/>
            <a:ext cx="336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01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/>
          <p:cNvSpPr txBox="1">
            <a:spLocks/>
          </p:cNvSpPr>
          <p:nvPr/>
        </p:nvSpPr>
        <p:spPr>
          <a:xfrm>
            <a:off x="1117185" y="121288"/>
            <a:ext cx="9509760" cy="123342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sz="3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dirty="0" smtClean="0">
                <a:solidFill>
                  <a:srgbClr val="7030A0"/>
                </a:solidFill>
              </a:rPr>
              <a:t>第</a:t>
            </a:r>
            <a:r>
              <a:rPr lang="zh-TW" altLang="en-US" sz="4800" dirty="0">
                <a:solidFill>
                  <a:srgbClr val="7030A0"/>
                </a:solidFill>
              </a:rPr>
              <a:t>二</a:t>
            </a:r>
            <a:r>
              <a:rPr lang="zh-TW" altLang="en-US" sz="4800" dirty="0" smtClean="0">
                <a:solidFill>
                  <a:srgbClr val="7030A0"/>
                </a:solidFill>
              </a:rPr>
              <a:t>節課</a:t>
            </a:r>
            <a:endParaRPr lang="zh-TW" altLang="en-US" sz="4800" dirty="0">
              <a:solidFill>
                <a:srgbClr val="7030A0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2783"/>
            <a:ext cx="8563292" cy="4055119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5558" y="3741576"/>
            <a:ext cx="3560848" cy="303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57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5" y="738000"/>
            <a:ext cx="5980923" cy="2929119"/>
          </a:xfrm>
          <a:prstGeom prst="rect">
            <a:avLst/>
          </a:prstGeom>
        </p:spPr>
      </p:pic>
      <p:sp>
        <p:nvSpPr>
          <p:cNvPr id="3" name="標題 1"/>
          <p:cNvSpPr txBox="1">
            <a:spLocks/>
          </p:cNvSpPr>
          <p:nvPr/>
        </p:nvSpPr>
        <p:spPr>
          <a:xfrm>
            <a:off x="1117185" y="121288"/>
            <a:ext cx="9509760" cy="123342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sz="3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dirty="0" smtClean="0">
                <a:solidFill>
                  <a:srgbClr val="7030A0"/>
                </a:solidFill>
              </a:rPr>
              <a:t>第三節課</a:t>
            </a:r>
            <a:endParaRPr lang="zh-TW" altLang="en-US" sz="4800" dirty="0">
              <a:solidFill>
                <a:srgbClr val="7030A0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3183" y="738000"/>
            <a:ext cx="5804962" cy="27582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3183" y="3883273"/>
            <a:ext cx="6069955" cy="2844098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447" y="3667119"/>
            <a:ext cx="3894785" cy="278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09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749" y="201664"/>
            <a:ext cx="10377010" cy="6292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60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86" y="259998"/>
            <a:ext cx="11509254" cy="61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30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0991"/>
            <a:ext cx="12220633" cy="615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01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282" y="395389"/>
            <a:ext cx="11799534" cy="613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2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4344"/>
            <a:ext cx="12192000" cy="6121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87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541" y="330858"/>
            <a:ext cx="1101884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06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23391"/>
            <a:ext cx="12113595" cy="630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55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77" y="207342"/>
            <a:ext cx="11527904" cy="651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63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90613" y="1314123"/>
            <a:ext cx="9509760" cy="4127627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zh-TW" altLang="en-US" sz="4000" cap="all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講題</a:t>
            </a:r>
            <a:r>
              <a:rPr lang="en-US" altLang="zh-TW" sz="4000" cap="all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zh-TW" sz="4000" cap="all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生成</a:t>
            </a:r>
            <a:r>
              <a:rPr lang="zh-TW" altLang="zh-TW" sz="4000" cap="all" dirty="0">
                <a:latin typeface="標楷體" panose="03000509000000000000" pitchFamily="65" charset="-120"/>
                <a:ea typeface="標楷體" panose="03000509000000000000" pitchFamily="65" charset="-120"/>
              </a:rPr>
              <a:t>式AI在教學</a:t>
            </a:r>
            <a:r>
              <a:rPr lang="zh-TW" altLang="zh-TW" sz="4000" cap="all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中的</a:t>
            </a:r>
            <a:r>
              <a:rPr lang="zh-TW" altLang="zh-TW" sz="4000" cap="all" dirty="0">
                <a:latin typeface="標楷體" panose="03000509000000000000" pitchFamily="65" charset="-120"/>
                <a:ea typeface="標楷體" panose="03000509000000000000" pitchFamily="65" charset="-120"/>
              </a:rPr>
              <a:t>應用與實踐</a:t>
            </a:r>
          </a:p>
          <a:p>
            <a:pPr marL="45720" indent="0">
              <a:buNone/>
            </a:pP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日期</a:t>
            </a:r>
            <a: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2024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zh-TW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zh-TW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22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  <a:endParaRPr lang="zh-TW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" indent="0">
              <a:buNone/>
            </a:pP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講座</a:t>
            </a:r>
            <a: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新竹縣自強</a:t>
            </a:r>
            <a:r>
              <a:rPr lang="zh-TW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國中黃</a:t>
            </a:r>
            <a:r>
              <a:rPr lang="zh-TW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唯</a:t>
            </a:r>
            <a:r>
              <a:rPr lang="zh-TW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芯</a:t>
            </a:r>
            <a:endParaRPr lang="en-US" altLang="zh-TW" sz="4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" indent="0">
              <a:buNone/>
            </a:pP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新竹縣</a:t>
            </a:r>
            <a:r>
              <a:rPr lang="zh-TW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自然領域輔導團團</a:t>
            </a:r>
            <a:r>
              <a:rPr lang="zh-TW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員</a:t>
            </a:r>
            <a: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" indent="0">
              <a:buNone/>
            </a:pPr>
            <a:endParaRPr lang="zh-TW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502" y="3041780"/>
            <a:ext cx="384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55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639" y="315590"/>
            <a:ext cx="10897544" cy="642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01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15" y="334838"/>
            <a:ext cx="11765349" cy="6215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55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9269"/>
            <a:ext cx="12074279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24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8983" y="475838"/>
            <a:ext cx="12469965" cy="590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44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960" y="446544"/>
            <a:ext cx="10663221" cy="613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22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請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參與研習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教師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實作生成式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AI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課程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" indent="0">
              <a:buNone/>
            </a:pP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、目標建立自己的課程包。</a:t>
            </a:r>
          </a:p>
          <a:p>
            <a:pPr marL="45720" indent="0">
              <a:buNone/>
            </a:pP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、目標建立自己的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E</a:t>
            </a: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度。</a:t>
            </a:r>
          </a:p>
          <a:p>
            <a:pPr marL="45720" indent="0">
              <a:buNone/>
            </a:pP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、用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open id</a:t>
            </a: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登入操作因才網。</a:t>
            </a:r>
          </a:p>
          <a:p>
            <a:pPr marL="45720" indent="0">
              <a:buNone/>
            </a:pP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zh-TW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派</a:t>
            </a:r>
            <a:r>
              <a:rPr lang="zh-TW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任務。</a:t>
            </a:r>
            <a:endParaRPr lang="zh-TW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" indent="0">
              <a:buNone/>
            </a:pP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因才網操作。</a:t>
            </a:r>
          </a:p>
          <a:p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457" y="2332652"/>
            <a:ext cx="5349551" cy="401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65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782942"/>
          </a:xfrm>
        </p:spPr>
        <p:txBody>
          <a:bodyPr/>
          <a:lstStyle/>
          <a:p>
            <a:r>
              <a:rPr lang="zh-TW" altLang="zh-TW" dirty="0"/>
              <a:t>回饋</a:t>
            </a:r>
            <a:r>
              <a:rPr lang="zh-TW" altLang="zh-TW" dirty="0" smtClean="0"/>
              <a:t>表單</a:t>
            </a:r>
            <a:endParaRPr lang="zh-TW" altLang="en-US" dirty="0"/>
          </a:p>
        </p:txBody>
      </p:sp>
      <p:pic>
        <p:nvPicPr>
          <p:cNvPr id="4" name="圖片 3" descr="C:\Users\81172\AppData\Local\Microsoft\Windows\INetCache\Content.MSO\AE30CE0D.tmp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105" y="1250302"/>
            <a:ext cx="6645910" cy="279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圖片 4" descr="C:\Users\81172\AppData\Local\Microsoft\Windows\INetCache\Content.MSO\C63618A3.tmp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812" y="4047477"/>
            <a:ext cx="6645910" cy="2797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469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41120" y="248738"/>
            <a:ext cx="9509760" cy="782942"/>
          </a:xfrm>
        </p:spPr>
        <p:txBody>
          <a:bodyPr/>
          <a:lstStyle/>
          <a:p>
            <a:r>
              <a:rPr lang="zh-TW" altLang="zh-TW" dirty="0"/>
              <a:t>回饋</a:t>
            </a:r>
            <a:r>
              <a:rPr lang="zh-TW" altLang="zh-TW" dirty="0" smtClean="0"/>
              <a:t>表單</a:t>
            </a:r>
            <a:endParaRPr lang="zh-TW" altLang="en-US" dirty="0"/>
          </a:p>
        </p:txBody>
      </p:sp>
      <p:pic>
        <p:nvPicPr>
          <p:cNvPr id="6" name="圖片 5" descr="C:\Users\81172\AppData\Local\Microsoft\Windows\INetCache\Content.MSO\53523DA9.tmp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41" y="1147665"/>
            <a:ext cx="6645910" cy="279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圖片 6" descr="C:\Users\81172\AppData\Local\Microsoft\Windows\INetCache\Content.MSO\3B84D69F.tmp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090" y="4060825"/>
            <a:ext cx="6645910" cy="2797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092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782942"/>
          </a:xfrm>
        </p:spPr>
        <p:txBody>
          <a:bodyPr/>
          <a:lstStyle/>
          <a:p>
            <a:r>
              <a:rPr lang="zh-TW" altLang="zh-TW" dirty="0"/>
              <a:t>回饋</a:t>
            </a:r>
            <a:r>
              <a:rPr lang="zh-TW" altLang="zh-TW" dirty="0" smtClean="0"/>
              <a:t>表單</a:t>
            </a:r>
            <a:endParaRPr lang="zh-TW" altLang="en-US" dirty="0"/>
          </a:p>
        </p:txBody>
      </p:sp>
      <p:pic>
        <p:nvPicPr>
          <p:cNvPr id="6" name="圖片 5" descr="C:\Users\81172\AppData\Local\Microsoft\Windows\INetCache\Content.MSO\43B43905.tmp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96" y="1250302"/>
            <a:ext cx="6645910" cy="279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圖片 6" descr="C:\Users\81172\AppData\Local\Microsoft\Windows\INetCache\Content.MSO\62A8D65B.tmp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433" y="4060825"/>
            <a:ext cx="6645910" cy="2797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446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782942"/>
          </a:xfrm>
        </p:spPr>
        <p:txBody>
          <a:bodyPr/>
          <a:lstStyle/>
          <a:p>
            <a:r>
              <a:rPr lang="zh-TW" altLang="zh-TW" dirty="0"/>
              <a:t>回饋</a:t>
            </a:r>
            <a:r>
              <a:rPr lang="zh-TW" altLang="zh-TW" dirty="0" smtClean="0"/>
              <a:t>表單</a:t>
            </a:r>
            <a:endParaRPr lang="zh-TW" altLang="en-US" dirty="0"/>
          </a:p>
        </p:txBody>
      </p:sp>
      <p:pic>
        <p:nvPicPr>
          <p:cNvPr id="3" name="圖片 2" descr="C:\Users\81172\AppData\Local\Microsoft\Windows\INetCache\Content.MSO\DF7F9C21.tmp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58" y="1250302"/>
            <a:ext cx="6645910" cy="279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圖片 3" descr="C:\Users\81172\AppData\Local\Microsoft\Windows\INetCache\Content.MSO\85AB53D7.tmp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698" y="4060825"/>
            <a:ext cx="6645910" cy="2797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9173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89" y="156708"/>
            <a:ext cx="11726459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64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782942"/>
          </a:xfrm>
        </p:spPr>
        <p:txBody>
          <a:bodyPr/>
          <a:lstStyle/>
          <a:p>
            <a:r>
              <a:rPr lang="zh-TW" altLang="zh-TW" dirty="0"/>
              <a:t>回饋</a:t>
            </a:r>
            <a:r>
              <a:rPr lang="zh-TW" altLang="zh-TW" dirty="0" smtClean="0"/>
              <a:t>表單</a:t>
            </a:r>
            <a:endParaRPr lang="zh-TW" altLang="en-US" dirty="0"/>
          </a:p>
        </p:txBody>
      </p:sp>
      <p:pic>
        <p:nvPicPr>
          <p:cNvPr id="3" name="圖片 2" descr="C:\Users\81172\AppData\Local\Microsoft\Windows\INetCache\Content.MSO\785D02FD.tmp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02" y="1405261"/>
            <a:ext cx="6645910" cy="2797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254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2663" y="699796"/>
            <a:ext cx="9509760" cy="4127627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en-US" altLang="zh-TW" sz="2800" dirty="0"/>
              <a:t>10</a:t>
            </a:r>
            <a:r>
              <a:rPr lang="zh-TW" altLang="zh-TW" sz="2800" dirty="0"/>
              <a:t>、本次研習對我而言最大的收獲</a:t>
            </a:r>
            <a:r>
              <a:rPr lang="zh-TW" altLang="zh-TW" sz="2800" dirty="0" smtClean="0"/>
              <a:t>在於</a:t>
            </a:r>
          </a:p>
          <a:p>
            <a:r>
              <a:rPr lang="zh-TW" altLang="zh-TW" sz="2800" dirty="0" smtClean="0"/>
              <a:t>教學應用</a:t>
            </a:r>
          </a:p>
          <a:p>
            <a:r>
              <a:rPr lang="zh-TW" altLang="zh-TW" sz="2800" dirty="0" smtClean="0"/>
              <a:t>很</a:t>
            </a:r>
            <a:r>
              <a:rPr lang="zh-TW" altLang="zh-TW" sz="2800" dirty="0"/>
              <a:t>實用，沒有學過</a:t>
            </a:r>
          </a:p>
          <a:p>
            <a:r>
              <a:rPr lang="zh-TW" altLang="zh-TW" sz="2800" dirty="0"/>
              <a:t>了解因材網操作方式</a:t>
            </a:r>
          </a:p>
          <a:p>
            <a:r>
              <a:rPr lang="zh-TW" altLang="zh-TW" sz="2800" dirty="0"/>
              <a:t>老師的實作分享，還有很多小祕技真的很實用</a:t>
            </a:r>
          </a:p>
          <a:p>
            <a:r>
              <a:rPr lang="zh-TW" altLang="zh-TW" sz="2800" dirty="0"/>
              <a:t>對因才網的認識</a:t>
            </a:r>
          </a:p>
          <a:p>
            <a:r>
              <a:rPr lang="zh-TW" altLang="zh-TW" sz="2800" dirty="0"/>
              <a:t>實機操作，同科較易理解</a:t>
            </a:r>
          </a:p>
          <a:p>
            <a:r>
              <a:rPr lang="zh-TW" altLang="zh-TW" sz="2800" dirty="0"/>
              <a:t>迫不急待想回學校去使用因材網</a:t>
            </a:r>
          </a:p>
          <a:p>
            <a:r>
              <a:rPr lang="zh-TW" altLang="zh-TW" sz="2800" dirty="0"/>
              <a:t>認識</a:t>
            </a:r>
            <a:r>
              <a:rPr lang="en-US" altLang="zh-TW" sz="2800" dirty="0"/>
              <a:t>e</a:t>
            </a:r>
            <a:r>
              <a:rPr lang="zh-TW" altLang="zh-TW" sz="2800" dirty="0"/>
              <a:t>度</a:t>
            </a:r>
          </a:p>
          <a:p>
            <a:r>
              <a:rPr lang="zh-TW" altLang="zh-TW" sz="2800" dirty="0"/>
              <a:t>因材網的應用</a:t>
            </a:r>
          </a:p>
          <a:p>
            <a:endParaRPr lang="zh-TW" altLang="en-US" sz="2800" dirty="0"/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622663" y="-83146"/>
            <a:ext cx="9509760" cy="7829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sz="3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 smtClean="0"/>
              <a:t>回饋表單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4087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90613" y="1314123"/>
            <a:ext cx="9509760" cy="4127627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日期</a:t>
            </a:r>
            <a: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2024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zh-TW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日下午</a:t>
            </a:r>
            <a:endParaRPr lang="zh-TW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" indent="0">
              <a:buNone/>
            </a:pP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講座</a:t>
            </a:r>
            <a: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新竹縣自強</a:t>
            </a:r>
            <a:r>
              <a:rPr lang="zh-TW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國中黃</a:t>
            </a:r>
            <a:r>
              <a:rPr lang="zh-TW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唯</a:t>
            </a:r>
            <a:r>
              <a:rPr lang="zh-TW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芯</a:t>
            </a:r>
            <a:endParaRPr lang="en-US" altLang="zh-TW" sz="4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" indent="0">
              <a:buNone/>
            </a:pP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新竹縣</a:t>
            </a:r>
            <a:r>
              <a:rPr lang="zh-TW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自然領域輔導團團</a:t>
            </a:r>
            <a:r>
              <a:rPr lang="zh-TW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員</a:t>
            </a:r>
            <a: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" indent="0">
              <a:buNone/>
            </a:pPr>
            <a:endParaRPr lang="zh-TW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893250" y="0"/>
            <a:ext cx="9509760" cy="1233424"/>
          </a:xfrm>
        </p:spPr>
        <p:txBody>
          <a:bodyPr/>
          <a:lstStyle/>
          <a:p>
            <a:r>
              <a:rPr lang="zh-TW" altLang="en-US" dirty="0" smtClean="0"/>
              <a:t>下回研習</a:t>
            </a:r>
            <a:r>
              <a:rPr lang="zh-TW" altLang="en-US" dirty="0"/>
              <a:t>日期</a:t>
            </a:r>
          </a:p>
        </p:txBody>
      </p:sp>
    </p:spTree>
    <p:extLst>
      <p:ext uri="{BB962C8B-B14F-4D97-AF65-F5344CB8AC3E}">
        <p14:creationId xmlns:p14="http://schemas.microsoft.com/office/powerpoint/2010/main" val="393316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455" y="671065"/>
            <a:ext cx="11597458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88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781" y="388670"/>
            <a:ext cx="10625859" cy="61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51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687" y="307695"/>
            <a:ext cx="11498591" cy="61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03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953" y="375816"/>
            <a:ext cx="11104466" cy="61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85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430" y="310239"/>
            <a:ext cx="11428163" cy="61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36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4065"/>
            <a:ext cx="9650964" cy="4963004"/>
          </a:xfrm>
          <a:prstGeom prst="rect">
            <a:avLst/>
          </a:prstGeom>
        </p:spPr>
      </p:pic>
      <p:sp>
        <p:nvSpPr>
          <p:cNvPr id="3" name="標題 1"/>
          <p:cNvSpPr txBox="1">
            <a:spLocks/>
          </p:cNvSpPr>
          <p:nvPr/>
        </p:nvSpPr>
        <p:spPr>
          <a:xfrm>
            <a:off x="1117185" y="121288"/>
            <a:ext cx="9509760" cy="123342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sz="3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dirty="0" smtClean="0">
                <a:solidFill>
                  <a:srgbClr val="7030A0"/>
                </a:solidFill>
              </a:rPr>
              <a:t>第一節課</a:t>
            </a:r>
            <a:endParaRPr lang="zh-TW" altLang="en-US" sz="4800" dirty="0">
              <a:solidFill>
                <a:srgbClr val="7030A0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2561" y="4809381"/>
            <a:ext cx="3369439" cy="204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68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Banded Design Yellow 16x9">
  <a:themeElements>
    <a:clrScheme name="Banded_Design_Yellow">
      <a:dk1>
        <a:srgbClr val="323232"/>
      </a:dk1>
      <a:lt1>
        <a:sysClr val="window" lastClr="FFFFFF"/>
      </a:lt1>
      <a:dk2>
        <a:srgbClr val="000000"/>
      </a:dk2>
      <a:lt2>
        <a:srgbClr val="E5E8E8"/>
      </a:lt2>
      <a:accent1>
        <a:srgbClr val="FFCD36"/>
      </a:accent1>
      <a:accent2>
        <a:srgbClr val="F29E3E"/>
      </a:accent2>
      <a:accent3>
        <a:srgbClr val="83C546"/>
      </a:accent3>
      <a:accent4>
        <a:srgbClr val="52C1CA"/>
      </a:accent4>
      <a:accent5>
        <a:srgbClr val="7384CA"/>
      </a:accent5>
      <a:accent6>
        <a:srgbClr val="DA6A89"/>
      </a:accent6>
      <a:hlink>
        <a:srgbClr val="88CACA"/>
      </a:hlink>
      <a:folHlink>
        <a:srgbClr val="91A7CA"/>
      </a:folHlink>
    </a:clrScheme>
    <a:fontScheme name="Microsoft JhengHei UI">
      <a:majorFont>
        <a:latin typeface="Microsoft JhengHei UI"/>
        <a:ea typeface="Microsoft JhengHei UI"/>
        <a:cs typeface=""/>
      </a:majorFont>
      <a:minorFont>
        <a:latin typeface="Microsoft JhengHei UI"/>
        <a:ea typeface="Microsoft JhengHei U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_Design_Yellow_TP102900996" id="{AB4870CB-06BC-483D-898D-CB6E678212C7}" vid="{2ED2B3FE-BC13-4C0A-890E-57CB699DBA16}"/>
    </a:ext>
  </a:extLst>
</a:theme>
</file>

<file path=ppt/theme/theme2.xml><?xml version="1.0" encoding="utf-8"?>
<a:theme xmlns:a="http://schemas.openxmlformats.org/drawingml/2006/main" name="Office Theme">
  <a:themeElements>
    <a:clrScheme name="Banded_Design_Yellow">
      <a:dk1>
        <a:srgbClr val="595959"/>
      </a:dk1>
      <a:lt1>
        <a:sysClr val="window" lastClr="FFFFFF"/>
      </a:lt1>
      <a:dk2>
        <a:srgbClr val="323232"/>
      </a:dk2>
      <a:lt2>
        <a:srgbClr val="E5E8E8"/>
      </a:lt2>
      <a:accent1>
        <a:srgbClr val="FFCD36"/>
      </a:accent1>
      <a:accent2>
        <a:srgbClr val="F29E3E"/>
      </a:accent2>
      <a:accent3>
        <a:srgbClr val="83C546"/>
      </a:accent3>
      <a:accent4>
        <a:srgbClr val="52C1CA"/>
      </a:accent4>
      <a:accent5>
        <a:srgbClr val="7384CA"/>
      </a:accent5>
      <a:accent6>
        <a:srgbClr val="DA6A89"/>
      </a:accent6>
      <a:hlink>
        <a:srgbClr val="88CACA"/>
      </a:hlink>
      <a:folHlink>
        <a:srgbClr val="91A7CA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anded_Design_Yellow">
      <a:dk1>
        <a:srgbClr val="595959"/>
      </a:dk1>
      <a:lt1>
        <a:sysClr val="window" lastClr="FFFFFF"/>
      </a:lt1>
      <a:dk2>
        <a:srgbClr val="323232"/>
      </a:dk2>
      <a:lt2>
        <a:srgbClr val="E5E8E8"/>
      </a:lt2>
      <a:accent1>
        <a:srgbClr val="FFCD36"/>
      </a:accent1>
      <a:accent2>
        <a:srgbClr val="F29E3E"/>
      </a:accent2>
      <a:accent3>
        <a:srgbClr val="83C546"/>
      </a:accent3>
      <a:accent4>
        <a:srgbClr val="52C1CA"/>
      </a:accent4>
      <a:accent5>
        <a:srgbClr val="7384CA"/>
      </a:accent5>
      <a:accent6>
        <a:srgbClr val="DA6A89"/>
      </a:accent6>
      <a:hlink>
        <a:srgbClr val="88CACA"/>
      </a:hlink>
      <a:folHlink>
        <a:srgbClr val="91A7CA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866677B1-365E-411F-9971-C788BC29752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黃色橫紋設計簡報 (寬螢幕)</Template>
  <TotalTime>0</TotalTime>
  <Words>218</Words>
  <Application>Microsoft Office PowerPoint</Application>
  <PresentationFormat>寬螢幕</PresentationFormat>
  <Paragraphs>34</Paragraphs>
  <Slides>32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32</vt:i4>
      </vt:variant>
    </vt:vector>
  </HeadingPairs>
  <TitlesOfParts>
    <vt:vector size="38" baseType="lpstr">
      <vt:lpstr>Microsoft JhengHei UI</vt:lpstr>
      <vt:lpstr>華康方圓體W7</vt:lpstr>
      <vt:lpstr>標楷體</vt:lpstr>
      <vt:lpstr>Arial</vt:lpstr>
      <vt:lpstr>Book Antiqua</vt:lpstr>
      <vt:lpstr>Banded Design Yellow 16x9</vt:lpstr>
      <vt:lpstr>113學年度第一學期 子１社群領導人研習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請參與研習教師實作生成式AI課程</vt:lpstr>
      <vt:lpstr>回饋表單</vt:lpstr>
      <vt:lpstr>回饋表單</vt:lpstr>
      <vt:lpstr>回饋表單</vt:lpstr>
      <vt:lpstr>回饋表單</vt:lpstr>
      <vt:lpstr>回饋表單</vt:lpstr>
      <vt:lpstr>PowerPoint 簡報</vt:lpstr>
      <vt:lpstr>下回研習日期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2025-01-13T15:12:03Z</dcterms:created>
  <dcterms:modified xsi:type="dcterms:W3CDTF">2025-01-14T02:42:40Z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TC029009979991</vt:lpwstr>
  </property>
</Properties>
</file>