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74" r:id="rId5"/>
    <p:sldId id="284" r:id="rId6"/>
    <p:sldId id="258" r:id="rId7"/>
    <p:sldId id="259" r:id="rId8"/>
    <p:sldId id="273" r:id="rId9"/>
    <p:sldId id="285" r:id="rId10"/>
    <p:sldId id="261" r:id="rId11"/>
    <p:sldId id="262" r:id="rId12"/>
    <p:sldId id="275" r:id="rId13"/>
    <p:sldId id="277" r:id="rId14"/>
    <p:sldId id="286" r:id="rId15"/>
    <p:sldId id="297" r:id="rId16"/>
    <p:sldId id="295" r:id="rId17"/>
    <p:sldId id="298" r:id="rId18"/>
    <p:sldId id="299" r:id="rId19"/>
    <p:sldId id="300" r:id="rId20"/>
    <p:sldId id="301" r:id="rId21"/>
    <p:sldId id="265" r:id="rId22"/>
    <p:sldId id="278" r:id="rId23"/>
    <p:sldId id="281" r:id="rId24"/>
    <p:sldId id="267" r:id="rId25"/>
    <p:sldId id="279" r:id="rId26"/>
    <p:sldId id="287" r:id="rId27"/>
    <p:sldId id="282" r:id="rId28"/>
    <p:sldId id="302" r:id="rId29"/>
    <p:sldId id="303" r:id="rId30"/>
    <p:sldId id="304" r:id="rId31"/>
    <p:sldId id="266" r:id="rId32"/>
    <p:sldId id="268" r:id="rId33"/>
    <p:sldId id="269" r:id="rId34"/>
    <p:sldId id="270" r:id="rId35"/>
  </p:sldIdLst>
  <p:sldSz cx="18288000" cy="10287000"/>
  <p:notesSz cx="6858000" cy="9144000"/>
  <p:embeddedFontLst>
    <p:embeddedFont>
      <p:font typeface="DFKai-SB" panose="03000509000000000000" pitchFamily="65" charset="-12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andy Casual" panose="02020500000000000000" charset="0"/>
      <p:regular r:id="rId41"/>
    </p:embeddedFont>
    <p:embeddedFont>
      <p:font typeface="清松手寫體1" panose="00000500000000000000" pitchFamily="2" charset="-120"/>
      <p:regular r:id="rId42"/>
    </p:embeddedFont>
    <p:embeddedFont>
      <p:font typeface="華康方圓體W7" panose="040B0709000000000000" pitchFamily="81" charset="-120"/>
      <p:regular r:id="rId43"/>
    </p:embeddedFont>
    <p:embeddedFont>
      <p:font typeface="華康布丁體" panose="040B0C09000000000000" pitchFamily="81" charset="-120"/>
      <p:regular r:id="rId44"/>
    </p:embeddedFont>
    <p:embeddedFont>
      <p:font typeface="微軟正黑體" panose="020B0604030504040204" pitchFamily="34" charset="-120"/>
      <p:regular r:id="rId45"/>
      <p:bold r:id="rId46"/>
    </p:embeddedFont>
    <p:embeddedFont>
      <p:font typeface="源樣黑體 B" panose="020B0800000000000000" pitchFamily="34" charset="-120"/>
      <p:bold r:id="rId47"/>
    </p:embeddedFont>
    <p:embeddedFont>
      <p:font typeface="源樣黑體 M" panose="020B0600000000000000" pitchFamily="34" charset="-12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E2DE"/>
    <a:srgbClr val="F7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4622" autoAdjust="0"/>
  </p:normalViewPr>
  <p:slideViewPr>
    <p:cSldViewPr>
      <p:cViewPr>
        <p:scale>
          <a:sx n="66" d="100"/>
          <a:sy n="66" d="100"/>
        </p:scale>
        <p:origin x="948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image" Target="../media/image88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image" Target="../media/image91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image" Target="../media/image98.jpeg"/><Relationship Id="rId5" Type="http://schemas.openxmlformats.org/officeDocument/2006/relationships/image" Target="../media/image102.jpeg"/><Relationship Id="rId4" Type="http://schemas.openxmlformats.org/officeDocument/2006/relationships/image" Target="../media/image101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image" Target="../media/image106.jp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image" Target="../media/image88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image" Target="../media/image91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image" Target="../media/image98.jpeg"/><Relationship Id="rId5" Type="http://schemas.openxmlformats.org/officeDocument/2006/relationships/image" Target="../media/image102.jpeg"/><Relationship Id="rId4" Type="http://schemas.openxmlformats.org/officeDocument/2006/relationships/image" Target="../media/image101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image" Target="../media/image106.jp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E181DF-E34E-4C06-95C5-66D7A26E9193}" type="doc">
      <dgm:prSet loTypeId="urn:microsoft.com/office/officeart/2008/layout/CaptionedPictures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3F31EBB5-434A-4C37-BD59-78A257E0D415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來淑校長報告</a:t>
          </a:r>
        </a:p>
      </dgm:t>
    </dgm:pt>
    <dgm:pt modelId="{A1ECE57D-C6D4-474B-A913-D7EA7115334E}" type="parTrans" cxnId="{97A042CB-B3F7-4B81-82DE-EC856F09A9CD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136BFD56-266F-4A07-82D0-1EB8BB9D4672}" type="sibTrans" cxnId="{97A042CB-B3F7-4B81-82DE-EC856F09A9CD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114FC778-E783-4B13-9C02-A461ADA496DC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富財課督致詞</a:t>
          </a:r>
        </a:p>
      </dgm:t>
    </dgm:pt>
    <dgm:pt modelId="{5BCDBEB7-D7E4-4554-B620-EB0E19ABA4FA}" type="parTrans" cxnId="{6F671FE4-2566-41B4-9F32-E7BC9856204B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4DB10C5D-EB3B-4F89-9EFE-8E343EE94C47}" type="sibTrans" cxnId="{6F671FE4-2566-41B4-9F32-E7BC9856204B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70933814-A10C-486E-9C30-9C6036545F35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玫欣校長分享</a:t>
          </a:r>
        </a:p>
      </dgm:t>
    </dgm:pt>
    <dgm:pt modelId="{96206883-AD7A-4837-BA96-B4BCD1997CC0}" type="parTrans" cxnId="{EDF44309-FFA2-4267-8EFC-22D1E5A5AB0A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8BF799A2-CCB9-4BFC-98A7-AB571B20FC20}" type="sibTrans" cxnId="{EDF44309-FFA2-4267-8EFC-22D1E5A5AB0A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A89ACEC0-710E-4F53-B05F-439F2EBC0CB8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婉琦校長分享</a:t>
          </a:r>
        </a:p>
      </dgm:t>
    </dgm:pt>
    <dgm:pt modelId="{E7F023FA-02EC-4F15-82D9-44AE22337EE9}" type="parTrans" cxnId="{B9255119-C80D-495E-A360-3759B71AB419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774BBB33-AEE9-47C8-B1A4-8925A6A58D22}" type="sibTrans" cxnId="{B9255119-C80D-495E-A360-3759B71AB419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C3E92919-8ABD-4A81-9C75-DB2976283F03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馨嬅主任分享</a:t>
          </a:r>
        </a:p>
      </dgm:t>
    </dgm:pt>
    <dgm:pt modelId="{2F3ED32E-F17B-4EB4-A7E1-712E1F0D5215}" type="parTrans" cxnId="{FD59EDFE-12C6-4509-BC0D-42A7F438E278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92328912-4202-48C1-8F9B-008787D33D8E}" type="sibTrans" cxnId="{FD59EDFE-12C6-4509-BC0D-42A7F438E278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DAC4AB31-990F-4D4B-BCEC-41F50B19EF50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大合照</a:t>
          </a:r>
        </a:p>
      </dgm:t>
    </dgm:pt>
    <dgm:pt modelId="{5C16073C-618A-4D3C-9E50-DD3EC7E04795}" type="parTrans" cxnId="{CB7884D7-246B-4650-B331-67445E22CB82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37A7DAC4-3098-492C-B3F1-71F8EBAD4E2F}" type="sibTrans" cxnId="{CB7884D7-246B-4650-B331-67445E22CB82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B0022608-0669-40D1-AA2F-E8CBAD3F04E0}" type="pres">
      <dgm:prSet presAssocID="{0EE181DF-E34E-4C06-95C5-66D7A26E9193}" presName="Name0" presStyleCnt="0">
        <dgm:presLayoutVars>
          <dgm:chMax/>
          <dgm:chPref/>
          <dgm:dir/>
        </dgm:presLayoutVars>
      </dgm:prSet>
      <dgm:spPr/>
    </dgm:pt>
    <dgm:pt modelId="{E389EC34-92C4-48C2-968C-3500FD1F624B}" type="pres">
      <dgm:prSet presAssocID="{3F31EBB5-434A-4C37-BD59-78A257E0D415}" presName="composite" presStyleCnt="0">
        <dgm:presLayoutVars>
          <dgm:chMax val="1"/>
          <dgm:chPref val="1"/>
        </dgm:presLayoutVars>
      </dgm:prSet>
      <dgm:spPr/>
    </dgm:pt>
    <dgm:pt modelId="{2633CA90-69EB-4615-A984-0E6400EB79A1}" type="pres">
      <dgm:prSet presAssocID="{3F31EBB5-434A-4C37-BD59-78A257E0D415}" presName="Accent" presStyleLbl="trAlignAcc1" presStyleIdx="0" presStyleCnt="6">
        <dgm:presLayoutVars>
          <dgm:chMax val="0"/>
          <dgm:chPref val="0"/>
        </dgm:presLayoutVars>
      </dgm:prSet>
      <dgm:spPr/>
    </dgm:pt>
    <dgm:pt modelId="{4D8D1BBA-F5BB-414F-95FE-ACA61FD2D2FB}" type="pres">
      <dgm:prSet presAssocID="{3F31EBB5-434A-4C37-BD59-78A257E0D415}" presName="Image" presStyleLbl="alignImgPlace1" presStyleIdx="0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2C9AC0D-5417-4CB5-B5C4-1E7B20DB046B}" type="pres">
      <dgm:prSet presAssocID="{3F31EBB5-434A-4C37-BD59-78A257E0D415}" presName="ChildComposite" presStyleCnt="0"/>
      <dgm:spPr/>
    </dgm:pt>
    <dgm:pt modelId="{26D7EFDC-537D-470F-A3D2-68D9147799D0}" type="pres">
      <dgm:prSet presAssocID="{3F31EBB5-434A-4C37-BD59-78A257E0D41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2971CCD-38BA-4D0E-9A18-C7803969F3D2}" type="pres">
      <dgm:prSet presAssocID="{3F31EBB5-434A-4C37-BD59-78A257E0D415}" presName="Parent" presStyleLbl="revTx" presStyleIdx="0" presStyleCnt="6">
        <dgm:presLayoutVars>
          <dgm:chMax val="1"/>
          <dgm:chPref val="0"/>
          <dgm:bulletEnabled val="1"/>
        </dgm:presLayoutVars>
      </dgm:prSet>
      <dgm:spPr/>
    </dgm:pt>
    <dgm:pt modelId="{7C3EB8C4-4B05-4774-BF24-9C261E50661C}" type="pres">
      <dgm:prSet presAssocID="{136BFD56-266F-4A07-82D0-1EB8BB9D4672}" presName="sibTrans" presStyleCnt="0"/>
      <dgm:spPr/>
    </dgm:pt>
    <dgm:pt modelId="{486752C7-E56B-4B32-9BC6-3E94602AB2DB}" type="pres">
      <dgm:prSet presAssocID="{114FC778-E783-4B13-9C02-A461ADA496DC}" presName="composite" presStyleCnt="0">
        <dgm:presLayoutVars>
          <dgm:chMax val="1"/>
          <dgm:chPref val="1"/>
        </dgm:presLayoutVars>
      </dgm:prSet>
      <dgm:spPr/>
    </dgm:pt>
    <dgm:pt modelId="{F9EA3BCF-ACC5-4226-9ED4-4B3EC423261C}" type="pres">
      <dgm:prSet presAssocID="{114FC778-E783-4B13-9C02-A461ADA496DC}" presName="Accent" presStyleLbl="trAlignAcc1" presStyleIdx="1" presStyleCnt="6">
        <dgm:presLayoutVars>
          <dgm:chMax val="0"/>
          <dgm:chPref val="0"/>
        </dgm:presLayoutVars>
      </dgm:prSet>
      <dgm:spPr/>
    </dgm:pt>
    <dgm:pt modelId="{4D7405ED-A9B3-4B94-B993-4BE7F26467F6}" type="pres">
      <dgm:prSet presAssocID="{114FC778-E783-4B13-9C02-A461ADA496DC}" presName="Image" presStyleLbl="alignImgPlace1" presStyleIdx="1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AD021B7C-4089-48BD-BB6A-EE3C727B13B6}" type="pres">
      <dgm:prSet presAssocID="{114FC778-E783-4B13-9C02-A461ADA496DC}" presName="ChildComposite" presStyleCnt="0"/>
      <dgm:spPr/>
    </dgm:pt>
    <dgm:pt modelId="{B2D561E2-F3C5-4802-B206-1ECD369BE116}" type="pres">
      <dgm:prSet presAssocID="{114FC778-E783-4B13-9C02-A461ADA496D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679B4AF-6C9F-4120-B0F3-4CBC0735B7AB}" type="pres">
      <dgm:prSet presAssocID="{114FC778-E783-4B13-9C02-A461ADA496DC}" presName="Parent" presStyleLbl="revTx" presStyleIdx="1" presStyleCnt="6">
        <dgm:presLayoutVars>
          <dgm:chMax val="1"/>
          <dgm:chPref val="0"/>
          <dgm:bulletEnabled val="1"/>
        </dgm:presLayoutVars>
      </dgm:prSet>
      <dgm:spPr/>
    </dgm:pt>
    <dgm:pt modelId="{29127D88-0F45-473E-8D63-75EC2D54C524}" type="pres">
      <dgm:prSet presAssocID="{4DB10C5D-EB3B-4F89-9EFE-8E343EE94C47}" presName="sibTrans" presStyleCnt="0"/>
      <dgm:spPr/>
    </dgm:pt>
    <dgm:pt modelId="{11F768B5-9316-4EE9-A08D-ED2DAD8DA296}" type="pres">
      <dgm:prSet presAssocID="{70933814-A10C-486E-9C30-9C6036545F35}" presName="composite" presStyleCnt="0">
        <dgm:presLayoutVars>
          <dgm:chMax val="1"/>
          <dgm:chPref val="1"/>
        </dgm:presLayoutVars>
      </dgm:prSet>
      <dgm:spPr/>
    </dgm:pt>
    <dgm:pt modelId="{355C653A-F146-4479-AC90-D7BB3301775B}" type="pres">
      <dgm:prSet presAssocID="{70933814-A10C-486E-9C30-9C6036545F35}" presName="Accent" presStyleLbl="trAlignAcc1" presStyleIdx="2" presStyleCnt="6">
        <dgm:presLayoutVars>
          <dgm:chMax val="0"/>
          <dgm:chPref val="0"/>
        </dgm:presLayoutVars>
      </dgm:prSet>
      <dgm:spPr/>
    </dgm:pt>
    <dgm:pt modelId="{A2E206AB-64F8-4C01-B071-D10E71CC1A69}" type="pres">
      <dgm:prSet presAssocID="{70933814-A10C-486E-9C30-9C6036545F35}" presName="Image" presStyleLbl="alignImgPlace1" presStyleIdx="2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0B806F0C-19A8-4230-B34B-9D7A8E7587A5}" type="pres">
      <dgm:prSet presAssocID="{70933814-A10C-486E-9C30-9C6036545F35}" presName="ChildComposite" presStyleCnt="0"/>
      <dgm:spPr/>
    </dgm:pt>
    <dgm:pt modelId="{36CC6938-A0B2-4C45-A423-4625476F8E3B}" type="pres">
      <dgm:prSet presAssocID="{70933814-A10C-486E-9C30-9C6036545F3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375F325-D185-49EA-9647-69CF06A7C0CA}" type="pres">
      <dgm:prSet presAssocID="{70933814-A10C-486E-9C30-9C6036545F35}" presName="Parent" presStyleLbl="revTx" presStyleIdx="2" presStyleCnt="6">
        <dgm:presLayoutVars>
          <dgm:chMax val="1"/>
          <dgm:chPref val="0"/>
          <dgm:bulletEnabled val="1"/>
        </dgm:presLayoutVars>
      </dgm:prSet>
      <dgm:spPr/>
    </dgm:pt>
    <dgm:pt modelId="{749F2D9C-E97E-4190-8D9D-C9B9EB003655}" type="pres">
      <dgm:prSet presAssocID="{8BF799A2-CCB9-4BFC-98A7-AB571B20FC20}" presName="sibTrans" presStyleCnt="0"/>
      <dgm:spPr/>
    </dgm:pt>
    <dgm:pt modelId="{183170B3-B8CD-49E5-8CDC-23BAA2D11057}" type="pres">
      <dgm:prSet presAssocID="{A89ACEC0-710E-4F53-B05F-439F2EBC0CB8}" presName="composite" presStyleCnt="0">
        <dgm:presLayoutVars>
          <dgm:chMax val="1"/>
          <dgm:chPref val="1"/>
        </dgm:presLayoutVars>
      </dgm:prSet>
      <dgm:spPr/>
    </dgm:pt>
    <dgm:pt modelId="{102AAA4A-3608-4D83-BAE6-15B52FF77260}" type="pres">
      <dgm:prSet presAssocID="{A89ACEC0-710E-4F53-B05F-439F2EBC0CB8}" presName="Accent" presStyleLbl="trAlignAcc1" presStyleIdx="3" presStyleCnt="6">
        <dgm:presLayoutVars>
          <dgm:chMax val="0"/>
          <dgm:chPref val="0"/>
        </dgm:presLayoutVars>
      </dgm:prSet>
      <dgm:spPr/>
    </dgm:pt>
    <dgm:pt modelId="{EBE5D83E-D653-40D7-B594-A29BD73A0B6D}" type="pres">
      <dgm:prSet presAssocID="{A89ACEC0-710E-4F53-B05F-439F2EBC0CB8}" presName="Image" presStyleLbl="alignImgPlace1" presStyleIdx="3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368F63E7-EE82-481C-B169-E5F980CAAC71}" type="pres">
      <dgm:prSet presAssocID="{A89ACEC0-710E-4F53-B05F-439F2EBC0CB8}" presName="ChildComposite" presStyleCnt="0"/>
      <dgm:spPr/>
    </dgm:pt>
    <dgm:pt modelId="{A75BAA94-A6A0-4E29-901A-424A931B17DF}" type="pres">
      <dgm:prSet presAssocID="{A89ACEC0-710E-4F53-B05F-439F2EBC0CB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A1A3889-6317-477E-BEFF-288F2CB10012}" type="pres">
      <dgm:prSet presAssocID="{A89ACEC0-710E-4F53-B05F-439F2EBC0CB8}" presName="Parent" presStyleLbl="revTx" presStyleIdx="3" presStyleCnt="6">
        <dgm:presLayoutVars>
          <dgm:chMax val="1"/>
          <dgm:chPref val="0"/>
          <dgm:bulletEnabled val="1"/>
        </dgm:presLayoutVars>
      </dgm:prSet>
      <dgm:spPr/>
    </dgm:pt>
    <dgm:pt modelId="{A1CE7BD1-975D-4A27-9DFB-132F07F22F36}" type="pres">
      <dgm:prSet presAssocID="{774BBB33-AEE9-47C8-B1A4-8925A6A58D22}" presName="sibTrans" presStyleCnt="0"/>
      <dgm:spPr/>
    </dgm:pt>
    <dgm:pt modelId="{28D5F60C-F767-4E24-826D-AF5FB6C44F17}" type="pres">
      <dgm:prSet presAssocID="{C3E92919-8ABD-4A81-9C75-DB2976283F03}" presName="composite" presStyleCnt="0">
        <dgm:presLayoutVars>
          <dgm:chMax val="1"/>
          <dgm:chPref val="1"/>
        </dgm:presLayoutVars>
      </dgm:prSet>
      <dgm:spPr/>
    </dgm:pt>
    <dgm:pt modelId="{4F8CB8AF-A563-4F81-841E-736D042D689F}" type="pres">
      <dgm:prSet presAssocID="{C3E92919-8ABD-4A81-9C75-DB2976283F03}" presName="Accent" presStyleLbl="trAlignAcc1" presStyleIdx="4" presStyleCnt="6">
        <dgm:presLayoutVars>
          <dgm:chMax val="0"/>
          <dgm:chPref val="0"/>
        </dgm:presLayoutVars>
      </dgm:prSet>
      <dgm:spPr/>
    </dgm:pt>
    <dgm:pt modelId="{5A6A4C5C-8073-4530-A275-EB4BB82C6B1C}" type="pres">
      <dgm:prSet presAssocID="{C3E92919-8ABD-4A81-9C75-DB2976283F03}" presName="Image" presStyleLbl="alignImgPlace1" presStyleIdx="4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9EB3A922-AEF0-4A7D-A58F-118E24ECB864}" type="pres">
      <dgm:prSet presAssocID="{C3E92919-8ABD-4A81-9C75-DB2976283F03}" presName="ChildComposite" presStyleCnt="0"/>
      <dgm:spPr/>
    </dgm:pt>
    <dgm:pt modelId="{7D55212A-DECD-48B8-BA0F-85FB7B43AEEC}" type="pres">
      <dgm:prSet presAssocID="{C3E92919-8ABD-4A81-9C75-DB2976283F0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807181F-48B6-48C4-A8E5-68F9989028B7}" type="pres">
      <dgm:prSet presAssocID="{C3E92919-8ABD-4A81-9C75-DB2976283F03}" presName="Parent" presStyleLbl="revTx" presStyleIdx="4" presStyleCnt="6">
        <dgm:presLayoutVars>
          <dgm:chMax val="1"/>
          <dgm:chPref val="0"/>
          <dgm:bulletEnabled val="1"/>
        </dgm:presLayoutVars>
      </dgm:prSet>
      <dgm:spPr/>
    </dgm:pt>
    <dgm:pt modelId="{7005A672-D75C-409B-98F9-013035D690A9}" type="pres">
      <dgm:prSet presAssocID="{92328912-4202-48C1-8F9B-008787D33D8E}" presName="sibTrans" presStyleCnt="0"/>
      <dgm:spPr/>
    </dgm:pt>
    <dgm:pt modelId="{A6A0CED8-3763-425A-8C02-8876785AE233}" type="pres">
      <dgm:prSet presAssocID="{DAC4AB31-990F-4D4B-BCEC-41F50B19EF50}" presName="composite" presStyleCnt="0">
        <dgm:presLayoutVars>
          <dgm:chMax val="1"/>
          <dgm:chPref val="1"/>
        </dgm:presLayoutVars>
      </dgm:prSet>
      <dgm:spPr/>
    </dgm:pt>
    <dgm:pt modelId="{FC269526-48F1-4D7F-B476-4D0AE3F3372B}" type="pres">
      <dgm:prSet presAssocID="{DAC4AB31-990F-4D4B-BCEC-41F50B19EF50}" presName="Accent" presStyleLbl="trAlignAcc1" presStyleIdx="5" presStyleCnt="6">
        <dgm:presLayoutVars>
          <dgm:chMax val="0"/>
          <dgm:chPref val="0"/>
        </dgm:presLayoutVars>
      </dgm:prSet>
      <dgm:spPr/>
    </dgm:pt>
    <dgm:pt modelId="{3191EAD2-7037-4E48-A246-20BF7CA22938}" type="pres">
      <dgm:prSet presAssocID="{DAC4AB31-990F-4D4B-BCEC-41F50B19EF50}" presName="Image" presStyleLbl="alignImgPlace1" presStyleIdx="5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CD1ABE1-18BC-4E34-B774-EE4F4990A123}" type="pres">
      <dgm:prSet presAssocID="{DAC4AB31-990F-4D4B-BCEC-41F50B19EF50}" presName="ChildComposite" presStyleCnt="0"/>
      <dgm:spPr/>
    </dgm:pt>
    <dgm:pt modelId="{9419D73B-9E15-4660-950C-76BCDE0918B7}" type="pres">
      <dgm:prSet presAssocID="{DAC4AB31-990F-4D4B-BCEC-41F50B19EF5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29767DF-D938-4B32-9B26-A9768DE8B2B3}" type="pres">
      <dgm:prSet presAssocID="{DAC4AB31-990F-4D4B-BCEC-41F50B19EF50}" presName="Parent" presStyleLbl="revTx" presStyleIdx="5" presStyleCnt="6">
        <dgm:presLayoutVars>
          <dgm:chMax val="1"/>
          <dgm:chPref val="0"/>
          <dgm:bulletEnabled val="1"/>
        </dgm:presLayoutVars>
      </dgm:prSet>
      <dgm:spPr/>
    </dgm:pt>
  </dgm:ptLst>
  <dgm:cxnLst>
    <dgm:cxn modelId="{EDF44309-FFA2-4267-8EFC-22D1E5A5AB0A}" srcId="{0EE181DF-E34E-4C06-95C5-66D7A26E9193}" destId="{70933814-A10C-486E-9C30-9C6036545F35}" srcOrd="2" destOrd="0" parTransId="{96206883-AD7A-4837-BA96-B4BCD1997CC0}" sibTransId="{8BF799A2-CCB9-4BFC-98A7-AB571B20FC20}"/>
    <dgm:cxn modelId="{B9255119-C80D-495E-A360-3759B71AB419}" srcId="{0EE181DF-E34E-4C06-95C5-66D7A26E9193}" destId="{A89ACEC0-710E-4F53-B05F-439F2EBC0CB8}" srcOrd="3" destOrd="0" parTransId="{E7F023FA-02EC-4F15-82D9-44AE22337EE9}" sibTransId="{774BBB33-AEE9-47C8-B1A4-8925A6A58D22}"/>
    <dgm:cxn modelId="{21688F20-63A7-4D9C-A651-53A4A8EB13C5}" type="presOf" srcId="{0EE181DF-E34E-4C06-95C5-66D7A26E9193}" destId="{B0022608-0669-40D1-AA2F-E8CBAD3F04E0}" srcOrd="0" destOrd="0" presId="urn:microsoft.com/office/officeart/2008/layout/CaptionedPictures"/>
    <dgm:cxn modelId="{06C70021-E1A5-42E0-BB10-F2CB1BF505AA}" type="presOf" srcId="{70933814-A10C-486E-9C30-9C6036545F35}" destId="{9375F325-D185-49EA-9647-69CF06A7C0CA}" srcOrd="0" destOrd="0" presId="urn:microsoft.com/office/officeart/2008/layout/CaptionedPictures"/>
    <dgm:cxn modelId="{53CF696D-4C3E-486C-8FB4-4C114CDC7045}" type="presOf" srcId="{114FC778-E783-4B13-9C02-A461ADA496DC}" destId="{F679B4AF-6C9F-4120-B0F3-4CBC0735B7AB}" srcOrd="0" destOrd="0" presId="urn:microsoft.com/office/officeart/2008/layout/CaptionedPictures"/>
    <dgm:cxn modelId="{847E8771-4822-4DCF-B1AB-61B69412D90C}" type="presOf" srcId="{DAC4AB31-990F-4D4B-BCEC-41F50B19EF50}" destId="{229767DF-D938-4B32-9B26-A9768DE8B2B3}" srcOrd="0" destOrd="0" presId="urn:microsoft.com/office/officeart/2008/layout/CaptionedPictures"/>
    <dgm:cxn modelId="{FB93368D-1316-4167-ABB0-58923B62A2B7}" type="presOf" srcId="{3F31EBB5-434A-4C37-BD59-78A257E0D415}" destId="{82971CCD-38BA-4D0E-9A18-C7803969F3D2}" srcOrd="0" destOrd="0" presId="urn:microsoft.com/office/officeart/2008/layout/CaptionedPictures"/>
    <dgm:cxn modelId="{97A042CB-B3F7-4B81-82DE-EC856F09A9CD}" srcId="{0EE181DF-E34E-4C06-95C5-66D7A26E9193}" destId="{3F31EBB5-434A-4C37-BD59-78A257E0D415}" srcOrd="0" destOrd="0" parTransId="{A1ECE57D-C6D4-474B-A913-D7EA7115334E}" sibTransId="{136BFD56-266F-4A07-82D0-1EB8BB9D4672}"/>
    <dgm:cxn modelId="{BD4795D2-8EB6-4731-B34F-0B4DAC6C30BC}" type="presOf" srcId="{C3E92919-8ABD-4A81-9C75-DB2976283F03}" destId="{1807181F-48B6-48C4-A8E5-68F9989028B7}" srcOrd="0" destOrd="0" presId="urn:microsoft.com/office/officeart/2008/layout/CaptionedPictures"/>
    <dgm:cxn modelId="{CB7884D7-246B-4650-B331-67445E22CB82}" srcId="{0EE181DF-E34E-4C06-95C5-66D7A26E9193}" destId="{DAC4AB31-990F-4D4B-BCEC-41F50B19EF50}" srcOrd="5" destOrd="0" parTransId="{5C16073C-618A-4D3C-9E50-DD3EC7E04795}" sibTransId="{37A7DAC4-3098-492C-B3F1-71F8EBAD4E2F}"/>
    <dgm:cxn modelId="{5212BAE0-4424-4420-BF2E-8AB7828C3916}" type="presOf" srcId="{A89ACEC0-710E-4F53-B05F-439F2EBC0CB8}" destId="{6A1A3889-6317-477E-BEFF-288F2CB10012}" srcOrd="0" destOrd="0" presId="urn:microsoft.com/office/officeart/2008/layout/CaptionedPictures"/>
    <dgm:cxn modelId="{6F671FE4-2566-41B4-9F32-E7BC9856204B}" srcId="{0EE181DF-E34E-4C06-95C5-66D7A26E9193}" destId="{114FC778-E783-4B13-9C02-A461ADA496DC}" srcOrd="1" destOrd="0" parTransId="{5BCDBEB7-D7E4-4554-B620-EB0E19ABA4FA}" sibTransId="{4DB10C5D-EB3B-4F89-9EFE-8E343EE94C47}"/>
    <dgm:cxn modelId="{FD59EDFE-12C6-4509-BC0D-42A7F438E278}" srcId="{0EE181DF-E34E-4C06-95C5-66D7A26E9193}" destId="{C3E92919-8ABD-4A81-9C75-DB2976283F03}" srcOrd="4" destOrd="0" parTransId="{2F3ED32E-F17B-4EB4-A7E1-712E1F0D5215}" sibTransId="{92328912-4202-48C1-8F9B-008787D33D8E}"/>
    <dgm:cxn modelId="{EFDD526C-0F28-47B2-B990-4B58B67B1931}" type="presParOf" srcId="{B0022608-0669-40D1-AA2F-E8CBAD3F04E0}" destId="{E389EC34-92C4-48C2-968C-3500FD1F624B}" srcOrd="0" destOrd="0" presId="urn:microsoft.com/office/officeart/2008/layout/CaptionedPictures"/>
    <dgm:cxn modelId="{4E2A7014-A4FF-409F-93B8-F4BC3D77CB37}" type="presParOf" srcId="{E389EC34-92C4-48C2-968C-3500FD1F624B}" destId="{2633CA90-69EB-4615-A984-0E6400EB79A1}" srcOrd="0" destOrd="0" presId="urn:microsoft.com/office/officeart/2008/layout/CaptionedPictures"/>
    <dgm:cxn modelId="{4A45C48E-2BB4-4969-99D8-9FF142496C69}" type="presParOf" srcId="{E389EC34-92C4-48C2-968C-3500FD1F624B}" destId="{4D8D1BBA-F5BB-414F-95FE-ACA61FD2D2FB}" srcOrd="1" destOrd="0" presId="urn:microsoft.com/office/officeart/2008/layout/CaptionedPictures"/>
    <dgm:cxn modelId="{4259CD62-7864-4A45-833C-59679C748506}" type="presParOf" srcId="{E389EC34-92C4-48C2-968C-3500FD1F624B}" destId="{B2C9AC0D-5417-4CB5-B5C4-1E7B20DB046B}" srcOrd="2" destOrd="0" presId="urn:microsoft.com/office/officeart/2008/layout/CaptionedPictures"/>
    <dgm:cxn modelId="{842530AD-1C83-4E69-B3F4-FFA4C4083AF0}" type="presParOf" srcId="{B2C9AC0D-5417-4CB5-B5C4-1E7B20DB046B}" destId="{26D7EFDC-537D-470F-A3D2-68D9147799D0}" srcOrd="0" destOrd="0" presId="urn:microsoft.com/office/officeart/2008/layout/CaptionedPictures"/>
    <dgm:cxn modelId="{DF74C62E-0C24-44F3-9CC5-E7BFF847E874}" type="presParOf" srcId="{B2C9AC0D-5417-4CB5-B5C4-1E7B20DB046B}" destId="{82971CCD-38BA-4D0E-9A18-C7803969F3D2}" srcOrd="1" destOrd="0" presId="urn:microsoft.com/office/officeart/2008/layout/CaptionedPictures"/>
    <dgm:cxn modelId="{E99E5E8B-937F-4916-9EE2-D655901DA466}" type="presParOf" srcId="{B0022608-0669-40D1-AA2F-E8CBAD3F04E0}" destId="{7C3EB8C4-4B05-4774-BF24-9C261E50661C}" srcOrd="1" destOrd="0" presId="urn:microsoft.com/office/officeart/2008/layout/CaptionedPictures"/>
    <dgm:cxn modelId="{EF4AC174-CA52-440D-BB79-8F73E780716F}" type="presParOf" srcId="{B0022608-0669-40D1-AA2F-E8CBAD3F04E0}" destId="{486752C7-E56B-4B32-9BC6-3E94602AB2DB}" srcOrd="2" destOrd="0" presId="urn:microsoft.com/office/officeart/2008/layout/CaptionedPictures"/>
    <dgm:cxn modelId="{B84C53CB-79F2-4A86-A847-D4206341206E}" type="presParOf" srcId="{486752C7-E56B-4B32-9BC6-3E94602AB2DB}" destId="{F9EA3BCF-ACC5-4226-9ED4-4B3EC423261C}" srcOrd="0" destOrd="0" presId="urn:microsoft.com/office/officeart/2008/layout/CaptionedPictures"/>
    <dgm:cxn modelId="{AC15D257-1151-4B53-8953-90B81A3C675B}" type="presParOf" srcId="{486752C7-E56B-4B32-9BC6-3E94602AB2DB}" destId="{4D7405ED-A9B3-4B94-B993-4BE7F26467F6}" srcOrd="1" destOrd="0" presId="urn:microsoft.com/office/officeart/2008/layout/CaptionedPictures"/>
    <dgm:cxn modelId="{0AFE8108-711B-4F14-A719-277F46E128A6}" type="presParOf" srcId="{486752C7-E56B-4B32-9BC6-3E94602AB2DB}" destId="{AD021B7C-4089-48BD-BB6A-EE3C727B13B6}" srcOrd="2" destOrd="0" presId="urn:microsoft.com/office/officeart/2008/layout/CaptionedPictures"/>
    <dgm:cxn modelId="{0A57D687-F750-4362-88F0-934184C60F17}" type="presParOf" srcId="{AD021B7C-4089-48BD-BB6A-EE3C727B13B6}" destId="{B2D561E2-F3C5-4802-B206-1ECD369BE116}" srcOrd="0" destOrd="0" presId="urn:microsoft.com/office/officeart/2008/layout/CaptionedPictures"/>
    <dgm:cxn modelId="{DCBDB33E-283B-48E7-91CA-1E2615C3817C}" type="presParOf" srcId="{AD021B7C-4089-48BD-BB6A-EE3C727B13B6}" destId="{F679B4AF-6C9F-4120-B0F3-4CBC0735B7AB}" srcOrd="1" destOrd="0" presId="urn:microsoft.com/office/officeart/2008/layout/CaptionedPictures"/>
    <dgm:cxn modelId="{B18836CF-3C00-45F9-80C5-49871C541C26}" type="presParOf" srcId="{B0022608-0669-40D1-AA2F-E8CBAD3F04E0}" destId="{29127D88-0F45-473E-8D63-75EC2D54C524}" srcOrd="3" destOrd="0" presId="urn:microsoft.com/office/officeart/2008/layout/CaptionedPictures"/>
    <dgm:cxn modelId="{11A31D05-9590-4583-A4BB-47B57B6EFFB1}" type="presParOf" srcId="{B0022608-0669-40D1-AA2F-E8CBAD3F04E0}" destId="{11F768B5-9316-4EE9-A08D-ED2DAD8DA296}" srcOrd="4" destOrd="0" presId="urn:microsoft.com/office/officeart/2008/layout/CaptionedPictures"/>
    <dgm:cxn modelId="{F3F6BD84-592E-4E33-99C2-48CBE8B14C4C}" type="presParOf" srcId="{11F768B5-9316-4EE9-A08D-ED2DAD8DA296}" destId="{355C653A-F146-4479-AC90-D7BB3301775B}" srcOrd="0" destOrd="0" presId="urn:microsoft.com/office/officeart/2008/layout/CaptionedPictures"/>
    <dgm:cxn modelId="{F142EB12-694A-405B-8721-0DF47B2C1B23}" type="presParOf" srcId="{11F768B5-9316-4EE9-A08D-ED2DAD8DA296}" destId="{A2E206AB-64F8-4C01-B071-D10E71CC1A69}" srcOrd="1" destOrd="0" presId="urn:microsoft.com/office/officeart/2008/layout/CaptionedPictures"/>
    <dgm:cxn modelId="{FB8F432D-3BDE-4A5C-9D46-E7DB7926210D}" type="presParOf" srcId="{11F768B5-9316-4EE9-A08D-ED2DAD8DA296}" destId="{0B806F0C-19A8-4230-B34B-9D7A8E7587A5}" srcOrd="2" destOrd="0" presId="urn:microsoft.com/office/officeart/2008/layout/CaptionedPictures"/>
    <dgm:cxn modelId="{CFEAC138-CD68-4465-BF5E-1142895F5DCC}" type="presParOf" srcId="{0B806F0C-19A8-4230-B34B-9D7A8E7587A5}" destId="{36CC6938-A0B2-4C45-A423-4625476F8E3B}" srcOrd="0" destOrd="0" presId="urn:microsoft.com/office/officeart/2008/layout/CaptionedPictures"/>
    <dgm:cxn modelId="{CF84B407-C8B4-47C9-B875-D70EFB88EA11}" type="presParOf" srcId="{0B806F0C-19A8-4230-B34B-9D7A8E7587A5}" destId="{9375F325-D185-49EA-9647-69CF06A7C0CA}" srcOrd="1" destOrd="0" presId="urn:microsoft.com/office/officeart/2008/layout/CaptionedPictures"/>
    <dgm:cxn modelId="{02FD44F8-DF04-4D9F-BB1D-9524239C0AB6}" type="presParOf" srcId="{B0022608-0669-40D1-AA2F-E8CBAD3F04E0}" destId="{749F2D9C-E97E-4190-8D9D-C9B9EB003655}" srcOrd="5" destOrd="0" presId="urn:microsoft.com/office/officeart/2008/layout/CaptionedPictures"/>
    <dgm:cxn modelId="{37CA6B6D-B515-4A27-99E7-5205995F4535}" type="presParOf" srcId="{B0022608-0669-40D1-AA2F-E8CBAD3F04E0}" destId="{183170B3-B8CD-49E5-8CDC-23BAA2D11057}" srcOrd="6" destOrd="0" presId="urn:microsoft.com/office/officeart/2008/layout/CaptionedPictures"/>
    <dgm:cxn modelId="{75E6BA27-1EC4-428B-BCED-AC6BEFBD7193}" type="presParOf" srcId="{183170B3-B8CD-49E5-8CDC-23BAA2D11057}" destId="{102AAA4A-3608-4D83-BAE6-15B52FF77260}" srcOrd="0" destOrd="0" presId="urn:microsoft.com/office/officeart/2008/layout/CaptionedPictures"/>
    <dgm:cxn modelId="{912DA217-9932-4ABA-836D-511E069E4555}" type="presParOf" srcId="{183170B3-B8CD-49E5-8CDC-23BAA2D11057}" destId="{EBE5D83E-D653-40D7-B594-A29BD73A0B6D}" srcOrd="1" destOrd="0" presId="urn:microsoft.com/office/officeart/2008/layout/CaptionedPictures"/>
    <dgm:cxn modelId="{D9DCC2B9-527C-4911-BB54-D6A4BC7E7731}" type="presParOf" srcId="{183170B3-B8CD-49E5-8CDC-23BAA2D11057}" destId="{368F63E7-EE82-481C-B169-E5F980CAAC71}" srcOrd="2" destOrd="0" presId="urn:microsoft.com/office/officeart/2008/layout/CaptionedPictures"/>
    <dgm:cxn modelId="{8AF15487-33EE-4EC3-B6F6-CD4A6CC8D0DE}" type="presParOf" srcId="{368F63E7-EE82-481C-B169-E5F980CAAC71}" destId="{A75BAA94-A6A0-4E29-901A-424A931B17DF}" srcOrd="0" destOrd="0" presId="urn:microsoft.com/office/officeart/2008/layout/CaptionedPictures"/>
    <dgm:cxn modelId="{0AABC344-9B56-4B5A-B8F8-3CB59AEF032C}" type="presParOf" srcId="{368F63E7-EE82-481C-B169-E5F980CAAC71}" destId="{6A1A3889-6317-477E-BEFF-288F2CB10012}" srcOrd="1" destOrd="0" presId="urn:microsoft.com/office/officeart/2008/layout/CaptionedPictures"/>
    <dgm:cxn modelId="{BA98E1D7-CA84-4D85-B9DE-E961BC2CE146}" type="presParOf" srcId="{B0022608-0669-40D1-AA2F-E8CBAD3F04E0}" destId="{A1CE7BD1-975D-4A27-9DFB-132F07F22F36}" srcOrd="7" destOrd="0" presId="urn:microsoft.com/office/officeart/2008/layout/CaptionedPictures"/>
    <dgm:cxn modelId="{60AB26AE-A51B-4231-953A-09B97661FD9C}" type="presParOf" srcId="{B0022608-0669-40D1-AA2F-E8CBAD3F04E0}" destId="{28D5F60C-F767-4E24-826D-AF5FB6C44F17}" srcOrd="8" destOrd="0" presId="urn:microsoft.com/office/officeart/2008/layout/CaptionedPictures"/>
    <dgm:cxn modelId="{A7F6019E-F411-40E4-A52D-E24EC35D5E70}" type="presParOf" srcId="{28D5F60C-F767-4E24-826D-AF5FB6C44F17}" destId="{4F8CB8AF-A563-4F81-841E-736D042D689F}" srcOrd="0" destOrd="0" presId="urn:microsoft.com/office/officeart/2008/layout/CaptionedPictures"/>
    <dgm:cxn modelId="{32EC9EAA-D0FA-448C-BDAD-0BEF0D40FE91}" type="presParOf" srcId="{28D5F60C-F767-4E24-826D-AF5FB6C44F17}" destId="{5A6A4C5C-8073-4530-A275-EB4BB82C6B1C}" srcOrd="1" destOrd="0" presId="urn:microsoft.com/office/officeart/2008/layout/CaptionedPictures"/>
    <dgm:cxn modelId="{730EC54D-0E38-42F7-ABA0-CE47D8F64440}" type="presParOf" srcId="{28D5F60C-F767-4E24-826D-AF5FB6C44F17}" destId="{9EB3A922-AEF0-4A7D-A58F-118E24ECB864}" srcOrd="2" destOrd="0" presId="urn:microsoft.com/office/officeart/2008/layout/CaptionedPictures"/>
    <dgm:cxn modelId="{AA9B42C2-C3A3-4E48-B4AD-7E95E4BF8908}" type="presParOf" srcId="{9EB3A922-AEF0-4A7D-A58F-118E24ECB864}" destId="{7D55212A-DECD-48B8-BA0F-85FB7B43AEEC}" srcOrd="0" destOrd="0" presId="urn:microsoft.com/office/officeart/2008/layout/CaptionedPictures"/>
    <dgm:cxn modelId="{5B042D55-60F3-4BC4-9D52-131A12D765B4}" type="presParOf" srcId="{9EB3A922-AEF0-4A7D-A58F-118E24ECB864}" destId="{1807181F-48B6-48C4-A8E5-68F9989028B7}" srcOrd="1" destOrd="0" presId="urn:microsoft.com/office/officeart/2008/layout/CaptionedPictures"/>
    <dgm:cxn modelId="{9C195824-3BC2-49C4-A618-E8B2A8D5DB5A}" type="presParOf" srcId="{B0022608-0669-40D1-AA2F-E8CBAD3F04E0}" destId="{7005A672-D75C-409B-98F9-013035D690A9}" srcOrd="9" destOrd="0" presId="urn:microsoft.com/office/officeart/2008/layout/CaptionedPictures"/>
    <dgm:cxn modelId="{DBEC0E1F-23D5-45C7-89F1-2A1382B8F7DB}" type="presParOf" srcId="{B0022608-0669-40D1-AA2F-E8CBAD3F04E0}" destId="{A6A0CED8-3763-425A-8C02-8876785AE233}" srcOrd="10" destOrd="0" presId="urn:microsoft.com/office/officeart/2008/layout/CaptionedPictures"/>
    <dgm:cxn modelId="{902B4808-31BA-4FA7-825A-B006B6011715}" type="presParOf" srcId="{A6A0CED8-3763-425A-8C02-8876785AE233}" destId="{FC269526-48F1-4D7F-B476-4D0AE3F3372B}" srcOrd="0" destOrd="0" presId="urn:microsoft.com/office/officeart/2008/layout/CaptionedPictures"/>
    <dgm:cxn modelId="{E367F83A-FF64-4425-908E-471AD228F370}" type="presParOf" srcId="{A6A0CED8-3763-425A-8C02-8876785AE233}" destId="{3191EAD2-7037-4E48-A246-20BF7CA22938}" srcOrd="1" destOrd="0" presId="urn:microsoft.com/office/officeart/2008/layout/CaptionedPictures"/>
    <dgm:cxn modelId="{E23532E2-E9FD-442C-B384-AB4DEA40542A}" type="presParOf" srcId="{A6A0CED8-3763-425A-8C02-8876785AE233}" destId="{BCD1ABE1-18BC-4E34-B774-EE4F4990A123}" srcOrd="2" destOrd="0" presId="urn:microsoft.com/office/officeart/2008/layout/CaptionedPictures"/>
    <dgm:cxn modelId="{ADDA7E38-380F-4F28-A3F6-A2AB7EC44053}" type="presParOf" srcId="{BCD1ABE1-18BC-4E34-B774-EE4F4990A123}" destId="{9419D73B-9E15-4660-950C-76BCDE0918B7}" srcOrd="0" destOrd="0" presId="urn:microsoft.com/office/officeart/2008/layout/CaptionedPictures"/>
    <dgm:cxn modelId="{823EFE6E-1505-4C65-B073-5F03A765223E}" type="presParOf" srcId="{BCD1ABE1-18BC-4E34-B774-EE4F4990A123}" destId="{229767DF-D938-4B32-9B26-A9768DE8B2B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181DF-E34E-4C06-95C5-66D7A26E9193}" type="doc">
      <dgm:prSet loTypeId="urn:microsoft.com/office/officeart/2008/layout/CaptionedPictures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3F31EBB5-434A-4C37-BD59-78A257E0D415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主席開場致詞</a:t>
          </a:r>
        </a:p>
      </dgm:t>
    </dgm:pt>
    <dgm:pt modelId="{A1ECE57D-C6D4-474B-A913-D7EA7115334E}" type="parTrans" cxnId="{97A042CB-B3F7-4B81-82DE-EC856F09A9CD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136BFD56-266F-4A07-82D0-1EB8BB9D4672}" type="sibTrans" cxnId="{97A042CB-B3F7-4B81-82DE-EC856F09A9CD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114FC778-E783-4B13-9C02-A461ADA496DC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敬雅股長致詞</a:t>
          </a:r>
        </a:p>
      </dgm:t>
    </dgm:pt>
    <dgm:pt modelId="{5BCDBEB7-D7E4-4554-B620-EB0E19ABA4FA}" type="parTrans" cxnId="{6F671FE4-2566-41B4-9F32-E7BC9856204B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4DB10C5D-EB3B-4F89-9EFE-8E343EE94C47}" type="sibTrans" cxnId="{6F671FE4-2566-41B4-9F32-E7BC9856204B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70933814-A10C-486E-9C30-9C6036545F35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富財課督致詞</a:t>
          </a:r>
        </a:p>
      </dgm:t>
    </dgm:pt>
    <dgm:pt modelId="{96206883-AD7A-4837-BA96-B4BCD1997CC0}" type="parTrans" cxnId="{EDF44309-FFA2-4267-8EFC-22D1E5A5AB0A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8BF799A2-CCB9-4BFC-98A7-AB571B20FC20}" type="sibTrans" cxnId="{EDF44309-FFA2-4267-8EFC-22D1E5A5AB0A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A89ACEC0-710E-4F53-B05F-439F2EBC0CB8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計畫目標說明</a:t>
          </a:r>
        </a:p>
      </dgm:t>
    </dgm:pt>
    <dgm:pt modelId="{E7F023FA-02EC-4F15-82D9-44AE22337EE9}" type="parTrans" cxnId="{B9255119-C80D-495E-A360-3759B71AB419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774BBB33-AEE9-47C8-B1A4-8925A6A58D22}" type="sibTrans" cxnId="{B9255119-C80D-495E-A360-3759B71AB419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C3E92919-8ABD-4A81-9C75-DB2976283F03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計畫期程說明</a:t>
          </a:r>
        </a:p>
      </dgm:t>
    </dgm:pt>
    <dgm:pt modelId="{2F3ED32E-F17B-4EB4-A7E1-712E1F0D5215}" type="parTrans" cxnId="{FD59EDFE-12C6-4509-BC0D-42A7F438E278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92328912-4202-48C1-8F9B-008787D33D8E}" type="sibTrans" cxnId="{FD59EDFE-12C6-4509-BC0D-42A7F438E278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B0022608-0669-40D1-AA2F-E8CBAD3F04E0}" type="pres">
      <dgm:prSet presAssocID="{0EE181DF-E34E-4C06-95C5-66D7A26E9193}" presName="Name0" presStyleCnt="0">
        <dgm:presLayoutVars>
          <dgm:chMax/>
          <dgm:chPref/>
          <dgm:dir/>
        </dgm:presLayoutVars>
      </dgm:prSet>
      <dgm:spPr/>
    </dgm:pt>
    <dgm:pt modelId="{E389EC34-92C4-48C2-968C-3500FD1F624B}" type="pres">
      <dgm:prSet presAssocID="{3F31EBB5-434A-4C37-BD59-78A257E0D415}" presName="composite" presStyleCnt="0">
        <dgm:presLayoutVars>
          <dgm:chMax val="1"/>
          <dgm:chPref val="1"/>
        </dgm:presLayoutVars>
      </dgm:prSet>
      <dgm:spPr/>
    </dgm:pt>
    <dgm:pt modelId="{2633CA90-69EB-4615-A984-0E6400EB79A1}" type="pres">
      <dgm:prSet presAssocID="{3F31EBB5-434A-4C37-BD59-78A257E0D415}" presName="Accent" presStyleLbl="trAlignAcc1" presStyleIdx="0" presStyleCnt="5" custScaleX="125579">
        <dgm:presLayoutVars>
          <dgm:chMax val="0"/>
          <dgm:chPref val="0"/>
        </dgm:presLayoutVars>
      </dgm:prSet>
      <dgm:spPr/>
    </dgm:pt>
    <dgm:pt modelId="{4D8D1BBA-F5BB-414F-95FE-ACA61FD2D2FB}" type="pres">
      <dgm:prSet presAssocID="{3F31EBB5-434A-4C37-BD59-78A257E0D415}" presName="Image" presStyleLbl="alignImgPlace1" presStyleIdx="0" presStyleCnt="5" custScaleX="133319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B2C9AC0D-5417-4CB5-B5C4-1E7B20DB046B}" type="pres">
      <dgm:prSet presAssocID="{3F31EBB5-434A-4C37-BD59-78A257E0D415}" presName="ChildComposite" presStyleCnt="0"/>
      <dgm:spPr/>
    </dgm:pt>
    <dgm:pt modelId="{26D7EFDC-537D-470F-A3D2-68D9147799D0}" type="pres">
      <dgm:prSet presAssocID="{3F31EBB5-434A-4C37-BD59-78A257E0D41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2971CCD-38BA-4D0E-9A18-C7803969F3D2}" type="pres">
      <dgm:prSet presAssocID="{3F31EBB5-434A-4C37-BD59-78A257E0D415}" presName="Parent" presStyleLbl="revTx" presStyleIdx="0" presStyleCnt="5">
        <dgm:presLayoutVars>
          <dgm:chMax val="1"/>
          <dgm:chPref val="0"/>
          <dgm:bulletEnabled val="1"/>
        </dgm:presLayoutVars>
      </dgm:prSet>
      <dgm:spPr/>
    </dgm:pt>
    <dgm:pt modelId="{7C3EB8C4-4B05-4774-BF24-9C261E50661C}" type="pres">
      <dgm:prSet presAssocID="{136BFD56-266F-4A07-82D0-1EB8BB9D4672}" presName="sibTrans" presStyleCnt="0"/>
      <dgm:spPr/>
    </dgm:pt>
    <dgm:pt modelId="{486752C7-E56B-4B32-9BC6-3E94602AB2DB}" type="pres">
      <dgm:prSet presAssocID="{114FC778-E783-4B13-9C02-A461ADA496DC}" presName="composite" presStyleCnt="0">
        <dgm:presLayoutVars>
          <dgm:chMax val="1"/>
          <dgm:chPref val="1"/>
        </dgm:presLayoutVars>
      </dgm:prSet>
      <dgm:spPr/>
    </dgm:pt>
    <dgm:pt modelId="{F9EA3BCF-ACC5-4226-9ED4-4B3EC423261C}" type="pres">
      <dgm:prSet presAssocID="{114FC778-E783-4B13-9C02-A461ADA496DC}" presName="Accent" presStyleLbl="trAlignAcc1" presStyleIdx="1" presStyleCnt="5" custScaleX="125579">
        <dgm:presLayoutVars>
          <dgm:chMax val="0"/>
          <dgm:chPref val="0"/>
        </dgm:presLayoutVars>
      </dgm:prSet>
      <dgm:spPr/>
    </dgm:pt>
    <dgm:pt modelId="{4D7405ED-A9B3-4B94-B993-4BE7F26467F6}" type="pres">
      <dgm:prSet presAssocID="{114FC778-E783-4B13-9C02-A461ADA496DC}" presName="Image" presStyleLbl="alignImgPlace1" presStyleIdx="1" presStyleCnt="5" custScaleX="133319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AD021B7C-4089-48BD-BB6A-EE3C727B13B6}" type="pres">
      <dgm:prSet presAssocID="{114FC778-E783-4B13-9C02-A461ADA496DC}" presName="ChildComposite" presStyleCnt="0"/>
      <dgm:spPr/>
    </dgm:pt>
    <dgm:pt modelId="{B2D561E2-F3C5-4802-B206-1ECD369BE116}" type="pres">
      <dgm:prSet presAssocID="{114FC778-E783-4B13-9C02-A461ADA496D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679B4AF-6C9F-4120-B0F3-4CBC0735B7AB}" type="pres">
      <dgm:prSet presAssocID="{114FC778-E783-4B13-9C02-A461ADA496DC}" presName="Parent" presStyleLbl="revTx" presStyleIdx="1" presStyleCnt="5">
        <dgm:presLayoutVars>
          <dgm:chMax val="1"/>
          <dgm:chPref val="0"/>
          <dgm:bulletEnabled val="1"/>
        </dgm:presLayoutVars>
      </dgm:prSet>
      <dgm:spPr/>
    </dgm:pt>
    <dgm:pt modelId="{29127D88-0F45-473E-8D63-75EC2D54C524}" type="pres">
      <dgm:prSet presAssocID="{4DB10C5D-EB3B-4F89-9EFE-8E343EE94C47}" presName="sibTrans" presStyleCnt="0"/>
      <dgm:spPr/>
    </dgm:pt>
    <dgm:pt modelId="{11F768B5-9316-4EE9-A08D-ED2DAD8DA296}" type="pres">
      <dgm:prSet presAssocID="{70933814-A10C-486E-9C30-9C6036545F35}" presName="composite" presStyleCnt="0">
        <dgm:presLayoutVars>
          <dgm:chMax val="1"/>
          <dgm:chPref val="1"/>
        </dgm:presLayoutVars>
      </dgm:prSet>
      <dgm:spPr/>
    </dgm:pt>
    <dgm:pt modelId="{355C653A-F146-4479-AC90-D7BB3301775B}" type="pres">
      <dgm:prSet presAssocID="{70933814-A10C-486E-9C30-9C6036545F35}" presName="Accent" presStyleLbl="trAlignAcc1" presStyleIdx="2" presStyleCnt="5" custScaleX="125579">
        <dgm:presLayoutVars>
          <dgm:chMax val="0"/>
          <dgm:chPref val="0"/>
        </dgm:presLayoutVars>
      </dgm:prSet>
      <dgm:spPr/>
    </dgm:pt>
    <dgm:pt modelId="{A2E206AB-64F8-4C01-B071-D10E71CC1A69}" type="pres">
      <dgm:prSet presAssocID="{70933814-A10C-486E-9C30-9C6036545F35}" presName="Image" presStyleLbl="alignImgPlace1" presStyleIdx="2" presStyleCnt="5" custScaleX="133319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0B806F0C-19A8-4230-B34B-9D7A8E7587A5}" type="pres">
      <dgm:prSet presAssocID="{70933814-A10C-486E-9C30-9C6036545F35}" presName="ChildComposite" presStyleCnt="0"/>
      <dgm:spPr/>
    </dgm:pt>
    <dgm:pt modelId="{36CC6938-A0B2-4C45-A423-4625476F8E3B}" type="pres">
      <dgm:prSet presAssocID="{70933814-A10C-486E-9C30-9C6036545F3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375F325-D185-49EA-9647-69CF06A7C0CA}" type="pres">
      <dgm:prSet presAssocID="{70933814-A10C-486E-9C30-9C6036545F35}" presName="Parent" presStyleLbl="revTx" presStyleIdx="2" presStyleCnt="5">
        <dgm:presLayoutVars>
          <dgm:chMax val="1"/>
          <dgm:chPref val="0"/>
          <dgm:bulletEnabled val="1"/>
        </dgm:presLayoutVars>
      </dgm:prSet>
      <dgm:spPr/>
    </dgm:pt>
    <dgm:pt modelId="{749F2D9C-E97E-4190-8D9D-C9B9EB003655}" type="pres">
      <dgm:prSet presAssocID="{8BF799A2-CCB9-4BFC-98A7-AB571B20FC20}" presName="sibTrans" presStyleCnt="0"/>
      <dgm:spPr/>
    </dgm:pt>
    <dgm:pt modelId="{183170B3-B8CD-49E5-8CDC-23BAA2D11057}" type="pres">
      <dgm:prSet presAssocID="{A89ACEC0-710E-4F53-B05F-439F2EBC0CB8}" presName="composite" presStyleCnt="0">
        <dgm:presLayoutVars>
          <dgm:chMax val="1"/>
          <dgm:chPref val="1"/>
        </dgm:presLayoutVars>
      </dgm:prSet>
      <dgm:spPr/>
    </dgm:pt>
    <dgm:pt modelId="{102AAA4A-3608-4D83-BAE6-15B52FF77260}" type="pres">
      <dgm:prSet presAssocID="{A89ACEC0-710E-4F53-B05F-439F2EBC0CB8}" presName="Accent" presStyleLbl="trAlignAcc1" presStyleIdx="3" presStyleCnt="5" custScaleX="125579">
        <dgm:presLayoutVars>
          <dgm:chMax val="0"/>
          <dgm:chPref val="0"/>
        </dgm:presLayoutVars>
      </dgm:prSet>
      <dgm:spPr/>
    </dgm:pt>
    <dgm:pt modelId="{EBE5D83E-D653-40D7-B594-A29BD73A0B6D}" type="pres">
      <dgm:prSet presAssocID="{A89ACEC0-710E-4F53-B05F-439F2EBC0CB8}" presName="Image" presStyleLbl="alignImgPlace1" presStyleIdx="3" presStyleCnt="5" custScaleX="133319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368F63E7-EE82-481C-B169-E5F980CAAC71}" type="pres">
      <dgm:prSet presAssocID="{A89ACEC0-710E-4F53-B05F-439F2EBC0CB8}" presName="ChildComposite" presStyleCnt="0"/>
      <dgm:spPr/>
    </dgm:pt>
    <dgm:pt modelId="{A75BAA94-A6A0-4E29-901A-424A931B17DF}" type="pres">
      <dgm:prSet presAssocID="{A89ACEC0-710E-4F53-B05F-439F2EBC0CB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A1A3889-6317-477E-BEFF-288F2CB10012}" type="pres">
      <dgm:prSet presAssocID="{A89ACEC0-710E-4F53-B05F-439F2EBC0CB8}" presName="Parent" presStyleLbl="revTx" presStyleIdx="3" presStyleCnt="5">
        <dgm:presLayoutVars>
          <dgm:chMax val="1"/>
          <dgm:chPref val="0"/>
          <dgm:bulletEnabled val="1"/>
        </dgm:presLayoutVars>
      </dgm:prSet>
      <dgm:spPr/>
    </dgm:pt>
    <dgm:pt modelId="{A1CE7BD1-975D-4A27-9DFB-132F07F22F36}" type="pres">
      <dgm:prSet presAssocID="{774BBB33-AEE9-47C8-B1A4-8925A6A58D22}" presName="sibTrans" presStyleCnt="0"/>
      <dgm:spPr/>
    </dgm:pt>
    <dgm:pt modelId="{28D5F60C-F767-4E24-826D-AF5FB6C44F17}" type="pres">
      <dgm:prSet presAssocID="{C3E92919-8ABD-4A81-9C75-DB2976283F03}" presName="composite" presStyleCnt="0">
        <dgm:presLayoutVars>
          <dgm:chMax val="1"/>
          <dgm:chPref val="1"/>
        </dgm:presLayoutVars>
      </dgm:prSet>
      <dgm:spPr/>
    </dgm:pt>
    <dgm:pt modelId="{4F8CB8AF-A563-4F81-841E-736D042D689F}" type="pres">
      <dgm:prSet presAssocID="{C3E92919-8ABD-4A81-9C75-DB2976283F03}" presName="Accent" presStyleLbl="trAlignAcc1" presStyleIdx="4" presStyleCnt="5" custScaleX="125579">
        <dgm:presLayoutVars>
          <dgm:chMax val="0"/>
          <dgm:chPref val="0"/>
        </dgm:presLayoutVars>
      </dgm:prSet>
      <dgm:spPr/>
    </dgm:pt>
    <dgm:pt modelId="{5A6A4C5C-8073-4530-A275-EB4BB82C6B1C}" type="pres">
      <dgm:prSet presAssocID="{C3E92919-8ABD-4A81-9C75-DB2976283F03}" presName="Image" presStyleLbl="alignImgPlace1" presStyleIdx="4" presStyleCnt="5" custScaleX="133319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9EB3A922-AEF0-4A7D-A58F-118E24ECB864}" type="pres">
      <dgm:prSet presAssocID="{C3E92919-8ABD-4A81-9C75-DB2976283F03}" presName="ChildComposite" presStyleCnt="0"/>
      <dgm:spPr/>
    </dgm:pt>
    <dgm:pt modelId="{7D55212A-DECD-48B8-BA0F-85FB7B43AEEC}" type="pres">
      <dgm:prSet presAssocID="{C3E92919-8ABD-4A81-9C75-DB2976283F0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807181F-48B6-48C4-A8E5-68F9989028B7}" type="pres">
      <dgm:prSet presAssocID="{C3E92919-8ABD-4A81-9C75-DB2976283F03}" presName="Parent" presStyleLbl="revTx" presStyleIdx="4" presStyleCnt="5">
        <dgm:presLayoutVars>
          <dgm:chMax val="1"/>
          <dgm:chPref val="0"/>
          <dgm:bulletEnabled val="1"/>
        </dgm:presLayoutVars>
      </dgm:prSet>
      <dgm:spPr/>
    </dgm:pt>
  </dgm:ptLst>
  <dgm:cxnLst>
    <dgm:cxn modelId="{EDF44309-FFA2-4267-8EFC-22D1E5A5AB0A}" srcId="{0EE181DF-E34E-4C06-95C5-66D7A26E9193}" destId="{70933814-A10C-486E-9C30-9C6036545F35}" srcOrd="2" destOrd="0" parTransId="{96206883-AD7A-4837-BA96-B4BCD1997CC0}" sibTransId="{8BF799A2-CCB9-4BFC-98A7-AB571B20FC20}"/>
    <dgm:cxn modelId="{B9255119-C80D-495E-A360-3759B71AB419}" srcId="{0EE181DF-E34E-4C06-95C5-66D7A26E9193}" destId="{A89ACEC0-710E-4F53-B05F-439F2EBC0CB8}" srcOrd="3" destOrd="0" parTransId="{E7F023FA-02EC-4F15-82D9-44AE22337EE9}" sibTransId="{774BBB33-AEE9-47C8-B1A4-8925A6A58D22}"/>
    <dgm:cxn modelId="{21688F20-63A7-4D9C-A651-53A4A8EB13C5}" type="presOf" srcId="{0EE181DF-E34E-4C06-95C5-66D7A26E9193}" destId="{B0022608-0669-40D1-AA2F-E8CBAD3F04E0}" srcOrd="0" destOrd="0" presId="urn:microsoft.com/office/officeart/2008/layout/CaptionedPictures"/>
    <dgm:cxn modelId="{06C70021-E1A5-42E0-BB10-F2CB1BF505AA}" type="presOf" srcId="{70933814-A10C-486E-9C30-9C6036545F35}" destId="{9375F325-D185-49EA-9647-69CF06A7C0CA}" srcOrd="0" destOrd="0" presId="urn:microsoft.com/office/officeart/2008/layout/CaptionedPictures"/>
    <dgm:cxn modelId="{53CF696D-4C3E-486C-8FB4-4C114CDC7045}" type="presOf" srcId="{114FC778-E783-4B13-9C02-A461ADA496DC}" destId="{F679B4AF-6C9F-4120-B0F3-4CBC0735B7AB}" srcOrd="0" destOrd="0" presId="urn:microsoft.com/office/officeart/2008/layout/CaptionedPictures"/>
    <dgm:cxn modelId="{FB93368D-1316-4167-ABB0-58923B62A2B7}" type="presOf" srcId="{3F31EBB5-434A-4C37-BD59-78A257E0D415}" destId="{82971CCD-38BA-4D0E-9A18-C7803969F3D2}" srcOrd="0" destOrd="0" presId="urn:microsoft.com/office/officeart/2008/layout/CaptionedPictures"/>
    <dgm:cxn modelId="{97A042CB-B3F7-4B81-82DE-EC856F09A9CD}" srcId="{0EE181DF-E34E-4C06-95C5-66D7A26E9193}" destId="{3F31EBB5-434A-4C37-BD59-78A257E0D415}" srcOrd="0" destOrd="0" parTransId="{A1ECE57D-C6D4-474B-A913-D7EA7115334E}" sibTransId="{136BFD56-266F-4A07-82D0-1EB8BB9D4672}"/>
    <dgm:cxn modelId="{BD4795D2-8EB6-4731-B34F-0B4DAC6C30BC}" type="presOf" srcId="{C3E92919-8ABD-4A81-9C75-DB2976283F03}" destId="{1807181F-48B6-48C4-A8E5-68F9989028B7}" srcOrd="0" destOrd="0" presId="urn:microsoft.com/office/officeart/2008/layout/CaptionedPictures"/>
    <dgm:cxn modelId="{5212BAE0-4424-4420-BF2E-8AB7828C3916}" type="presOf" srcId="{A89ACEC0-710E-4F53-B05F-439F2EBC0CB8}" destId="{6A1A3889-6317-477E-BEFF-288F2CB10012}" srcOrd="0" destOrd="0" presId="urn:microsoft.com/office/officeart/2008/layout/CaptionedPictures"/>
    <dgm:cxn modelId="{6F671FE4-2566-41B4-9F32-E7BC9856204B}" srcId="{0EE181DF-E34E-4C06-95C5-66D7A26E9193}" destId="{114FC778-E783-4B13-9C02-A461ADA496DC}" srcOrd="1" destOrd="0" parTransId="{5BCDBEB7-D7E4-4554-B620-EB0E19ABA4FA}" sibTransId="{4DB10C5D-EB3B-4F89-9EFE-8E343EE94C47}"/>
    <dgm:cxn modelId="{FD59EDFE-12C6-4509-BC0D-42A7F438E278}" srcId="{0EE181DF-E34E-4C06-95C5-66D7A26E9193}" destId="{C3E92919-8ABD-4A81-9C75-DB2976283F03}" srcOrd="4" destOrd="0" parTransId="{2F3ED32E-F17B-4EB4-A7E1-712E1F0D5215}" sibTransId="{92328912-4202-48C1-8F9B-008787D33D8E}"/>
    <dgm:cxn modelId="{EFDD526C-0F28-47B2-B990-4B58B67B1931}" type="presParOf" srcId="{B0022608-0669-40D1-AA2F-E8CBAD3F04E0}" destId="{E389EC34-92C4-48C2-968C-3500FD1F624B}" srcOrd="0" destOrd="0" presId="urn:microsoft.com/office/officeart/2008/layout/CaptionedPictures"/>
    <dgm:cxn modelId="{4E2A7014-A4FF-409F-93B8-F4BC3D77CB37}" type="presParOf" srcId="{E389EC34-92C4-48C2-968C-3500FD1F624B}" destId="{2633CA90-69EB-4615-A984-0E6400EB79A1}" srcOrd="0" destOrd="0" presId="urn:microsoft.com/office/officeart/2008/layout/CaptionedPictures"/>
    <dgm:cxn modelId="{4A45C48E-2BB4-4969-99D8-9FF142496C69}" type="presParOf" srcId="{E389EC34-92C4-48C2-968C-3500FD1F624B}" destId="{4D8D1BBA-F5BB-414F-95FE-ACA61FD2D2FB}" srcOrd="1" destOrd="0" presId="urn:microsoft.com/office/officeart/2008/layout/CaptionedPictures"/>
    <dgm:cxn modelId="{4259CD62-7864-4A45-833C-59679C748506}" type="presParOf" srcId="{E389EC34-92C4-48C2-968C-3500FD1F624B}" destId="{B2C9AC0D-5417-4CB5-B5C4-1E7B20DB046B}" srcOrd="2" destOrd="0" presId="urn:microsoft.com/office/officeart/2008/layout/CaptionedPictures"/>
    <dgm:cxn modelId="{842530AD-1C83-4E69-B3F4-FFA4C4083AF0}" type="presParOf" srcId="{B2C9AC0D-5417-4CB5-B5C4-1E7B20DB046B}" destId="{26D7EFDC-537D-470F-A3D2-68D9147799D0}" srcOrd="0" destOrd="0" presId="urn:microsoft.com/office/officeart/2008/layout/CaptionedPictures"/>
    <dgm:cxn modelId="{DF74C62E-0C24-44F3-9CC5-E7BFF847E874}" type="presParOf" srcId="{B2C9AC0D-5417-4CB5-B5C4-1E7B20DB046B}" destId="{82971CCD-38BA-4D0E-9A18-C7803969F3D2}" srcOrd="1" destOrd="0" presId="urn:microsoft.com/office/officeart/2008/layout/CaptionedPictures"/>
    <dgm:cxn modelId="{E99E5E8B-937F-4916-9EE2-D655901DA466}" type="presParOf" srcId="{B0022608-0669-40D1-AA2F-E8CBAD3F04E0}" destId="{7C3EB8C4-4B05-4774-BF24-9C261E50661C}" srcOrd="1" destOrd="0" presId="urn:microsoft.com/office/officeart/2008/layout/CaptionedPictures"/>
    <dgm:cxn modelId="{EF4AC174-CA52-440D-BB79-8F73E780716F}" type="presParOf" srcId="{B0022608-0669-40D1-AA2F-E8CBAD3F04E0}" destId="{486752C7-E56B-4B32-9BC6-3E94602AB2DB}" srcOrd="2" destOrd="0" presId="urn:microsoft.com/office/officeart/2008/layout/CaptionedPictures"/>
    <dgm:cxn modelId="{B84C53CB-79F2-4A86-A847-D4206341206E}" type="presParOf" srcId="{486752C7-E56B-4B32-9BC6-3E94602AB2DB}" destId="{F9EA3BCF-ACC5-4226-9ED4-4B3EC423261C}" srcOrd="0" destOrd="0" presId="urn:microsoft.com/office/officeart/2008/layout/CaptionedPictures"/>
    <dgm:cxn modelId="{AC15D257-1151-4B53-8953-90B81A3C675B}" type="presParOf" srcId="{486752C7-E56B-4B32-9BC6-3E94602AB2DB}" destId="{4D7405ED-A9B3-4B94-B993-4BE7F26467F6}" srcOrd="1" destOrd="0" presId="urn:microsoft.com/office/officeart/2008/layout/CaptionedPictures"/>
    <dgm:cxn modelId="{0AFE8108-711B-4F14-A719-277F46E128A6}" type="presParOf" srcId="{486752C7-E56B-4B32-9BC6-3E94602AB2DB}" destId="{AD021B7C-4089-48BD-BB6A-EE3C727B13B6}" srcOrd="2" destOrd="0" presId="urn:microsoft.com/office/officeart/2008/layout/CaptionedPictures"/>
    <dgm:cxn modelId="{0A57D687-F750-4362-88F0-934184C60F17}" type="presParOf" srcId="{AD021B7C-4089-48BD-BB6A-EE3C727B13B6}" destId="{B2D561E2-F3C5-4802-B206-1ECD369BE116}" srcOrd="0" destOrd="0" presId="urn:microsoft.com/office/officeart/2008/layout/CaptionedPictures"/>
    <dgm:cxn modelId="{DCBDB33E-283B-48E7-91CA-1E2615C3817C}" type="presParOf" srcId="{AD021B7C-4089-48BD-BB6A-EE3C727B13B6}" destId="{F679B4AF-6C9F-4120-B0F3-4CBC0735B7AB}" srcOrd="1" destOrd="0" presId="urn:microsoft.com/office/officeart/2008/layout/CaptionedPictures"/>
    <dgm:cxn modelId="{B18836CF-3C00-45F9-80C5-49871C541C26}" type="presParOf" srcId="{B0022608-0669-40D1-AA2F-E8CBAD3F04E0}" destId="{29127D88-0F45-473E-8D63-75EC2D54C524}" srcOrd="3" destOrd="0" presId="urn:microsoft.com/office/officeart/2008/layout/CaptionedPictures"/>
    <dgm:cxn modelId="{11A31D05-9590-4583-A4BB-47B57B6EFFB1}" type="presParOf" srcId="{B0022608-0669-40D1-AA2F-E8CBAD3F04E0}" destId="{11F768B5-9316-4EE9-A08D-ED2DAD8DA296}" srcOrd="4" destOrd="0" presId="urn:microsoft.com/office/officeart/2008/layout/CaptionedPictures"/>
    <dgm:cxn modelId="{F3F6BD84-592E-4E33-99C2-48CBE8B14C4C}" type="presParOf" srcId="{11F768B5-9316-4EE9-A08D-ED2DAD8DA296}" destId="{355C653A-F146-4479-AC90-D7BB3301775B}" srcOrd="0" destOrd="0" presId="urn:microsoft.com/office/officeart/2008/layout/CaptionedPictures"/>
    <dgm:cxn modelId="{F142EB12-694A-405B-8721-0DF47B2C1B23}" type="presParOf" srcId="{11F768B5-9316-4EE9-A08D-ED2DAD8DA296}" destId="{A2E206AB-64F8-4C01-B071-D10E71CC1A69}" srcOrd="1" destOrd="0" presId="urn:microsoft.com/office/officeart/2008/layout/CaptionedPictures"/>
    <dgm:cxn modelId="{FB8F432D-3BDE-4A5C-9D46-E7DB7926210D}" type="presParOf" srcId="{11F768B5-9316-4EE9-A08D-ED2DAD8DA296}" destId="{0B806F0C-19A8-4230-B34B-9D7A8E7587A5}" srcOrd="2" destOrd="0" presId="urn:microsoft.com/office/officeart/2008/layout/CaptionedPictures"/>
    <dgm:cxn modelId="{CFEAC138-CD68-4465-BF5E-1142895F5DCC}" type="presParOf" srcId="{0B806F0C-19A8-4230-B34B-9D7A8E7587A5}" destId="{36CC6938-A0B2-4C45-A423-4625476F8E3B}" srcOrd="0" destOrd="0" presId="urn:microsoft.com/office/officeart/2008/layout/CaptionedPictures"/>
    <dgm:cxn modelId="{CF84B407-C8B4-47C9-B875-D70EFB88EA11}" type="presParOf" srcId="{0B806F0C-19A8-4230-B34B-9D7A8E7587A5}" destId="{9375F325-D185-49EA-9647-69CF06A7C0CA}" srcOrd="1" destOrd="0" presId="urn:microsoft.com/office/officeart/2008/layout/CaptionedPictures"/>
    <dgm:cxn modelId="{02FD44F8-DF04-4D9F-BB1D-9524239C0AB6}" type="presParOf" srcId="{B0022608-0669-40D1-AA2F-E8CBAD3F04E0}" destId="{749F2D9C-E97E-4190-8D9D-C9B9EB003655}" srcOrd="5" destOrd="0" presId="urn:microsoft.com/office/officeart/2008/layout/CaptionedPictures"/>
    <dgm:cxn modelId="{37CA6B6D-B515-4A27-99E7-5205995F4535}" type="presParOf" srcId="{B0022608-0669-40D1-AA2F-E8CBAD3F04E0}" destId="{183170B3-B8CD-49E5-8CDC-23BAA2D11057}" srcOrd="6" destOrd="0" presId="urn:microsoft.com/office/officeart/2008/layout/CaptionedPictures"/>
    <dgm:cxn modelId="{75E6BA27-1EC4-428B-BCED-AC6BEFBD7193}" type="presParOf" srcId="{183170B3-B8CD-49E5-8CDC-23BAA2D11057}" destId="{102AAA4A-3608-4D83-BAE6-15B52FF77260}" srcOrd="0" destOrd="0" presId="urn:microsoft.com/office/officeart/2008/layout/CaptionedPictures"/>
    <dgm:cxn modelId="{912DA217-9932-4ABA-836D-511E069E4555}" type="presParOf" srcId="{183170B3-B8CD-49E5-8CDC-23BAA2D11057}" destId="{EBE5D83E-D653-40D7-B594-A29BD73A0B6D}" srcOrd="1" destOrd="0" presId="urn:microsoft.com/office/officeart/2008/layout/CaptionedPictures"/>
    <dgm:cxn modelId="{D9DCC2B9-527C-4911-BB54-D6A4BC7E7731}" type="presParOf" srcId="{183170B3-B8CD-49E5-8CDC-23BAA2D11057}" destId="{368F63E7-EE82-481C-B169-E5F980CAAC71}" srcOrd="2" destOrd="0" presId="urn:microsoft.com/office/officeart/2008/layout/CaptionedPictures"/>
    <dgm:cxn modelId="{8AF15487-33EE-4EC3-B6F6-CD4A6CC8D0DE}" type="presParOf" srcId="{368F63E7-EE82-481C-B169-E5F980CAAC71}" destId="{A75BAA94-A6A0-4E29-901A-424A931B17DF}" srcOrd="0" destOrd="0" presId="urn:microsoft.com/office/officeart/2008/layout/CaptionedPictures"/>
    <dgm:cxn modelId="{0AABC344-9B56-4B5A-B8F8-3CB59AEF032C}" type="presParOf" srcId="{368F63E7-EE82-481C-B169-E5F980CAAC71}" destId="{6A1A3889-6317-477E-BEFF-288F2CB10012}" srcOrd="1" destOrd="0" presId="urn:microsoft.com/office/officeart/2008/layout/CaptionedPictures"/>
    <dgm:cxn modelId="{BA98E1D7-CA84-4D85-B9DE-E961BC2CE146}" type="presParOf" srcId="{B0022608-0669-40D1-AA2F-E8CBAD3F04E0}" destId="{A1CE7BD1-975D-4A27-9DFB-132F07F22F36}" srcOrd="7" destOrd="0" presId="urn:microsoft.com/office/officeart/2008/layout/CaptionedPictures"/>
    <dgm:cxn modelId="{60AB26AE-A51B-4231-953A-09B97661FD9C}" type="presParOf" srcId="{B0022608-0669-40D1-AA2F-E8CBAD3F04E0}" destId="{28D5F60C-F767-4E24-826D-AF5FB6C44F17}" srcOrd="8" destOrd="0" presId="urn:microsoft.com/office/officeart/2008/layout/CaptionedPictures"/>
    <dgm:cxn modelId="{A7F6019E-F411-40E4-A52D-E24EC35D5E70}" type="presParOf" srcId="{28D5F60C-F767-4E24-826D-AF5FB6C44F17}" destId="{4F8CB8AF-A563-4F81-841E-736D042D689F}" srcOrd="0" destOrd="0" presId="urn:microsoft.com/office/officeart/2008/layout/CaptionedPictures"/>
    <dgm:cxn modelId="{32EC9EAA-D0FA-448C-BDAD-0BEF0D40FE91}" type="presParOf" srcId="{28D5F60C-F767-4E24-826D-AF5FB6C44F17}" destId="{5A6A4C5C-8073-4530-A275-EB4BB82C6B1C}" srcOrd="1" destOrd="0" presId="urn:microsoft.com/office/officeart/2008/layout/CaptionedPictures"/>
    <dgm:cxn modelId="{730EC54D-0E38-42F7-ABA0-CE47D8F64440}" type="presParOf" srcId="{28D5F60C-F767-4E24-826D-AF5FB6C44F17}" destId="{9EB3A922-AEF0-4A7D-A58F-118E24ECB864}" srcOrd="2" destOrd="0" presId="urn:microsoft.com/office/officeart/2008/layout/CaptionedPictures"/>
    <dgm:cxn modelId="{AA9B42C2-C3A3-4E48-B4AD-7E95E4BF8908}" type="presParOf" srcId="{9EB3A922-AEF0-4A7D-A58F-118E24ECB864}" destId="{7D55212A-DECD-48B8-BA0F-85FB7B43AEEC}" srcOrd="0" destOrd="0" presId="urn:microsoft.com/office/officeart/2008/layout/CaptionedPictures"/>
    <dgm:cxn modelId="{5B042D55-60F3-4BC4-9D52-131A12D765B4}" type="presParOf" srcId="{9EB3A922-AEF0-4A7D-A58F-118E24ECB864}" destId="{1807181F-48B6-48C4-A8E5-68F9989028B7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E181DF-E34E-4C06-95C5-66D7A26E9193}" type="doc">
      <dgm:prSet loTypeId="urn:microsoft.com/office/officeart/2008/layout/CaptionedPictures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3F31EBB5-434A-4C37-BD59-78A257E0D415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敦中說明子計畫</a:t>
          </a:r>
          <a:r>
            <a:rPr lang="en-US" altLang="zh-TW" dirty="0">
              <a:latin typeface="源樣黑體 M" panose="020B0600000000000000" pitchFamily="34" charset="-120"/>
              <a:ea typeface="源樣黑體 M" panose="020B0600000000000000" pitchFamily="34" charset="-120"/>
            </a:rPr>
            <a:t>2</a:t>
          </a:r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任務</a:t>
          </a:r>
        </a:p>
      </dgm:t>
    </dgm:pt>
    <dgm:pt modelId="{A1ECE57D-C6D4-474B-A913-D7EA7115334E}" type="parTrans" cxnId="{97A042CB-B3F7-4B81-82DE-EC856F09A9CD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136BFD56-266F-4A07-82D0-1EB8BB9D4672}" type="sibTrans" cxnId="{97A042CB-B3F7-4B81-82DE-EC856F09A9CD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114FC778-E783-4B13-9C02-A461ADA496DC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大合照</a:t>
          </a:r>
        </a:p>
      </dgm:t>
    </dgm:pt>
    <dgm:pt modelId="{5BCDBEB7-D7E4-4554-B620-EB0E19ABA4FA}" type="parTrans" cxnId="{6F671FE4-2566-41B4-9F32-E7BC9856204B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4DB10C5D-EB3B-4F89-9EFE-8E343EE94C47}" type="sibTrans" cxnId="{6F671FE4-2566-41B4-9F32-E7BC9856204B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70933814-A10C-486E-9C30-9C6036545F35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分群說明分工</a:t>
          </a:r>
          <a:r>
            <a:rPr lang="en-US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-</a:t>
          </a:r>
          <a:br>
            <a:rPr lang="en-US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</a:br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第一群組</a:t>
          </a:r>
        </a:p>
      </dgm:t>
    </dgm:pt>
    <dgm:pt modelId="{96206883-AD7A-4837-BA96-B4BCD1997CC0}" type="parTrans" cxnId="{EDF44309-FFA2-4267-8EFC-22D1E5A5AB0A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8BF799A2-CCB9-4BFC-98A7-AB571B20FC20}" type="sibTrans" cxnId="{EDF44309-FFA2-4267-8EFC-22D1E5A5AB0A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A89ACEC0-710E-4F53-B05F-439F2EBC0CB8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分群說明分工</a:t>
          </a:r>
          <a:r>
            <a:rPr lang="en-US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-</a:t>
          </a:r>
          <a:br>
            <a:rPr lang="en-US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</a:br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第二群組</a:t>
          </a:r>
        </a:p>
      </dgm:t>
    </dgm:pt>
    <dgm:pt modelId="{E7F023FA-02EC-4F15-82D9-44AE22337EE9}" type="parTrans" cxnId="{B9255119-C80D-495E-A360-3759B71AB419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774BBB33-AEE9-47C8-B1A4-8925A6A58D22}" type="sibTrans" cxnId="{B9255119-C80D-495E-A360-3759B71AB419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C3E92919-8ABD-4A81-9C75-DB2976283F03}">
      <dgm:prSet phldrT="[文字]"/>
      <dgm:spPr/>
      <dgm:t>
        <a:bodyPr/>
        <a:lstStyle/>
        <a:p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分群說明分工</a:t>
          </a:r>
          <a:r>
            <a:rPr lang="en-US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-</a:t>
          </a:r>
          <a:br>
            <a:rPr lang="en-US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</a:br>
          <a:r>
            <a:rPr lang="zh-TW" altLang="en-US" dirty="0">
              <a:latin typeface="源樣黑體 M" panose="020B0600000000000000" pitchFamily="34" charset="-120"/>
              <a:ea typeface="源樣黑體 M" panose="020B0600000000000000" pitchFamily="34" charset="-120"/>
            </a:rPr>
            <a:t>第三群組</a:t>
          </a:r>
        </a:p>
      </dgm:t>
    </dgm:pt>
    <dgm:pt modelId="{2F3ED32E-F17B-4EB4-A7E1-712E1F0D5215}" type="parTrans" cxnId="{FD59EDFE-12C6-4509-BC0D-42A7F438E278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92328912-4202-48C1-8F9B-008787D33D8E}" type="sibTrans" cxnId="{FD59EDFE-12C6-4509-BC0D-42A7F438E278}">
      <dgm:prSet/>
      <dgm:spPr/>
      <dgm:t>
        <a:bodyPr/>
        <a:lstStyle/>
        <a:p>
          <a:endParaRPr lang="zh-TW" altLang="en-US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B0022608-0669-40D1-AA2F-E8CBAD3F04E0}" type="pres">
      <dgm:prSet presAssocID="{0EE181DF-E34E-4C06-95C5-66D7A26E9193}" presName="Name0" presStyleCnt="0">
        <dgm:presLayoutVars>
          <dgm:chMax/>
          <dgm:chPref/>
          <dgm:dir/>
        </dgm:presLayoutVars>
      </dgm:prSet>
      <dgm:spPr/>
    </dgm:pt>
    <dgm:pt modelId="{E389EC34-92C4-48C2-968C-3500FD1F624B}" type="pres">
      <dgm:prSet presAssocID="{3F31EBB5-434A-4C37-BD59-78A257E0D415}" presName="composite" presStyleCnt="0">
        <dgm:presLayoutVars>
          <dgm:chMax val="1"/>
          <dgm:chPref val="1"/>
        </dgm:presLayoutVars>
      </dgm:prSet>
      <dgm:spPr/>
    </dgm:pt>
    <dgm:pt modelId="{2633CA90-69EB-4615-A984-0E6400EB79A1}" type="pres">
      <dgm:prSet presAssocID="{3F31EBB5-434A-4C37-BD59-78A257E0D415}" presName="Accent" presStyleLbl="trAlignAcc1" presStyleIdx="0" presStyleCnt="5" custScaleX="125579">
        <dgm:presLayoutVars>
          <dgm:chMax val="0"/>
          <dgm:chPref val="0"/>
        </dgm:presLayoutVars>
      </dgm:prSet>
      <dgm:spPr/>
    </dgm:pt>
    <dgm:pt modelId="{4D8D1BBA-F5BB-414F-95FE-ACA61FD2D2FB}" type="pres">
      <dgm:prSet presAssocID="{3F31EBB5-434A-4C37-BD59-78A257E0D415}" presName="Image" presStyleLbl="alignImgPlace1" presStyleIdx="0" presStyleCnt="5" custScaleX="133319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B2C9AC0D-5417-4CB5-B5C4-1E7B20DB046B}" type="pres">
      <dgm:prSet presAssocID="{3F31EBB5-434A-4C37-BD59-78A257E0D415}" presName="ChildComposite" presStyleCnt="0"/>
      <dgm:spPr/>
    </dgm:pt>
    <dgm:pt modelId="{26D7EFDC-537D-470F-A3D2-68D9147799D0}" type="pres">
      <dgm:prSet presAssocID="{3F31EBB5-434A-4C37-BD59-78A257E0D41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2971CCD-38BA-4D0E-9A18-C7803969F3D2}" type="pres">
      <dgm:prSet presAssocID="{3F31EBB5-434A-4C37-BD59-78A257E0D415}" presName="Parent" presStyleLbl="revTx" presStyleIdx="0" presStyleCnt="5" custScaleX="108137">
        <dgm:presLayoutVars>
          <dgm:chMax val="1"/>
          <dgm:chPref val="0"/>
          <dgm:bulletEnabled val="1"/>
        </dgm:presLayoutVars>
      </dgm:prSet>
      <dgm:spPr/>
    </dgm:pt>
    <dgm:pt modelId="{7C3EB8C4-4B05-4774-BF24-9C261E50661C}" type="pres">
      <dgm:prSet presAssocID="{136BFD56-266F-4A07-82D0-1EB8BB9D4672}" presName="sibTrans" presStyleCnt="0"/>
      <dgm:spPr/>
    </dgm:pt>
    <dgm:pt modelId="{486752C7-E56B-4B32-9BC6-3E94602AB2DB}" type="pres">
      <dgm:prSet presAssocID="{114FC778-E783-4B13-9C02-A461ADA496DC}" presName="composite" presStyleCnt="0">
        <dgm:presLayoutVars>
          <dgm:chMax val="1"/>
          <dgm:chPref val="1"/>
        </dgm:presLayoutVars>
      </dgm:prSet>
      <dgm:spPr/>
    </dgm:pt>
    <dgm:pt modelId="{F9EA3BCF-ACC5-4226-9ED4-4B3EC423261C}" type="pres">
      <dgm:prSet presAssocID="{114FC778-E783-4B13-9C02-A461ADA496DC}" presName="Accent" presStyleLbl="trAlignAcc1" presStyleIdx="1" presStyleCnt="5" custScaleX="125579">
        <dgm:presLayoutVars>
          <dgm:chMax val="0"/>
          <dgm:chPref val="0"/>
        </dgm:presLayoutVars>
      </dgm:prSet>
      <dgm:spPr/>
    </dgm:pt>
    <dgm:pt modelId="{4D7405ED-A9B3-4B94-B993-4BE7F26467F6}" type="pres">
      <dgm:prSet presAssocID="{114FC778-E783-4B13-9C02-A461ADA496DC}" presName="Image" presStyleLbl="alignImgPlace1" presStyleIdx="1" presStyleCnt="5" custScaleX="133319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AD021B7C-4089-48BD-BB6A-EE3C727B13B6}" type="pres">
      <dgm:prSet presAssocID="{114FC778-E783-4B13-9C02-A461ADA496DC}" presName="ChildComposite" presStyleCnt="0"/>
      <dgm:spPr/>
    </dgm:pt>
    <dgm:pt modelId="{B2D561E2-F3C5-4802-B206-1ECD369BE116}" type="pres">
      <dgm:prSet presAssocID="{114FC778-E783-4B13-9C02-A461ADA496D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679B4AF-6C9F-4120-B0F3-4CBC0735B7AB}" type="pres">
      <dgm:prSet presAssocID="{114FC778-E783-4B13-9C02-A461ADA496DC}" presName="Parent" presStyleLbl="revTx" presStyleIdx="1" presStyleCnt="5">
        <dgm:presLayoutVars>
          <dgm:chMax val="1"/>
          <dgm:chPref val="0"/>
          <dgm:bulletEnabled val="1"/>
        </dgm:presLayoutVars>
      </dgm:prSet>
      <dgm:spPr/>
    </dgm:pt>
    <dgm:pt modelId="{29127D88-0F45-473E-8D63-75EC2D54C524}" type="pres">
      <dgm:prSet presAssocID="{4DB10C5D-EB3B-4F89-9EFE-8E343EE94C47}" presName="sibTrans" presStyleCnt="0"/>
      <dgm:spPr/>
    </dgm:pt>
    <dgm:pt modelId="{11F768B5-9316-4EE9-A08D-ED2DAD8DA296}" type="pres">
      <dgm:prSet presAssocID="{70933814-A10C-486E-9C30-9C6036545F35}" presName="composite" presStyleCnt="0">
        <dgm:presLayoutVars>
          <dgm:chMax val="1"/>
          <dgm:chPref val="1"/>
        </dgm:presLayoutVars>
      </dgm:prSet>
      <dgm:spPr/>
    </dgm:pt>
    <dgm:pt modelId="{355C653A-F146-4479-AC90-D7BB3301775B}" type="pres">
      <dgm:prSet presAssocID="{70933814-A10C-486E-9C30-9C6036545F35}" presName="Accent" presStyleLbl="trAlignAcc1" presStyleIdx="2" presStyleCnt="5" custScaleX="125579">
        <dgm:presLayoutVars>
          <dgm:chMax val="0"/>
          <dgm:chPref val="0"/>
        </dgm:presLayoutVars>
      </dgm:prSet>
      <dgm:spPr/>
    </dgm:pt>
    <dgm:pt modelId="{A2E206AB-64F8-4C01-B071-D10E71CC1A69}" type="pres">
      <dgm:prSet presAssocID="{70933814-A10C-486E-9C30-9C6036545F35}" presName="Image" presStyleLbl="alignImgPlace1" presStyleIdx="2" presStyleCnt="5" custScaleX="133319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0B806F0C-19A8-4230-B34B-9D7A8E7587A5}" type="pres">
      <dgm:prSet presAssocID="{70933814-A10C-486E-9C30-9C6036545F35}" presName="ChildComposite" presStyleCnt="0"/>
      <dgm:spPr/>
    </dgm:pt>
    <dgm:pt modelId="{36CC6938-A0B2-4C45-A423-4625476F8E3B}" type="pres">
      <dgm:prSet presAssocID="{70933814-A10C-486E-9C30-9C6036545F3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375F325-D185-49EA-9647-69CF06A7C0CA}" type="pres">
      <dgm:prSet presAssocID="{70933814-A10C-486E-9C30-9C6036545F35}" presName="Parent" presStyleLbl="revTx" presStyleIdx="2" presStyleCnt="5">
        <dgm:presLayoutVars>
          <dgm:chMax val="1"/>
          <dgm:chPref val="0"/>
          <dgm:bulletEnabled val="1"/>
        </dgm:presLayoutVars>
      </dgm:prSet>
      <dgm:spPr/>
    </dgm:pt>
    <dgm:pt modelId="{749F2D9C-E97E-4190-8D9D-C9B9EB003655}" type="pres">
      <dgm:prSet presAssocID="{8BF799A2-CCB9-4BFC-98A7-AB571B20FC20}" presName="sibTrans" presStyleCnt="0"/>
      <dgm:spPr/>
    </dgm:pt>
    <dgm:pt modelId="{183170B3-B8CD-49E5-8CDC-23BAA2D11057}" type="pres">
      <dgm:prSet presAssocID="{A89ACEC0-710E-4F53-B05F-439F2EBC0CB8}" presName="composite" presStyleCnt="0">
        <dgm:presLayoutVars>
          <dgm:chMax val="1"/>
          <dgm:chPref val="1"/>
        </dgm:presLayoutVars>
      </dgm:prSet>
      <dgm:spPr/>
    </dgm:pt>
    <dgm:pt modelId="{102AAA4A-3608-4D83-BAE6-15B52FF77260}" type="pres">
      <dgm:prSet presAssocID="{A89ACEC0-710E-4F53-B05F-439F2EBC0CB8}" presName="Accent" presStyleLbl="trAlignAcc1" presStyleIdx="3" presStyleCnt="5" custScaleX="125579">
        <dgm:presLayoutVars>
          <dgm:chMax val="0"/>
          <dgm:chPref val="0"/>
        </dgm:presLayoutVars>
      </dgm:prSet>
      <dgm:spPr/>
    </dgm:pt>
    <dgm:pt modelId="{EBE5D83E-D653-40D7-B594-A29BD73A0B6D}" type="pres">
      <dgm:prSet presAssocID="{A89ACEC0-710E-4F53-B05F-439F2EBC0CB8}" presName="Image" presStyleLbl="alignImgPlace1" presStyleIdx="3" presStyleCnt="5" custScaleX="133319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368F63E7-EE82-481C-B169-E5F980CAAC71}" type="pres">
      <dgm:prSet presAssocID="{A89ACEC0-710E-4F53-B05F-439F2EBC0CB8}" presName="ChildComposite" presStyleCnt="0"/>
      <dgm:spPr/>
    </dgm:pt>
    <dgm:pt modelId="{A75BAA94-A6A0-4E29-901A-424A931B17DF}" type="pres">
      <dgm:prSet presAssocID="{A89ACEC0-710E-4F53-B05F-439F2EBC0CB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A1A3889-6317-477E-BEFF-288F2CB10012}" type="pres">
      <dgm:prSet presAssocID="{A89ACEC0-710E-4F53-B05F-439F2EBC0CB8}" presName="Parent" presStyleLbl="revTx" presStyleIdx="3" presStyleCnt="5">
        <dgm:presLayoutVars>
          <dgm:chMax val="1"/>
          <dgm:chPref val="0"/>
          <dgm:bulletEnabled val="1"/>
        </dgm:presLayoutVars>
      </dgm:prSet>
      <dgm:spPr/>
    </dgm:pt>
    <dgm:pt modelId="{A1CE7BD1-975D-4A27-9DFB-132F07F22F36}" type="pres">
      <dgm:prSet presAssocID="{774BBB33-AEE9-47C8-B1A4-8925A6A58D22}" presName="sibTrans" presStyleCnt="0"/>
      <dgm:spPr/>
    </dgm:pt>
    <dgm:pt modelId="{28D5F60C-F767-4E24-826D-AF5FB6C44F17}" type="pres">
      <dgm:prSet presAssocID="{C3E92919-8ABD-4A81-9C75-DB2976283F03}" presName="composite" presStyleCnt="0">
        <dgm:presLayoutVars>
          <dgm:chMax val="1"/>
          <dgm:chPref val="1"/>
        </dgm:presLayoutVars>
      </dgm:prSet>
      <dgm:spPr/>
    </dgm:pt>
    <dgm:pt modelId="{4F8CB8AF-A563-4F81-841E-736D042D689F}" type="pres">
      <dgm:prSet presAssocID="{C3E92919-8ABD-4A81-9C75-DB2976283F03}" presName="Accent" presStyleLbl="trAlignAcc1" presStyleIdx="4" presStyleCnt="5" custScaleX="125579">
        <dgm:presLayoutVars>
          <dgm:chMax val="0"/>
          <dgm:chPref val="0"/>
        </dgm:presLayoutVars>
      </dgm:prSet>
      <dgm:spPr/>
    </dgm:pt>
    <dgm:pt modelId="{5A6A4C5C-8073-4530-A275-EB4BB82C6B1C}" type="pres">
      <dgm:prSet presAssocID="{C3E92919-8ABD-4A81-9C75-DB2976283F03}" presName="Image" presStyleLbl="alignImgPlace1" presStyleIdx="4" presStyleCnt="5" custScaleX="133319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9EB3A922-AEF0-4A7D-A58F-118E24ECB864}" type="pres">
      <dgm:prSet presAssocID="{C3E92919-8ABD-4A81-9C75-DB2976283F03}" presName="ChildComposite" presStyleCnt="0"/>
      <dgm:spPr/>
    </dgm:pt>
    <dgm:pt modelId="{7D55212A-DECD-48B8-BA0F-85FB7B43AEEC}" type="pres">
      <dgm:prSet presAssocID="{C3E92919-8ABD-4A81-9C75-DB2976283F0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807181F-48B6-48C4-A8E5-68F9989028B7}" type="pres">
      <dgm:prSet presAssocID="{C3E92919-8ABD-4A81-9C75-DB2976283F03}" presName="Parent" presStyleLbl="revTx" presStyleIdx="4" presStyleCnt="5">
        <dgm:presLayoutVars>
          <dgm:chMax val="1"/>
          <dgm:chPref val="0"/>
          <dgm:bulletEnabled val="1"/>
        </dgm:presLayoutVars>
      </dgm:prSet>
      <dgm:spPr/>
    </dgm:pt>
  </dgm:ptLst>
  <dgm:cxnLst>
    <dgm:cxn modelId="{EDF44309-FFA2-4267-8EFC-22D1E5A5AB0A}" srcId="{0EE181DF-E34E-4C06-95C5-66D7A26E9193}" destId="{70933814-A10C-486E-9C30-9C6036545F35}" srcOrd="2" destOrd="0" parTransId="{96206883-AD7A-4837-BA96-B4BCD1997CC0}" sibTransId="{8BF799A2-CCB9-4BFC-98A7-AB571B20FC20}"/>
    <dgm:cxn modelId="{B9255119-C80D-495E-A360-3759B71AB419}" srcId="{0EE181DF-E34E-4C06-95C5-66D7A26E9193}" destId="{A89ACEC0-710E-4F53-B05F-439F2EBC0CB8}" srcOrd="3" destOrd="0" parTransId="{E7F023FA-02EC-4F15-82D9-44AE22337EE9}" sibTransId="{774BBB33-AEE9-47C8-B1A4-8925A6A58D22}"/>
    <dgm:cxn modelId="{21688F20-63A7-4D9C-A651-53A4A8EB13C5}" type="presOf" srcId="{0EE181DF-E34E-4C06-95C5-66D7A26E9193}" destId="{B0022608-0669-40D1-AA2F-E8CBAD3F04E0}" srcOrd="0" destOrd="0" presId="urn:microsoft.com/office/officeart/2008/layout/CaptionedPictures"/>
    <dgm:cxn modelId="{06C70021-E1A5-42E0-BB10-F2CB1BF505AA}" type="presOf" srcId="{70933814-A10C-486E-9C30-9C6036545F35}" destId="{9375F325-D185-49EA-9647-69CF06A7C0CA}" srcOrd="0" destOrd="0" presId="urn:microsoft.com/office/officeart/2008/layout/CaptionedPictures"/>
    <dgm:cxn modelId="{53CF696D-4C3E-486C-8FB4-4C114CDC7045}" type="presOf" srcId="{114FC778-E783-4B13-9C02-A461ADA496DC}" destId="{F679B4AF-6C9F-4120-B0F3-4CBC0735B7AB}" srcOrd="0" destOrd="0" presId="urn:microsoft.com/office/officeart/2008/layout/CaptionedPictures"/>
    <dgm:cxn modelId="{FB93368D-1316-4167-ABB0-58923B62A2B7}" type="presOf" srcId="{3F31EBB5-434A-4C37-BD59-78A257E0D415}" destId="{82971CCD-38BA-4D0E-9A18-C7803969F3D2}" srcOrd="0" destOrd="0" presId="urn:microsoft.com/office/officeart/2008/layout/CaptionedPictures"/>
    <dgm:cxn modelId="{97A042CB-B3F7-4B81-82DE-EC856F09A9CD}" srcId="{0EE181DF-E34E-4C06-95C5-66D7A26E9193}" destId="{3F31EBB5-434A-4C37-BD59-78A257E0D415}" srcOrd="0" destOrd="0" parTransId="{A1ECE57D-C6D4-474B-A913-D7EA7115334E}" sibTransId="{136BFD56-266F-4A07-82D0-1EB8BB9D4672}"/>
    <dgm:cxn modelId="{BD4795D2-8EB6-4731-B34F-0B4DAC6C30BC}" type="presOf" srcId="{C3E92919-8ABD-4A81-9C75-DB2976283F03}" destId="{1807181F-48B6-48C4-A8E5-68F9989028B7}" srcOrd="0" destOrd="0" presId="urn:microsoft.com/office/officeart/2008/layout/CaptionedPictures"/>
    <dgm:cxn modelId="{5212BAE0-4424-4420-BF2E-8AB7828C3916}" type="presOf" srcId="{A89ACEC0-710E-4F53-B05F-439F2EBC0CB8}" destId="{6A1A3889-6317-477E-BEFF-288F2CB10012}" srcOrd="0" destOrd="0" presId="urn:microsoft.com/office/officeart/2008/layout/CaptionedPictures"/>
    <dgm:cxn modelId="{6F671FE4-2566-41B4-9F32-E7BC9856204B}" srcId="{0EE181DF-E34E-4C06-95C5-66D7A26E9193}" destId="{114FC778-E783-4B13-9C02-A461ADA496DC}" srcOrd="1" destOrd="0" parTransId="{5BCDBEB7-D7E4-4554-B620-EB0E19ABA4FA}" sibTransId="{4DB10C5D-EB3B-4F89-9EFE-8E343EE94C47}"/>
    <dgm:cxn modelId="{FD59EDFE-12C6-4509-BC0D-42A7F438E278}" srcId="{0EE181DF-E34E-4C06-95C5-66D7A26E9193}" destId="{C3E92919-8ABD-4A81-9C75-DB2976283F03}" srcOrd="4" destOrd="0" parTransId="{2F3ED32E-F17B-4EB4-A7E1-712E1F0D5215}" sibTransId="{92328912-4202-48C1-8F9B-008787D33D8E}"/>
    <dgm:cxn modelId="{EFDD526C-0F28-47B2-B990-4B58B67B1931}" type="presParOf" srcId="{B0022608-0669-40D1-AA2F-E8CBAD3F04E0}" destId="{E389EC34-92C4-48C2-968C-3500FD1F624B}" srcOrd="0" destOrd="0" presId="urn:microsoft.com/office/officeart/2008/layout/CaptionedPictures"/>
    <dgm:cxn modelId="{4E2A7014-A4FF-409F-93B8-F4BC3D77CB37}" type="presParOf" srcId="{E389EC34-92C4-48C2-968C-3500FD1F624B}" destId="{2633CA90-69EB-4615-A984-0E6400EB79A1}" srcOrd="0" destOrd="0" presId="urn:microsoft.com/office/officeart/2008/layout/CaptionedPictures"/>
    <dgm:cxn modelId="{4A45C48E-2BB4-4969-99D8-9FF142496C69}" type="presParOf" srcId="{E389EC34-92C4-48C2-968C-3500FD1F624B}" destId="{4D8D1BBA-F5BB-414F-95FE-ACA61FD2D2FB}" srcOrd="1" destOrd="0" presId="urn:microsoft.com/office/officeart/2008/layout/CaptionedPictures"/>
    <dgm:cxn modelId="{4259CD62-7864-4A45-833C-59679C748506}" type="presParOf" srcId="{E389EC34-92C4-48C2-968C-3500FD1F624B}" destId="{B2C9AC0D-5417-4CB5-B5C4-1E7B20DB046B}" srcOrd="2" destOrd="0" presId="urn:microsoft.com/office/officeart/2008/layout/CaptionedPictures"/>
    <dgm:cxn modelId="{842530AD-1C83-4E69-B3F4-FFA4C4083AF0}" type="presParOf" srcId="{B2C9AC0D-5417-4CB5-B5C4-1E7B20DB046B}" destId="{26D7EFDC-537D-470F-A3D2-68D9147799D0}" srcOrd="0" destOrd="0" presId="urn:microsoft.com/office/officeart/2008/layout/CaptionedPictures"/>
    <dgm:cxn modelId="{DF74C62E-0C24-44F3-9CC5-E7BFF847E874}" type="presParOf" srcId="{B2C9AC0D-5417-4CB5-B5C4-1E7B20DB046B}" destId="{82971CCD-38BA-4D0E-9A18-C7803969F3D2}" srcOrd="1" destOrd="0" presId="urn:microsoft.com/office/officeart/2008/layout/CaptionedPictures"/>
    <dgm:cxn modelId="{E99E5E8B-937F-4916-9EE2-D655901DA466}" type="presParOf" srcId="{B0022608-0669-40D1-AA2F-E8CBAD3F04E0}" destId="{7C3EB8C4-4B05-4774-BF24-9C261E50661C}" srcOrd="1" destOrd="0" presId="urn:microsoft.com/office/officeart/2008/layout/CaptionedPictures"/>
    <dgm:cxn modelId="{EF4AC174-CA52-440D-BB79-8F73E780716F}" type="presParOf" srcId="{B0022608-0669-40D1-AA2F-E8CBAD3F04E0}" destId="{486752C7-E56B-4B32-9BC6-3E94602AB2DB}" srcOrd="2" destOrd="0" presId="urn:microsoft.com/office/officeart/2008/layout/CaptionedPictures"/>
    <dgm:cxn modelId="{B84C53CB-79F2-4A86-A847-D4206341206E}" type="presParOf" srcId="{486752C7-E56B-4B32-9BC6-3E94602AB2DB}" destId="{F9EA3BCF-ACC5-4226-9ED4-4B3EC423261C}" srcOrd="0" destOrd="0" presId="urn:microsoft.com/office/officeart/2008/layout/CaptionedPictures"/>
    <dgm:cxn modelId="{AC15D257-1151-4B53-8953-90B81A3C675B}" type="presParOf" srcId="{486752C7-E56B-4B32-9BC6-3E94602AB2DB}" destId="{4D7405ED-A9B3-4B94-B993-4BE7F26467F6}" srcOrd="1" destOrd="0" presId="urn:microsoft.com/office/officeart/2008/layout/CaptionedPictures"/>
    <dgm:cxn modelId="{0AFE8108-711B-4F14-A719-277F46E128A6}" type="presParOf" srcId="{486752C7-E56B-4B32-9BC6-3E94602AB2DB}" destId="{AD021B7C-4089-48BD-BB6A-EE3C727B13B6}" srcOrd="2" destOrd="0" presId="urn:microsoft.com/office/officeart/2008/layout/CaptionedPictures"/>
    <dgm:cxn modelId="{0A57D687-F750-4362-88F0-934184C60F17}" type="presParOf" srcId="{AD021B7C-4089-48BD-BB6A-EE3C727B13B6}" destId="{B2D561E2-F3C5-4802-B206-1ECD369BE116}" srcOrd="0" destOrd="0" presId="urn:microsoft.com/office/officeart/2008/layout/CaptionedPictures"/>
    <dgm:cxn modelId="{DCBDB33E-283B-48E7-91CA-1E2615C3817C}" type="presParOf" srcId="{AD021B7C-4089-48BD-BB6A-EE3C727B13B6}" destId="{F679B4AF-6C9F-4120-B0F3-4CBC0735B7AB}" srcOrd="1" destOrd="0" presId="urn:microsoft.com/office/officeart/2008/layout/CaptionedPictures"/>
    <dgm:cxn modelId="{B18836CF-3C00-45F9-80C5-49871C541C26}" type="presParOf" srcId="{B0022608-0669-40D1-AA2F-E8CBAD3F04E0}" destId="{29127D88-0F45-473E-8D63-75EC2D54C524}" srcOrd="3" destOrd="0" presId="urn:microsoft.com/office/officeart/2008/layout/CaptionedPictures"/>
    <dgm:cxn modelId="{11A31D05-9590-4583-A4BB-47B57B6EFFB1}" type="presParOf" srcId="{B0022608-0669-40D1-AA2F-E8CBAD3F04E0}" destId="{11F768B5-9316-4EE9-A08D-ED2DAD8DA296}" srcOrd="4" destOrd="0" presId="urn:microsoft.com/office/officeart/2008/layout/CaptionedPictures"/>
    <dgm:cxn modelId="{F3F6BD84-592E-4E33-99C2-48CBE8B14C4C}" type="presParOf" srcId="{11F768B5-9316-4EE9-A08D-ED2DAD8DA296}" destId="{355C653A-F146-4479-AC90-D7BB3301775B}" srcOrd="0" destOrd="0" presId="urn:microsoft.com/office/officeart/2008/layout/CaptionedPictures"/>
    <dgm:cxn modelId="{F142EB12-694A-405B-8721-0DF47B2C1B23}" type="presParOf" srcId="{11F768B5-9316-4EE9-A08D-ED2DAD8DA296}" destId="{A2E206AB-64F8-4C01-B071-D10E71CC1A69}" srcOrd="1" destOrd="0" presId="urn:microsoft.com/office/officeart/2008/layout/CaptionedPictures"/>
    <dgm:cxn modelId="{FB8F432D-3BDE-4A5C-9D46-E7DB7926210D}" type="presParOf" srcId="{11F768B5-9316-4EE9-A08D-ED2DAD8DA296}" destId="{0B806F0C-19A8-4230-B34B-9D7A8E7587A5}" srcOrd="2" destOrd="0" presId="urn:microsoft.com/office/officeart/2008/layout/CaptionedPictures"/>
    <dgm:cxn modelId="{CFEAC138-CD68-4465-BF5E-1142895F5DCC}" type="presParOf" srcId="{0B806F0C-19A8-4230-B34B-9D7A8E7587A5}" destId="{36CC6938-A0B2-4C45-A423-4625476F8E3B}" srcOrd="0" destOrd="0" presId="urn:microsoft.com/office/officeart/2008/layout/CaptionedPictures"/>
    <dgm:cxn modelId="{CF84B407-C8B4-47C9-B875-D70EFB88EA11}" type="presParOf" srcId="{0B806F0C-19A8-4230-B34B-9D7A8E7587A5}" destId="{9375F325-D185-49EA-9647-69CF06A7C0CA}" srcOrd="1" destOrd="0" presId="urn:microsoft.com/office/officeart/2008/layout/CaptionedPictures"/>
    <dgm:cxn modelId="{02FD44F8-DF04-4D9F-BB1D-9524239C0AB6}" type="presParOf" srcId="{B0022608-0669-40D1-AA2F-E8CBAD3F04E0}" destId="{749F2D9C-E97E-4190-8D9D-C9B9EB003655}" srcOrd="5" destOrd="0" presId="urn:microsoft.com/office/officeart/2008/layout/CaptionedPictures"/>
    <dgm:cxn modelId="{37CA6B6D-B515-4A27-99E7-5205995F4535}" type="presParOf" srcId="{B0022608-0669-40D1-AA2F-E8CBAD3F04E0}" destId="{183170B3-B8CD-49E5-8CDC-23BAA2D11057}" srcOrd="6" destOrd="0" presId="urn:microsoft.com/office/officeart/2008/layout/CaptionedPictures"/>
    <dgm:cxn modelId="{75E6BA27-1EC4-428B-BCED-AC6BEFBD7193}" type="presParOf" srcId="{183170B3-B8CD-49E5-8CDC-23BAA2D11057}" destId="{102AAA4A-3608-4D83-BAE6-15B52FF77260}" srcOrd="0" destOrd="0" presId="urn:microsoft.com/office/officeart/2008/layout/CaptionedPictures"/>
    <dgm:cxn modelId="{912DA217-9932-4ABA-836D-511E069E4555}" type="presParOf" srcId="{183170B3-B8CD-49E5-8CDC-23BAA2D11057}" destId="{EBE5D83E-D653-40D7-B594-A29BD73A0B6D}" srcOrd="1" destOrd="0" presId="urn:microsoft.com/office/officeart/2008/layout/CaptionedPictures"/>
    <dgm:cxn modelId="{D9DCC2B9-527C-4911-BB54-D6A4BC7E7731}" type="presParOf" srcId="{183170B3-B8CD-49E5-8CDC-23BAA2D11057}" destId="{368F63E7-EE82-481C-B169-E5F980CAAC71}" srcOrd="2" destOrd="0" presId="urn:microsoft.com/office/officeart/2008/layout/CaptionedPictures"/>
    <dgm:cxn modelId="{8AF15487-33EE-4EC3-B6F6-CD4A6CC8D0DE}" type="presParOf" srcId="{368F63E7-EE82-481C-B169-E5F980CAAC71}" destId="{A75BAA94-A6A0-4E29-901A-424A931B17DF}" srcOrd="0" destOrd="0" presId="urn:microsoft.com/office/officeart/2008/layout/CaptionedPictures"/>
    <dgm:cxn modelId="{0AABC344-9B56-4B5A-B8F8-3CB59AEF032C}" type="presParOf" srcId="{368F63E7-EE82-481C-B169-E5F980CAAC71}" destId="{6A1A3889-6317-477E-BEFF-288F2CB10012}" srcOrd="1" destOrd="0" presId="urn:microsoft.com/office/officeart/2008/layout/CaptionedPictures"/>
    <dgm:cxn modelId="{BA98E1D7-CA84-4D85-B9DE-E961BC2CE146}" type="presParOf" srcId="{B0022608-0669-40D1-AA2F-E8CBAD3F04E0}" destId="{A1CE7BD1-975D-4A27-9DFB-132F07F22F36}" srcOrd="7" destOrd="0" presId="urn:microsoft.com/office/officeart/2008/layout/CaptionedPictures"/>
    <dgm:cxn modelId="{60AB26AE-A51B-4231-953A-09B97661FD9C}" type="presParOf" srcId="{B0022608-0669-40D1-AA2F-E8CBAD3F04E0}" destId="{28D5F60C-F767-4E24-826D-AF5FB6C44F17}" srcOrd="8" destOrd="0" presId="urn:microsoft.com/office/officeart/2008/layout/CaptionedPictures"/>
    <dgm:cxn modelId="{A7F6019E-F411-40E4-A52D-E24EC35D5E70}" type="presParOf" srcId="{28D5F60C-F767-4E24-826D-AF5FB6C44F17}" destId="{4F8CB8AF-A563-4F81-841E-736D042D689F}" srcOrd="0" destOrd="0" presId="urn:microsoft.com/office/officeart/2008/layout/CaptionedPictures"/>
    <dgm:cxn modelId="{32EC9EAA-D0FA-448C-BDAD-0BEF0D40FE91}" type="presParOf" srcId="{28D5F60C-F767-4E24-826D-AF5FB6C44F17}" destId="{5A6A4C5C-8073-4530-A275-EB4BB82C6B1C}" srcOrd="1" destOrd="0" presId="urn:microsoft.com/office/officeart/2008/layout/CaptionedPictures"/>
    <dgm:cxn modelId="{730EC54D-0E38-42F7-ABA0-CE47D8F64440}" type="presParOf" srcId="{28D5F60C-F767-4E24-826D-AF5FB6C44F17}" destId="{9EB3A922-AEF0-4A7D-A58F-118E24ECB864}" srcOrd="2" destOrd="0" presId="urn:microsoft.com/office/officeart/2008/layout/CaptionedPictures"/>
    <dgm:cxn modelId="{AA9B42C2-C3A3-4E48-B4AD-7E95E4BF8908}" type="presParOf" srcId="{9EB3A922-AEF0-4A7D-A58F-118E24ECB864}" destId="{7D55212A-DECD-48B8-BA0F-85FB7B43AEEC}" srcOrd="0" destOrd="0" presId="urn:microsoft.com/office/officeart/2008/layout/CaptionedPictures"/>
    <dgm:cxn modelId="{5B042D55-60F3-4BC4-9D52-131A12D765B4}" type="presParOf" srcId="{9EB3A922-AEF0-4A7D-A58F-118E24ECB864}" destId="{1807181F-48B6-48C4-A8E5-68F9989028B7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E9DFD6-1AD4-4423-BF9B-75330E3AC270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E0003B31-B559-41CF-BACA-64A60239B618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10/22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gm:t>
    </dgm:pt>
    <dgm:pt modelId="{F677D467-7DF0-40DB-B7F1-DAA8CB150BE9}" type="par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3FAB59A-7EA4-4C35-946B-847DA9358F97}" type="sib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AE6450C-5205-4852-9125-6B4685185663}">
      <dgm:prSet phldrT="[文字]" custT="1"/>
      <dgm:spPr/>
      <dgm:t>
        <a:bodyPr/>
        <a:lstStyle/>
        <a:p>
          <a:pPr algn="just">
            <a:lnSpc>
              <a:spcPct val="100000"/>
            </a:lnSpc>
          </a:pPr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璧純教授指導：</a:t>
          </a:r>
          <a:r>
            <a:rPr lang="en-US" altLang="zh-TW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AI</a:t>
          </a:r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生成對話介紹篇－提問技巧與教育應用</a:t>
          </a:r>
        </a:p>
      </dgm:t>
    </dgm:pt>
    <dgm:pt modelId="{F73F9D7C-6192-4B3C-9F9E-5B1A867AE3E8}" type="par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0310A360-6847-4365-8BD4-53044899F0C7}" type="sib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2C37E665-F1EB-4C59-99EE-D995D1A1CACC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10/22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gm:t>
    </dgm:pt>
    <dgm:pt modelId="{9025CE6F-AE7B-4541-8C5C-8A8A6A35927F}" type="par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E53D766-7F1D-4593-865B-5A8B2949B267}" type="sib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6EFEA371-714F-422A-9228-D7AB27D3F6AB}">
      <dgm:prSet phldrT="[文字]" custT="1"/>
      <dgm:spPr/>
      <dgm:t>
        <a:bodyPr/>
        <a:lstStyle/>
        <a:p>
          <a:pPr algn="just"/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璧純教授指導：在跨域統整課程中培養學生</a:t>
          </a:r>
          <a:r>
            <a:rPr lang="en-US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6Cs</a:t>
          </a:r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自主學習力的</a:t>
          </a:r>
          <a:r>
            <a:rPr lang="en-US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AI</a:t>
          </a:r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共備</a:t>
          </a:r>
        </a:p>
      </dgm:t>
    </dgm:pt>
    <dgm:pt modelId="{4A8F7378-2AD9-469D-B31F-24C5C8A19F05}" type="par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53535CEA-4C7D-4F04-8645-28545AD823BC}" type="sib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8A69CF34-03A9-4459-8EEA-93C3E1EA8B35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10/22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gm:t>
    </dgm:pt>
    <dgm:pt modelId="{32ECA04B-C934-40DC-8646-4BB80219B25A}" type="par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D07A458-C569-416B-A579-C03E673B714A}" type="sib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B458527-CA6E-42B3-AA5E-A63483EF4221}">
      <dgm:prSet phldrT="[文字]" custT="1"/>
      <dgm:spPr/>
      <dgm:t>
        <a:bodyPr/>
        <a:lstStyle/>
        <a:p>
          <a:pPr algn="just"/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瑋隆組長分享</a:t>
          </a:r>
          <a:r>
            <a:rPr lang="en-US" altLang="zh-TW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AI</a:t>
          </a:r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工具共備經驗</a:t>
          </a:r>
        </a:p>
      </dgm:t>
    </dgm:pt>
    <dgm:pt modelId="{441A1793-A6FD-477B-84A4-964AA6C9505F}" type="par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F2104450-3EC1-4997-A5F0-F1DFEF576736}" type="sib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F6CEECF-D6C7-4CAC-9479-4D5B61D85688}" type="pres">
      <dgm:prSet presAssocID="{57E9DFD6-1AD4-4423-BF9B-75330E3AC270}" presName="Name0" presStyleCnt="0">
        <dgm:presLayoutVars>
          <dgm:dir/>
          <dgm:resizeHandles val="exact"/>
        </dgm:presLayoutVars>
      </dgm:prSet>
      <dgm:spPr/>
    </dgm:pt>
    <dgm:pt modelId="{8F238B6B-F571-4C43-8F9F-B5F421087981}" type="pres">
      <dgm:prSet presAssocID="{E0003B31-B559-41CF-BACA-64A60239B618}" presName="composite" presStyleCnt="0"/>
      <dgm:spPr/>
    </dgm:pt>
    <dgm:pt modelId="{E6D20E58-0898-418A-AEE6-F910DE626E93}" type="pres">
      <dgm:prSet presAssocID="{E0003B31-B559-41CF-BACA-64A60239B618}" presName="rect1" presStyleLbl="b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4A066C6-498C-4AB8-86FE-0965C516F2AD}" type="pres">
      <dgm:prSet presAssocID="{E0003B31-B559-41CF-BACA-64A60239B618}" presName="wedgeRectCallout1" presStyleLbl="node1" presStyleIdx="0" presStyleCnt="3" custScaleY="116624">
        <dgm:presLayoutVars>
          <dgm:bulletEnabled val="1"/>
        </dgm:presLayoutVars>
      </dgm:prSet>
      <dgm:spPr/>
    </dgm:pt>
    <dgm:pt modelId="{80373296-30E9-4DFB-8260-48B6F6D18F78}" type="pres">
      <dgm:prSet presAssocID="{33FAB59A-7EA4-4C35-946B-847DA9358F97}" presName="sibTrans" presStyleCnt="0"/>
      <dgm:spPr/>
    </dgm:pt>
    <dgm:pt modelId="{75CC55F2-C70E-4BA1-B256-8489BFA8DF85}" type="pres">
      <dgm:prSet presAssocID="{2C37E665-F1EB-4C59-99EE-D995D1A1CACC}" presName="composite" presStyleCnt="0"/>
      <dgm:spPr/>
    </dgm:pt>
    <dgm:pt modelId="{43031968-5653-411B-8F9C-126776FDE6F7}" type="pres">
      <dgm:prSet presAssocID="{2C37E665-F1EB-4C59-99EE-D995D1A1CACC}" presName="rect1" presStyleLbl="b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EE796BEB-80A9-43C2-A8F1-7FCA19C0D5B5}" type="pres">
      <dgm:prSet presAssocID="{2C37E665-F1EB-4C59-99EE-D995D1A1CACC}" presName="wedgeRectCallout1" presStyleLbl="node1" presStyleIdx="1" presStyleCnt="3" custScaleY="141274">
        <dgm:presLayoutVars>
          <dgm:bulletEnabled val="1"/>
        </dgm:presLayoutVars>
      </dgm:prSet>
      <dgm:spPr/>
    </dgm:pt>
    <dgm:pt modelId="{52AAB8F9-31BA-4614-BA84-CC5187CF8C75}" type="pres">
      <dgm:prSet presAssocID="{DE53D766-7F1D-4593-865B-5A8B2949B267}" presName="sibTrans" presStyleCnt="0"/>
      <dgm:spPr/>
    </dgm:pt>
    <dgm:pt modelId="{9215A78F-9DD4-4CF4-AD59-A7701B5BC33C}" type="pres">
      <dgm:prSet presAssocID="{8A69CF34-03A9-4459-8EEA-93C3E1EA8B35}" presName="composite" presStyleCnt="0"/>
      <dgm:spPr/>
    </dgm:pt>
    <dgm:pt modelId="{7349917C-CF2E-4A47-A374-7FF10CCEDC39}" type="pres">
      <dgm:prSet presAssocID="{8A69CF34-03A9-4459-8EEA-93C3E1EA8B35}" presName="rect1" presStyleLbl="b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AE216F53-7AB1-4195-9823-DCC55ED2B157}" type="pres">
      <dgm:prSet presAssocID="{8A69CF34-03A9-4459-8EEA-93C3E1EA8B35}" presName="wedgeRectCallout1" presStyleLbl="node1" presStyleIdx="2" presStyleCnt="3" custScaleY="116624">
        <dgm:presLayoutVars>
          <dgm:bulletEnabled val="1"/>
        </dgm:presLayoutVars>
      </dgm:prSet>
      <dgm:spPr/>
    </dgm:pt>
  </dgm:ptLst>
  <dgm:cxnLst>
    <dgm:cxn modelId="{63898C06-07F3-4C24-B4B2-E82343942142}" type="presOf" srcId="{E0003B31-B559-41CF-BACA-64A60239B618}" destId="{D4A066C6-498C-4AB8-86FE-0965C516F2AD}" srcOrd="0" destOrd="0" presId="urn:microsoft.com/office/officeart/2008/layout/BendingPictureCaptionList"/>
    <dgm:cxn modelId="{A92EF911-9186-484F-82DD-A9E45657AA7D}" type="presOf" srcId="{2C37E665-F1EB-4C59-99EE-D995D1A1CACC}" destId="{EE796BEB-80A9-43C2-A8F1-7FCA19C0D5B5}" srcOrd="0" destOrd="0" presId="urn:microsoft.com/office/officeart/2008/layout/BendingPictureCaptionList"/>
    <dgm:cxn modelId="{19D4C621-1ABC-4712-A444-BFD59ACF6008}" type="presOf" srcId="{6EFEA371-714F-422A-9228-D7AB27D3F6AB}" destId="{EE796BEB-80A9-43C2-A8F1-7FCA19C0D5B5}" srcOrd="0" destOrd="1" presId="urn:microsoft.com/office/officeart/2008/layout/BendingPictureCaptionList"/>
    <dgm:cxn modelId="{46209A30-8D38-4A84-9391-3DD546683FBE}" srcId="{57E9DFD6-1AD4-4423-BF9B-75330E3AC270}" destId="{8A69CF34-03A9-4459-8EEA-93C3E1EA8B35}" srcOrd="2" destOrd="0" parTransId="{32ECA04B-C934-40DC-8646-4BB80219B25A}" sibTransId="{3D07A458-C569-416B-A579-C03E673B714A}"/>
    <dgm:cxn modelId="{4276B840-089E-42A5-B965-E54AE6382D63}" type="presOf" srcId="{3AE6450C-5205-4852-9125-6B4685185663}" destId="{D4A066C6-498C-4AB8-86FE-0965C516F2AD}" srcOrd="0" destOrd="1" presId="urn:microsoft.com/office/officeart/2008/layout/BendingPictureCaptionList"/>
    <dgm:cxn modelId="{8ED6B163-BB99-4CF7-9C15-DD75F485D57E}" srcId="{57E9DFD6-1AD4-4423-BF9B-75330E3AC270}" destId="{2C37E665-F1EB-4C59-99EE-D995D1A1CACC}" srcOrd="1" destOrd="0" parTransId="{9025CE6F-AE7B-4541-8C5C-8A8A6A35927F}" sibTransId="{DE53D766-7F1D-4593-865B-5A8B2949B267}"/>
    <dgm:cxn modelId="{9348AF4E-2DCF-47B8-B7B9-A9A25DA1F098}" type="presOf" srcId="{8A69CF34-03A9-4459-8EEA-93C3E1EA8B35}" destId="{AE216F53-7AB1-4195-9823-DCC55ED2B157}" srcOrd="0" destOrd="0" presId="urn:microsoft.com/office/officeart/2008/layout/BendingPictureCaptionList"/>
    <dgm:cxn modelId="{650A4F52-BC11-41FE-91E6-B5A09FAAAE42}" srcId="{8A69CF34-03A9-4459-8EEA-93C3E1EA8B35}" destId="{DB458527-CA6E-42B3-AA5E-A63483EF4221}" srcOrd="0" destOrd="0" parTransId="{441A1793-A6FD-477B-84A4-964AA6C9505F}" sibTransId="{F2104450-3EC1-4997-A5F0-F1DFEF576736}"/>
    <dgm:cxn modelId="{7DA7E874-9F4E-40C2-AF20-BC158EFE5A68}" srcId="{2C37E665-F1EB-4C59-99EE-D995D1A1CACC}" destId="{6EFEA371-714F-422A-9228-D7AB27D3F6AB}" srcOrd="0" destOrd="0" parTransId="{4A8F7378-2AD9-469D-B31F-24C5C8A19F05}" sibTransId="{53535CEA-4C7D-4F04-8645-28545AD823BC}"/>
    <dgm:cxn modelId="{02419483-6482-49F8-BF87-D5E096F896D9}" srcId="{57E9DFD6-1AD4-4423-BF9B-75330E3AC270}" destId="{E0003B31-B559-41CF-BACA-64A60239B618}" srcOrd="0" destOrd="0" parTransId="{F677D467-7DF0-40DB-B7F1-DAA8CB150BE9}" sibTransId="{33FAB59A-7EA4-4C35-946B-847DA9358F97}"/>
    <dgm:cxn modelId="{7F4D4497-3446-42B1-8021-DAF8D28E762A}" type="presOf" srcId="{57E9DFD6-1AD4-4423-BF9B-75330E3AC270}" destId="{3F6CEECF-D6C7-4CAC-9479-4D5B61D85688}" srcOrd="0" destOrd="0" presId="urn:microsoft.com/office/officeart/2008/layout/BendingPictureCaptionList"/>
    <dgm:cxn modelId="{2F8DCD9D-7B09-41A3-A05C-02A2D0A36313}" type="presOf" srcId="{DB458527-CA6E-42B3-AA5E-A63483EF4221}" destId="{AE216F53-7AB1-4195-9823-DCC55ED2B157}" srcOrd="0" destOrd="1" presId="urn:microsoft.com/office/officeart/2008/layout/BendingPictureCaptionList"/>
    <dgm:cxn modelId="{E8B2BAA5-E1F6-4128-94D8-DB9E6C1F3A3E}" srcId="{E0003B31-B559-41CF-BACA-64A60239B618}" destId="{3AE6450C-5205-4852-9125-6B4685185663}" srcOrd="0" destOrd="0" parTransId="{F73F9D7C-6192-4B3C-9F9E-5B1A867AE3E8}" sibTransId="{0310A360-6847-4365-8BD4-53044899F0C7}"/>
    <dgm:cxn modelId="{9258A3EF-9A8C-47CE-9B2D-89BD407A4690}" type="presParOf" srcId="{3F6CEECF-D6C7-4CAC-9479-4D5B61D85688}" destId="{8F238B6B-F571-4C43-8F9F-B5F421087981}" srcOrd="0" destOrd="0" presId="urn:microsoft.com/office/officeart/2008/layout/BendingPictureCaptionList"/>
    <dgm:cxn modelId="{81A5F8FA-9CE7-42E7-B152-3F601F4F8841}" type="presParOf" srcId="{8F238B6B-F571-4C43-8F9F-B5F421087981}" destId="{E6D20E58-0898-418A-AEE6-F910DE626E93}" srcOrd="0" destOrd="0" presId="urn:microsoft.com/office/officeart/2008/layout/BendingPictureCaptionList"/>
    <dgm:cxn modelId="{96AFBB08-283D-4799-AD38-64030ACF7ECC}" type="presParOf" srcId="{8F238B6B-F571-4C43-8F9F-B5F421087981}" destId="{D4A066C6-498C-4AB8-86FE-0965C516F2AD}" srcOrd="1" destOrd="0" presId="urn:microsoft.com/office/officeart/2008/layout/BendingPictureCaptionList"/>
    <dgm:cxn modelId="{FF5D73D9-7BD4-4304-9545-F8CA8A63C43A}" type="presParOf" srcId="{3F6CEECF-D6C7-4CAC-9479-4D5B61D85688}" destId="{80373296-30E9-4DFB-8260-48B6F6D18F78}" srcOrd="1" destOrd="0" presId="urn:microsoft.com/office/officeart/2008/layout/BendingPictureCaptionList"/>
    <dgm:cxn modelId="{6F493DEC-99AC-4F2F-8698-E78C091EC349}" type="presParOf" srcId="{3F6CEECF-D6C7-4CAC-9479-4D5B61D85688}" destId="{75CC55F2-C70E-4BA1-B256-8489BFA8DF85}" srcOrd="2" destOrd="0" presId="urn:microsoft.com/office/officeart/2008/layout/BendingPictureCaptionList"/>
    <dgm:cxn modelId="{1E7004CA-E626-4892-8F0C-1D3678CAE61A}" type="presParOf" srcId="{75CC55F2-C70E-4BA1-B256-8489BFA8DF85}" destId="{43031968-5653-411B-8F9C-126776FDE6F7}" srcOrd="0" destOrd="0" presId="urn:microsoft.com/office/officeart/2008/layout/BendingPictureCaptionList"/>
    <dgm:cxn modelId="{DF208F0C-91D0-4DDA-894B-20302F269438}" type="presParOf" srcId="{75CC55F2-C70E-4BA1-B256-8489BFA8DF85}" destId="{EE796BEB-80A9-43C2-A8F1-7FCA19C0D5B5}" srcOrd="1" destOrd="0" presId="urn:microsoft.com/office/officeart/2008/layout/BendingPictureCaptionList"/>
    <dgm:cxn modelId="{7379D464-6CEA-489C-8199-BF9CD38E64D5}" type="presParOf" srcId="{3F6CEECF-D6C7-4CAC-9479-4D5B61D85688}" destId="{52AAB8F9-31BA-4614-BA84-CC5187CF8C75}" srcOrd="3" destOrd="0" presId="urn:microsoft.com/office/officeart/2008/layout/BendingPictureCaptionList"/>
    <dgm:cxn modelId="{6909796B-A5AA-4501-8D75-2E1BA8B3CE86}" type="presParOf" srcId="{3F6CEECF-D6C7-4CAC-9479-4D5B61D85688}" destId="{9215A78F-9DD4-4CF4-AD59-A7701B5BC33C}" srcOrd="4" destOrd="0" presId="urn:microsoft.com/office/officeart/2008/layout/BendingPictureCaptionList"/>
    <dgm:cxn modelId="{7F37F884-B41C-4275-83DD-70EB8A848624}" type="presParOf" srcId="{9215A78F-9DD4-4CF4-AD59-A7701B5BC33C}" destId="{7349917C-CF2E-4A47-A374-7FF10CCEDC39}" srcOrd="0" destOrd="0" presId="urn:microsoft.com/office/officeart/2008/layout/BendingPictureCaptionList"/>
    <dgm:cxn modelId="{89A1C384-F179-44D5-BD9F-813F2E489BE7}" type="presParOf" srcId="{9215A78F-9DD4-4CF4-AD59-A7701B5BC33C}" destId="{AE216F53-7AB1-4195-9823-DCC55ED2B15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E9DFD6-1AD4-4423-BF9B-75330E3AC270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E0003B31-B559-41CF-BACA-64A60239B618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10/22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gm:t>
    </dgm:pt>
    <dgm:pt modelId="{F677D467-7DF0-40DB-B7F1-DAA8CB150BE9}" type="par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3FAB59A-7EA4-4C35-946B-847DA9358F97}" type="sib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AE6450C-5205-4852-9125-6B4685185663}">
      <dgm:prSet phldrT="[文字]" custT="1"/>
      <dgm:spPr/>
      <dgm:t>
        <a:bodyPr/>
        <a:lstStyle/>
        <a:p>
          <a:pPr algn="just">
            <a:lnSpc>
              <a:spcPct val="100000"/>
            </a:lnSpc>
          </a:pPr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瑋隆組長協助指導群組夥伴實作</a:t>
          </a:r>
        </a:p>
      </dgm:t>
    </dgm:pt>
    <dgm:pt modelId="{F73F9D7C-6192-4B3C-9F9E-5B1A867AE3E8}" type="par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0310A360-6847-4365-8BD4-53044899F0C7}" type="sib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2C37E665-F1EB-4C59-99EE-D995D1A1CACC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10/22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gm:t>
    </dgm:pt>
    <dgm:pt modelId="{9025CE6F-AE7B-4541-8C5C-8A8A6A35927F}" type="par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E53D766-7F1D-4593-865B-5A8B2949B267}" type="sib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6EFEA371-714F-422A-9228-D7AB27D3F6AB}">
      <dgm:prSet phldrT="[文字]" custT="1"/>
      <dgm:spPr/>
      <dgm:t>
        <a:bodyPr/>
        <a:lstStyle/>
        <a:p>
          <a:pPr algn="just"/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在教授的引導下，群組夥伴進行實作演練</a:t>
          </a:r>
        </a:p>
      </dgm:t>
    </dgm:pt>
    <dgm:pt modelId="{4A8F7378-2AD9-469D-B31F-24C5C8A19F05}" type="par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53535CEA-4C7D-4F04-8645-28545AD823BC}" type="sib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8A69CF34-03A9-4459-8EEA-93C3E1EA8B35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10/22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gm:t>
    </dgm:pt>
    <dgm:pt modelId="{32ECA04B-C934-40DC-8646-4BB80219B25A}" type="par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D07A458-C569-416B-A579-C03E673B714A}" type="sib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B458527-CA6E-42B3-AA5E-A63483EF4221}">
      <dgm:prSet phldrT="[文字]" custT="1"/>
      <dgm:spPr/>
      <dgm:t>
        <a:bodyPr/>
        <a:lstStyle/>
        <a:p>
          <a:pPr algn="just"/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第一場研習結束大合照</a:t>
          </a:r>
        </a:p>
      </dgm:t>
    </dgm:pt>
    <dgm:pt modelId="{441A1793-A6FD-477B-84A4-964AA6C9505F}" type="par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F2104450-3EC1-4997-A5F0-F1DFEF576736}" type="sib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F6CEECF-D6C7-4CAC-9479-4D5B61D85688}" type="pres">
      <dgm:prSet presAssocID="{57E9DFD6-1AD4-4423-BF9B-75330E3AC270}" presName="Name0" presStyleCnt="0">
        <dgm:presLayoutVars>
          <dgm:dir/>
          <dgm:resizeHandles val="exact"/>
        </dgm:presLayoutVars>
      </dgm:prSet>
      <dgm:spPr/>
    </dgm:pt>
    <dgm:pt modelId="{8F238B6B-F571-4C43-8F9F-B5F421087981}" type="pres">
      <dgm:prSet presAssocID="{E0003B31-B559-41CF-BACA-64A60239B618}" presName="composite" presStyleCnt="0"/>
      <dgm:spPr/>
    </dgm:pt>
    <dgm:pt modelId="{E6D20E58-0898-418A-AEE6-F910DE626E93}" type="pres">
      <dgm:prSet presAssocID="{E0003B31-B559-41CF-BACA-64A60239B618}" presName="rect1" presStyleLbl="b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D4A066C6-498C-4AB8-86FE-0965C516F2AD}" type="pres">
      <dgm:prSet presAssocID="{E0003B31-B559-41CF-BACA-64A60239B618}" presName="wedgeRectCallout1" presStyleLbl="node1" presStyleIdx="0" presStyleCnt="3" custScaleY="116624">
        <dgm:presLayoutVars>
          <dgm:bulletEnabled val="1"/>
        </dgm:presLayoutVars>
      </dgm:prSet>
      <dgm:spPr/>
    </dgm:pt>
    <dgm:pt modelId="{80373296-30E9-4DFB-8260-48B6F6D18F78}" type="pres">
      <dgm:prSet presAssocID="{33FAB59A-7EA4-4C35-946B-847DA9358F97}" presName="sibTrans" presStyleCnt="0"/>
      <dgm:spPr/>
    </dgm:pt>
    <dgm:pt modelId="{75CC55F2-C70E-4BA1-B256-8489BFA8DF85}" type="pres">
      <dgm:prSet presAssocID="{2C37E665-F1EB-4C59-99EE-D995D1A1CACC}" presName="composite" presStyleCnt="0"/>
      <dgm:spPr/>
    </dgm:pt>
    <dgm:pt modelId="{43031968-5653-411B-8F9C-126776FDE6F7}" type="pres">
      <dgm:prSet presAssocID="{2C37E665-F1EB-4C59-99EE-D995D1A1CACC}" presName="rect1" presStyleLbl="b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EE796BEB-80A9-43C2-A8F1-7FCA19C0D5B5}" type="pres">
      <dgm:prSet presAssocID="{2C37E665-F1EB-4C59-99EE-D995D1A1CACC}" presName="wedgeRectCallout1" presStyleLbl="node1" presStyleIdx="1" presStyleCnt="3" custScaleY="116624">
        <dgm:presLayoutVars>
          <dgm:bulletEnabled val="1"/>
        </dgm:presLayoutVars>
      </dgm:prSet>
      <dgm:spPr/>
    </dgm:pt>
    <dgm:pt modelId="{52AAB8F9-31BA-4614-BA84-CC5187CF8C75}" type="pres">
      <dgm:prSet presAssocID="{DE53D766-7F1D-4593-865B-5A8B2949B267}" presName="sibTrans" presStyleCnt="0"/>
      <dgm:spPr/>
    </dgm:pt>
    <dgm:pt modelId="{9215A78F-9DD4-4CF4-AD59-A7701B5BC33C}" type="pres">
      <dgm:prSet presAssocID="{8A69CF34-03A9-4459-8EEA-93C3E1EA8B35}" presName="composite" presStyleCnt="0"/>
      <dgm:spPr/>
    </dgm:pt>
    <dgm:pt modelId="{7349917C-CF2E-4A47-A374-7FF10CCEDC39}" type="pres">
      <dgm:prSet presAssocID="{8A69CF34-03A9-4459-8EEA-93C3E1EA8B35}" presName="rect1" presStyleLbl="b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AE216F53-7AB1-4195-9823-DCC55ED2B157}" type="pres">
      <dgm:prSet presAssocID="{8A69CF34-03A9-4459-8EEA-93C3E1EA8B35}" presName="wedgeRectCallout1" presStyleLbl="node1" presStyleIdx="2" presStyleCnt="3" custScaleY="116624">
        <dgm:presLayoutVars>
          <dgm:bulletEnabled val="1"/>
        </dgm:presLayoutVars>
      </dgm:prSet>
      <dgm:spPr/>
    </dgm:pt>
  </dgm:ptLst>
  <dgm:cxnLst>
    <dgm:cxn modelId="{63898C06-07F3-4C24-B4B2-E82343942142}" type="presOf" srcId="{E0003B31-B559-41CF-BACA-64A60239B618}" destId="{D4A066C6-498C-4AB8-86FE-0965C516F2AD}" srcOrd="0" destOrd="0" presId="urn:microsoft.com/office/officeart/2008/layout/BendingPictureCaptionList"/>
    <dgm:cxn modelId="{A92EF911-9186-484F-82DD-A9E45657AA7D}" type="presOf" srcId="{2C37E665-F1EB-4C59-99EE-D995D1A1CACC}" destId="{EE796BEB-80A9-43C2-A8F1-7FCA19C0D5B5}" srcOrd="0" destOrd="0" presId="urn:microsoft.com/office/officeart/2008/layout/BendingPictureCaptionList"/>
    <dgm:cxn modelId="{19D4C621-1ABC-4712-A444-BFD59ACF6008}" type="presOf" srcId="{6EFEA371-714F-422A-9228-D7AB27D3F6AB}" destId="{EE796BEB-80A9-43C2-A8F1-7FCA19C0D5B5}" srcOrd="0" destOrd="1" presId="urn:microsoft.com/office/officeart/2008/layout/BendingPictureCaptionList"/>
    <dgm:cxn modelId="{46209A30-8D38-4A84-9391-3DD546683FBE}" srcId="{57E9DFD6-1AD4-4423-BF9B-75330E3AC270}" destId="{8A69CF34-03A9-4459-8EEA-93C3E1EA8B35}" srcOrd="2" destOrd="0" parTransId="{32ECA04B-C934-40DC-8646-4BB80219B25A}" sibTransId="{3D07A458-C569-416B-A579-C03E673B714A}"/>
    <dgm:cxn modelId="{4276B840-089E-42A5-B965-E54AE6382D63}" type="presOf" srcId="{3AE6450C-5205-4852-9125-6B4685185663}" destId="{D4A066C6-498C-4AB8-86FE-0965C516F2AD}" srcOrd="0" destOrd="1" presId="urn:microsoft.com/office/officeart/2008/layout/BendingPictureCaptionList"/>
    <dgm:cxn modelId="{8ED6B163-BB99-4CF7-9C15-DD75F485D57E}" srcId="{57E9DFD6-1AD4-4423-BF9B-75330E3AC270}" destId="{2C37E665-F1EB-4C59-99EE-D995D1A1CACC}" srcOrd="1" destOrd="0" parTransId="{9025CE6F-AE7B-4541-8C5C-8A8A6A35927F}" sibTransId="{DE53D766-7F1D-4593-865B-5A8B2949B267}"/>
    <dgm:cxn modelId="{9348AF4E-2DCF-47B8-B7B9-A9A25DA1F098}" type="presOf" srcId="{8A69CF34-03A9-4459-8EEA-93C3E1EA8B35}" destId="{AE216F53-7AB1-4195-9823-DCC55ED2B157}" srcOrd="0" destOrd="0" presId="urn:microsoft.com/office/officeart/2008/layout/BendingPictureCaptionList"/>
    <dgm:cxn modelId="{650A4F52-BC11-41FE-91E6-B5A09FAAAE42}" srcId="{8A69CF34-03A9-4459-8EEA-93C3E1EA8B35}" destId="{DB458527-CA6E-42B3-AA5E-A63483EF4221}" srcOrd="0" destOrd="0" parTransId="{441A1793-A6FD-477B-84A4-964AA6C9505F}" sibTransId="{F2104450-3EC1-4997-A5F0-F1DFEF576736}"/>
    <dgm:cxn modelId="{7DA7E874-9F4E-40C2-AF20-BC158EFE5A68}" srcId="{2C37E665-F1EB-4C59-99EE-D995D1A1CACC}" destId="{6EFEA371-714F-422A-9228-D7AB27D3F6AB}" srcOrd="0" destOrd="0" parTransId="{4A8F7378-2AD9-469D-B31F-24C5C8A19F05}" sibTransId="{53535CEA-4C7D-4F04-8645-28545AD823BC}"/>
    <dgm:cxn modelId="{02419483-6482-49F8-BF87-D5E096F896D9}" srcId="{57E9DFD6-1AD4-4423-BF9B-75330E3AC270}" destId="{E0003B31-B559-41CF-BACA-64A60239B618}" srcOrd="0" destOrd="0" parTransId="{F677D467-7DF0-40DB-B7F1-DAA8CB150BE9}" sibTransId="{33FAB59A-7EA4-4C35-946B-847DA9358F97}"/>
    <dgm:cxn modelId="{7F4D4497-3446-42B1-8021-DAF8D28E762A}" type="presOf" srcId="{57E9DFD6-1AD4-4423-BF9B-75330E3AC270}" destId="{3F6CEECF-D6C7-4CAC-9479-4D5B61D85688}" srcOrd="0" destOrd="0" presId="urn:microsoft.com/office/officeart/2008/layout/BendingPictureCaptionList"/>
    <dgm:cxn modelId="{2F8DCD9D-7B09-41A3-A05C-02A2D0A36313}" type="presOf" srcId="{DB458527-CA6E-42B3-AA5E-A63483EF4221}" destId="{AE216F53-7AB1-4195-9823-DCC55ED2B157}" srcOrd="0" destOrd="1" presId="urn:microsoft.com/office/officeart/2008/layout/BendingPictureCaptionList"/>
    <dgm:cxn modelId="{E8B2BAA5-E1F6-4128-94D8-DB9E6C1F3A3E}" srcId="{E0003B31-B559-41CF-BACA-64A60239B618}" destId="{3AE6450C-5205-4852-9125-6B4685185663}" srcOrd="0" destOrd="0" parTransId="{F73F9D7C-6192-4B3C-9F9E-5B1A867AE3E8}" sibTransId="{0310A360-6847-4365-8BD4-53044899F0C7}"/>
    <dgm:cxn modelId="{9258A3EF-9A8C-47CE-9B2D-89BD407A4690}" type="presParOf" srcId="{3F6CEECF-D6C7-4CAC-9479-4D5B61D85688}" destId="{8F238B6B-F571-4C43-8F9F-B5F421087981}" srcOrd="0" destOrd="0" presId="urn:microsoft.com/office/officeart/2008/layout/BendingPictureCaptionList"/>
    <dgm:cxn modelId="{81A5F8FA-9CE7-42E7-B152-3F601F4F8841}" type="presParOf" srcId="{8F238B6B-F571-4C43-8F9F-B5F421087981}" destId="{E6D20E58-0898-418A-AEE6-F910DE626E93}" srcOrd="0" destOrd="0" presId="urn:microsoft.com/office/officeart/2008/layout/BendingPictureCaptionList"/>
    <dgm:cxn modelId="{96AFBB08-283D-4799-AD38-64030ACF7ECC}" type="presParOf" srcId="{8F238B6B-F571-4C43-8F9F-B5F421087981}" destId="{D4A066C6-498C-4AB8-86FE-0965C516F2AD}" srcOrd="1" destOrd="0" presId="urn:microsoft.com/office/officeart/2008/layout/BendingPictureCaptionList"/>
    <dgm:cxn modelId="{FF5D73D9-7BD4-4304-9545-F8CA8A63C43A}" type="presParOf" srcId="{3F6CEECF-D6C7-4CAC-9479-4D5B61D85688}" destId="{80373296-30E9-4DFB-8260-48B6F6D18F78}" srcOrd="1" destOrd="0" presId="urn:microsoft.com/office/officeart/2008/layout/BendingPictureCaptionList"/>
    <dgm:cxn modelId="{6F493DEC-99AC-4F2F-8698-E78C091EC349}" type="presParOf" srcId="{3F6CEECF-D6C7-4CAC-9479-4D5B61D85688}" destId="{75CC55F2-C70E-4BA1-B256-8489BFA8DF85}" srcOrd="2" destOrd="0" presId="urn:microsoft.com/office/officeart/2008/layout/BendingPictureCaptionList"/>
    <dgm:cxn modelId="{1E7004CA-E626-4892-8F0C-1D3678CAE61A}" type="presParOf" srcId="{75CC55F2-C70E-4BA1-B256-8489BFA8DF85}" destId="{43031968-5653-411B-8F9C-126776FDE6F7}" srcOrd="0" destOrd="0" presId="urn:microsoft.com/office/officeart/2008/layout/BendingPictureCaptionList"/>
    <dgm:cxn modelId="{DF208F0C-91D0-4DDA-894B-20302F269438}" type="presParOf" srcId="{75CC55F2-C70E-4BA1-B256-8489BFA8DF85}" destId="{EE796BEB-80A9-43C2-A8F1-7FCA19C0D5B5}" srcOrd="1" destOrd="0" presId="urn:microsoft.com/office/officeart/2008/layout/BendingPictureCaptionList"/>
    <dgm:cxn modelId="{7379D464-6CEA-489C-8199-BF9CD38E64D5}" type="presParOf" srcId="{3F6CEECF-D6C7-4CAC-9479-4D5B61D85688}" destId="{52AAB8F9-31BA-4614-BA84-CC5187CF8C75}" srcOrd="3" destOrd="0" presId="urn:microsoft.com/office/officeart/2008/layout/BendingPictureCaptionList"/>
    <dgm:cxn modelId="{6909796B-A5AA-4501-8D75-2E1BA8B3CE86}" type="presParOf" srcId="{3F6CEECF-D6C7-4CAC-9479-4D5B61D85688}" destId="{9215A78F-9DD4-4CF4-AD59-A7701B5BC33C}" srcOrd="4" destOrd="0" presId="urn:microsoft.com/office/officeart/2008/layout/BendingPictureCaptionList"/>
    <dgm:cxn modelId="{7F37F884-B41C-4275-83DD-70EB8A848624}" type="presParOf" srcId="{9215A78F-9DD4-4CF4-AD59-A7701B5BC33C}" destId="{7349917C-CF2E-4A47-A374-7FF10CCEDC39}" srcOrd="0" destOrd="0" presId="urn:microsoft.com/office/officeart/2008/layout/BendingPictureCaptionList"/>
    <dgm:cxn modelId="{89A1C384-F179-44D5-BD9F-813F2E489BE7}" type="presParOf" srcId="{9215A78F-9DD4-4CF4-AD59-A7701B5BC33C}" destId="{AE216F53-7AB1-4195-9823-DCC55ED2B15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E9DFD6-1AD4-4423-BF9B-75330E3AC270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E0003B31-B559-41CF-BACA-64A60239B618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11/26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F677D467-7DF0-40DB-B7F1-DAA8CB150BE9}" type="par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3FAB59A-7EA4-4C35-946B-847DA9358F97}" type="sib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AE6450C-5205-4852-9125-6B4685185663}">
      <dgm:prSet phldrT="[文字]" custT="1"/>
      <dgm:spPr/>
      <dgm:t>
        <a:bodyPr/>
        <a:lstStyle/>
        <a:p>
          <a:pPr algn="just">
            <a:lnSpc>
              <a:spcPct val="100000"/>
            </a:lnSpc>
          </a:pPr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璧純教授指導：在跨域統整課程中培養學生</a:t>
          </a:r>
          <a:r>
            <a:rPr lang="en-US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6Cs</a:t>
          </a:r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自主學習力的</a:t>
          </a:r>
          <a:r>
            <a:rPr lang="en-US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AI</a:t>
          </a:r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共備</a:t>
          </a:r>
        </a:p>
      </dgm:t>
    </dgm:pt>
    <dgm:pt modelId="{F73F9D7C-6192-4B3C-9F9E-5B1A867AE3E8}" type="par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0310A360-6847-4365-8BD4-53044899F0C7}" type="sib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2C37E665-F1EB-4C59-99EE-D995D1A1CACC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11/26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9025CE6F-AE7B-4541-8C5C-8A8A6A35927F}" type="par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E53D766-7F1D-4593-865B-5A8B2949B267}" type="sib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6EFEA371-714F-422A-9228-D7AB27D3F6AB}">
      <dgm:prSet phldrT="[文字]" custT="1"/>
      <dgm:spPr/>
      <dgm:t>
        <a:bodyPr/>
        <a:lstStyle/>
        <a:p>
          <a:pPr algn="just"/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在教授的引導下，群組夥伴認真聆聽且實時操作</a:t>
          </a:r>
        </a:p>
      </dgm:t>
    </dgm:pt>
    <dgm:pt modelId="{4A8F7378-2AD9-469D-B31F-24C5C8A19F05}" type="par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53535CEA-4C7D-4F04-8645-28545AD823BC}" type="sib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8A69CF34-03A9-4459-8EEA-93C3E1EA8B35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11/26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32ECA04B-C934-40DC-8646-4BB80219B25A}" type="par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D07A458-C569-416B-A579-C03E673B714A}" type="sib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B458527-CA6E-42B3-AA5E-A63483EF4221}">
      <dgm:prSet phldrT="[文字]" custT="1"/>
      <dgm:spPr/>
      <dgm:t>
        <a:bodyPr/>
        <a:lstStyle/>
        <a:p>
          <a:pPr algn="just"/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教授對群組夥伴實作個別指導</a:t>
          </a:r>
        </a:p>
      </dgm:t>
    </dgm:pt>
    <dgm:pt modelId="{441A1793-A6FD-477B-84A4-964AA6C9505F}" type="par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F2104450-3EC1-4997-A5F0-F1DFEF576736}" type="sib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F6CEECF-D6C7-4CAC-9479-4D5B61D85688}" type="pres">
      <dgm:prSet presAssocID="{57E9DFD6-1AD4-4423-BF9B-75330E3AC270}" presName="Name0" presStyleCnt="0">
        <dgm:presLayoutVars>
          <dgm:dir/>
          <dgm:resizeHandles val="exact"/>
        </dgm:presLayoutVars>
      </dgm:prSet>
      <dgm:spPr/>
    </dgm:pt>
    <dgm:pt modelId="{8F238B6B-F571-4C43-8F9F-B5F421087981}" type="pres">
      <dgm:prSet presAssocID="{E0003B31-B559-41CF-BACA-64A60239B618}" presName="composite" presStyleCnt="0"/>
      <dgm:spPr/>
    </dgm:pt>
    <dgm:pt modelId="{E6D20E58-0898-418A-AEE6-F910DE626E93}" type="pres">
      <dgm:prSet presAssocID="{E0003B31-B559-41CF-BACA-64A60239B618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D4A066C6-498C-4AB8-86FE-0965C516F2AD}" type="pres">
      <dgm:prSet presAssocID="{E0003B31-B559-41CF-BACA-64A60239B618}" presName="wedgeRectCallout1" presStyleLbl="node1" presStyleIdx="0" presStyleCnt="3" custScaleY="158564">
        <dgm:presLayoutVars>
          <dgm:bulletEnabled val="1"/>
        </dgm:presLayoutVars>
      </dgm:prSet>
      <dgm:spPr/>
    </dgm:pt>
    <dgm:pt modelId="{80373296-30E9-4DFB-8260-48B6F6D18F78}" type="pres">
      <dgm:prSet presAssocID="{33FAB59A-7EA4-4C35-946B-847DA9358F97}" presName="sibTrans" presStyleCnt="0"/>
      <dgm:spPr/>
    </dgm:pt>
    <dgm:pt modelId="{75CC55F2-C70E-4BA1-B256-8489BFA8DF85}" type="pres">
      <dgm:prSet presAssocID="{2C37E665-F1EB-4C59-99EE-D995D1A1CACC}" presName="composite" presStyleCnt="0"/>
      <dgm:spPr/>
    </dgm:pt>
    <dgm:pt modelId="{43031968-5653-411B-8F9C-126776FDE6F7}" type="pres">
      <dgm:prSet presAssocID="{2C37E665-F1EB-4C59-99EE-D995D1A1CACC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EE796BEB-80A9-43C2-A8F1-7FCA19C0D5B5}" type="pres">
      <dgm:prSet presAssocID="{2C37E665-F1EB-4C59-99EE-D995D1A1CACC}" presName="wedgeRectCallout1" presStyleLbl="node1" presStyleIdx="1" presStyleCnt="3" custScaleY="116624">
        <dgm:presLayoutVars>
          <dgm:bulletEnabled val="1"/>
        </dgm:presLayoutVars>
      </dgm:prSet>
      <dgm:spPr/>
    </dgm:pt>
    <dgm:pt modelId="{52AAB8F9-31BA-4614-BA84-CC5187CF8C75}" type="pres">
      <dgm:prSet presAssocID="{DE53D766-7F1D-4593-865B-5A8B2949B267}" presName="sibTrans" presStyleCnt="0"/>
      <dgm:spPr/>
    </dgm:pt>
    <dgm:pt modelId="{9215A78F-9DD4-4CF4-AD59-A7701B5BC33C}" type="pres">
      <dgm:prSet presAssocID="{8A69CF34-03A9-4459-8EEA-93C3E1EA8B35}" presName="composite" presStyleCnt="0"/>
      <dgm:spPr/>
    </dgm:pt>
    <dgm:pt modelId="{7349917C-CF2E-4A47-A374-7FF10CCEDC39}" type="pres">
      <dgm:prSet presAssocID="{8A69CF34-03A9-4459-8EEA-93C3E1EA8B35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AE216F53-7AB1-4195-9823-DCC55ED2B157}" type="pres">
      <dgm:prSet presAssocID="{8A69CF34-03A9-4459-8EEA-93C3E1EA8B35}" presName="wedgeRectCallout1" presStyleLbl="node1" presStyleIdx="2" presStyleCnt="3" custScaleY="116624">
        <dgm:presLayoutVars>
          <dgm:bulletEnabled val="1"/>
        </dgm:presLayoutVars>
      </dgm:prSet>
      <dgm:spPr/>
    </dgm:pt>
  </dgm:ptLst>
  <dgm:cxnLst>
    <dgm:cxn modelId="{63898C06-07F3-4C24-B4B2-E82343942142}" type="presOf" srcId="{E0003B31-B559-41CF-BACA-64A60239B618}" destId="{D4A066C6-498C-4AB8-86FE-0965C516F2AD}" srcOrd="0" destOrd="0" presId="urn:microsoft.com/office/officeart/2008/layout/BendingPictureCaptionList"/>
    <dgm:cxn modelId="{A92EF911-9186-484F-82DD-A9E45657AA7D}" type="presOf" srcId="{2C37E665-F1EB-4C59-99EE-D995D1A1CACC}" destId="{EE796BEB-80A9-43C2-A8F1-7FCA19C0D5B5}" srcOrd="0" destOrd="0" presId="urn:microsoft.com/office/officeart/2008/layout/BendingPictureCaptionList"/>
    <dgm:cxn modelId="{19D4C621-1ABC-4712-A444-BFD59ACF6008}" type="presOf" srcId="{6EFEA371-714F-422A-9228-D7AB27D3F6AB}" destId="{EE796BEB-80A9-43C2-A8F1-7FCA19C0D5B5}" srcOrd="0" destOrd="1" presId="urn:microsoft.com/office/officeart/2008/layout/BendingPictureCaptionList"/>
    <dgm:cxn modelId="{46209A30-8D38-4A84-9391-3DD546683FBE}" srcId="{57E9DFD6-1AD4-4423-BF9B-75330E3AC270}" destId="{8A69CF34-03A9-4459-8EEA-93C3E1EA8B35}" srcOrd="2" destOrd="0" parTransId="{32ECA04B-C934-40DC-8646-4BB80219B25A}" sibTransId="{3D07A458-C569-416B-A579-C03E673B714A}"/>
    <dgm:cxn modelId="{4276B840-089E-42A5-B965-E54AE6382D63}" type="presOf" srcId="{3AE6450C-5205-4852-9125-6B4685185663}" destId="{D4A066C6-498C-4AB8-86FE-0965C516F2AD}" srcOrd="0" destOrd="1" presId="urn:microsoft.com/office/officeart/2008/layout/BendingPictureCaptionList"/>
    <dgm:cxn modelId="{8ED6B163-BB99-4CF7-9C15-DD75F485D57E}" srcId="{57E9DFD6-1AD4-4423-BF9B-75330E3AC270}" destId="{2C37E665-F1EB-4C59-99EE-D995D1A1CACC}" srcOrd="1" destOrd="0" parTransId="{9025CE6F-AE7B-4541-8C5C-8A8A6A35927F}" sibTransId="{DE53D766-7F1D-4593-865B-5A8B2949B267}"/>
    <dgm:cxn modelId="{9348AF4E-2DCF-47B8-B7B9-A9A25DA1F098}" type="presOf" srcId="{8A69CF34-03A9-4459-8EEA-93C3E1EA8B35}" destId="{AE216F53-7AB1-4195-9823-DCC55ED2B157}" srcOrd="0" destOrd="0" presId="urn:microsoft.com/office/officeart/2008/layout/BendingPictureCaptionList"/>
    <dgm:cxn modelId="{650A4F52-BC11-41FE-91E6-B5A09FAAAE42}" srcId="{8A69CF34-03A9-4459-8EEA-93C3E1EA8B35}" destId="{DB458527-CA6E-42B3-AA5E-A63483EF4221}" srcOrd="0" destOrd="0" parTransId="{441A1793-A6FD-477B-84A4-964AA6C9505F}" sibTransId="{F2104450-3EC1-4997-A5F0-F1DFEF576736}"/>
    <dgm:cxn modelId="{7DA7E874-9F4E-40C2-AF20-BC158EFE5A68}" srcId="{2C37E665-F1EB-4C59-99EE-D995D1A1CACC}" destId="{6EFEA371-714F-422A-9228-D7AB27D3F6AB}" srcOrd="0" destOrd="0" parTransId="{4A8F7378-2AD9-469D-B31F-24C5C8A19F05}" sibTransId="{53535CEA-4C7D-4F04-8645-28545AD823BC}"/>
    <dgm:cxn modelId="{02419483-6482-49F8-BF87-D5E096F896D9}" srcId="{57E9DFD6-1AD4-4423-BF9B-75330E3AC270}" destId="{E0003B31-B559-41CF-BACA-64A60239B618}" srcOrd="0" destOrd="0" parTransId="{F677D467-7DF0-40DB-B7F1-DAA8CB150BE9}" sibTransId="{33FAB59A-7EA4-4C35-946B-847DA9358F97}"/>
    <dgm:cxn modelId="{7F4D4497-3446-42B1-8021-DAF8D28E762A}" type="presOf" srcId="{57E9DFD6-1AD4-4423-BF9B-75330E3AC270}" destId="{3F6CEECF-D6C7-4CAC-9479-4D5B61D85688}" srcOrd="0" destOrd="0" presId="urn:microsoft.com/office/officeart/2008/layout/BendingPictureCaptionList"/>
    <dgm:cxn modelId="{2F8DCD9D-7B09-41A3-A05C-02A2D0A36313}" type="presOf" srcId="{DB458527-CA6E-42B3-AA5E-A63483EF4221}" destId="{AE216F53-7AB1-4195-9823-DCC55ED2B157}" srcOrd="0" destOrd="1" presId="urn:microsoft.com/office/officeart/2008/layout/BendingPictureCaptionList"/>
    <dgm:cxn modelId="{E8B2BAA5-E1F6-4128-94D8-DB9E6C1F3A3E}" srcId="{E0003B31-B559-41CF-BACA-64A60239B618}" destId="{3AE6450C-5205-4852-9125-6B4685185663}" srcOrd="0" destOrd="0" parTransId="{F73F9D7C-6192-4B3C-9F9E-5B1A867AE3E8}" sibTransId="{0310A360-6847-4365-8BD4-53044899F0C7}"/>
    <dgm:cxn modelId="{9258A3EF-9A8C-47CE-9B2D-89BD407A4690}" type="presParOf" srcId="{3F6CEECF-D6C7-4CAC-9479-4D5B61D85688}" destId="{8F238B6B-F571-4C43-8F9F-B5F421087981}" srcOrd="0" destOrd="0" presId="urn:microsoft.com/office/officeart/2008/layout/BendingPictureCaptionList"/>
    <dgm:cxn modelId="{81A5F8FA-9CE7-42E7-B152-3F601F4F8841}" type="presParOf" srcId="{8F238B6B-F571-4C43-8F9F-B5F421087981}" destId="{E6D20E58-0898-418A-AEE6-F910DE626E93}" srcOrd="0" destOrd="0" presId="urn:microsoft.com/office/officeart/2008/layout/BendingPictureCaptionList"/>
    <dgm:cxn modelId="{96AFBB08-283D-4799-AD38-64030ACF7ECC}" type="presParOf" srcId="{8F238B6B-F571-4C43-8F9F-B5F421087981}" destId="{D4A066C6-498C-4AB8-86FE-0965C516F2AD}" srcOrd="1" destOrd="0" presId="urn:microsoft.com/office/officeart/2008/layout/BendingPictureCaptionList"/>
    <dgm:cxn modelId="{FF5D73D9-7BD4-4304-9545-F8CA8A63C43A}" type="presParOf" srcId="{3F6CEECF-D6C7-4CAC-9479-4D5B61D85688}" destId="{80373296-30E9-4DFB-8260-48B6F6D18F78}" srcOrd="1" destOrd="0" presId="urn:microsoft.com/office/officeart/2008/layout/BendingPictureCaptionList"/>
    <dgm:cxn modelId="{6F493DEC-99AC-4F2F-8698-E78C091EC349}" type="presParOf" srcId="{3F6CEECF-D6C7-4CAC-9479-4D5B61D85688}" destId="{75CC55F2-C70E-4BA1-B256-8489BFA8DF85}" srcOrd="2" destOrd="0" presId="urn:microsoft.com/office/officeart/2008/layout/BendingPictureCaptionList"/>
    <dgm:cxn modelId="{1E7004CA-E626-4892-8F0C-1D3678CAE61A}" type="presParOf" srcId="{75CC55F2-C70E-4BA1-B256-8489BFA8DF85}" destId="{43031968-5653-411B-8F9C-126776FDE6F7}" srcOrd="0" destOrd="0" presId="urn:microsoft.com/office/officeart/2008/layout/BendingPictureCaptionList"/>
    <dgm:cxn modelId="{DF208F0C-91D0-4DDA-894B-20302F269438}" type="presParOf" srcId="{75CC55F2-C70E-4BA1-B256-8489BFA8DF85}" destId="{EE796BEB-80A9-43C2-A8F1-7FCA19C0D5B5}" srcOrd="1" destOrd="0" presId="urn:microsoft.com/office/officeart/2008/layout/BendingPictureCaptionList"/>
    <dgm:cxn modelId="{7379D464-6CEA-489C-8199-BF9CD38E64D5}" type="presParOf" srcId="{3F6CEECF-D6C7-4CAC-9479-4D5B61D85688}" destId="{52AAB8F9-31BA-4614-BA84-CC5187CF8C75}" srcOrd="3" destOrd="0" presId="urn:microsoft.com/office/officeart/2008/layout/BendingPictureCaptionList"/>
    <dgm:cxn modelId="{6909796B-A5AA-4501-8D75-2E1BA8B3CE86}" type="presParOf" srcId="{3F6CEECF-D6C7-4CAC-9479-4D5B61D85688}" destId="{9215A78F-9DD4-4CF4-AD59-A7701B5BC33C}" srcOrd="4" destOrd="0" presId="urn:microsoft.com/office/officeart/2008/layout/BendingPictureCaptionList"/>
    <dgm:cxn modelId="{7F37F884-B41C-4275-83DD-70EB8A848624}" type="presParOf" srcId="{9215A78F-9DD4-4CF4-AD59-A7701B5BC33C}" destId="{7349917C-CF2E-4A47-A374-7FF10CCEDC39}" srcOrd="0" destOrd="0" presId="urn:microsoft.com/office/officeart/2008/layout/BendingPictureCaptionList"/>
    <dgm:cxn modelId="{89A1C384-F179-44D5-BD9F-813F2E489BE7}" type="presParOf" srcId="{9215A78F-9DD4-4CF4-AD59-A7701B5BC33C}" destId="{AE216F53-7AB1-4195-9823-DCC55ED2B15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7E9DFD6-1AD4-4423-BF9B-75330E3AC270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E0003B31-B559-41CF-BACA-64A60239B618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11/26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F677D467-7DF0-40DB-B7F1-DAA8CB150BE9}" type="par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3FAB59A-7EA4-4C35-946B-847DA9358F97}" type="sib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AE6450C-5205-4852-9125-6B4685185663}">
      <dgm:prSet phldrT="[文字]" custT="1"/>
      <dgm:spPr/>
      <dgm:t>
        <a:bodyPr/>
        <a:lstStyle/>
        <a:p>
          <a:pPr algn="just">
            <a:lnSpc>
              <a:spcPct val="100000"/>
            </a:lnSpc>
          </a:pPr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群組夥伴進行</a:t>
          </a:r>
          <a:r>
            <a:rPr lang="en-US" altLang="zh-TW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6C-</a:t>
          </a:r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品格力分享</a:t>
          </a:r>
        </a:p>
      </dgm:t>
    </dgm:pt>
    <dgm:pt modelId="{F73F9D7C-6192-4B3C-9F9E-5B1A867AE3E8}" type="par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0310A360-6847-4365-8BD4-53044899F0C7}" type="sib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2C37E665-F1EB-4C59-99EE-D995D1A1CACC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11/26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9025CE6F-AE7B-4541-8C5C-8A8A6A35927F}" type="par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E53D766-7F1D-4593-865B-5A8B2949B267}" type="sib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6EFEA371-714F-422A-9228-D7AB27D3F6AB}">
      <dgm:prSet phldrT="[文字]" custT="1"/>
      <dgm:spPr/>
      <dgm:t>
        <a:bodyPr/>
        <a:lstStyle/>
        <a:p>
          <a:pPr algn="just"/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在教授引導下，群組夥伴運用</a:t>
          </a:r>
          <a:r>
            <a:rPr lang="en-US" altLang="zh-TW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AI</a:t>
          </a:r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進行課程設計並分享歷程</a:t>
          </a:r>
        </a:p>
      </dgm:t>
    </dgm:pt>
    <dgm:pt modelId="{4A8F7378-2AD9-469D-B31F-24C5C8A19F05}" type="par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53535CEA-4C7D-4F04-8645-28545AD823BC}" type="sib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8A69CF34-03A9-4459-8EEA-93C3E1EA8B35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11/26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32ECA04B-C934-40DC-8646-4BB80219B25A}" type="par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D07A458-C569-416B-A579-C03E673B714A}" type="sib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B458527-CA6E-42B3-AA5E-A63483EF4221}">
      <dgm:prSet phldrT="[文字]" custT="1"/>
      <dgm:spPr/>
      <dgm:t>
        <a:bodyPr/>
        <a:lstStyle/>
        <a:p>
          <a:pPr algn="just"/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在教授引導下，群組夥伴運用</a:t>
          </a:r>
          <a:r>
            <a:rPr lang="en-US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AI</a:t>
          </a:r>
          <a:r>
            <a:rPr lang="zh-TW" altLang="en-US" sz="2400" dirty="0">
              <a:latin typeface="清松手寫體1" panose="00000500000000000000" pitchFamily="2" charset="-120"/>
              <a:ea typeface="清松手寫體1" panose="00000500000000000000" pitchFamily="2" charset="-120"/>
            </a:rPr>
            <a:t>進行課程設計並分享歷程</a:t>
          </a:r>
        </a:p>
      </dgm:t>
    </dgm:pt>
    <dgm:pt modelId="{441A1793-A6FD-477B-84A4-964AA6C9505F}" type="par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F2104450-3EC1-4997-A5F0-F1DFEF576736}" type="sib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F6CEECF-D6C7-4CAC-9479-4D5B61D85688}" type="pres">
      <dgm:prSet presAssocID="{57E9DFD6-1AD4-4423-BF9B-75330E3AC270}" presName="Name0" presStyleCnt="0">
        <dgm:presLayoutVars>
          <dgm:dir/>
          <dgm:resizeHandles val="exact"/>
        </dgm:presLayoutVars>
      </dgm:prSet>
      <dgm:spPr/>
    </dgm:pt>
    <dgm:pt modelId="{8F238B6B-F571-4C43-8F9F-B5F421087981}" type="pres">
      <dgm:prSet presAssocID="{E0003B31-B559-41CF-BACA-64A60239B618}" presName="composite" presStyleCnt="0"/>
      <dgm:spPr/>
    </dgm:pt>
    <dgm:pt modelId="{E6D20E58-0898-418A-AEE6-F910DE626E93}" type="pres">
      <dgm:prSet presAssocID="{E0003B31-B559-41CF-BACA-64A60239B618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D4A066C6-498C-4AB8-86FE-0965C516F2AD}" type="pres">
      <dgm:prSet presAssocID="{E0003B31-B559-41CF-BACA-64A60239B618}" presName="wedgeRectCallout1" presStyleLbl="node1" presStyleIdx="0" presStyleCnt="3" custScaleY="117833">
        <dgm:presLayoutVars>
          <dgm:bulletEnabled val="1"/>
        </dgm:presLayoutVars>
      </dgm:prSet>
      <dgm:spPr/>
    </dgm:pt>
    <dgm:pt modelId="{80373296-30E9-4DFB-8260-48B6F6D18F78}" type="pres">
      <dgm:prSet presAssocID="{33FAB59A-7EA4-4C35-946B-847DA9358F97}" presName="sibTrans" presStyleCnt="0"/>
      <dgm:spPr/>
    </dgm:pt>
    <dgm:pt modelId="{75CC55F2-C70E-4BA1-B256-8489BFA8DF85}" type="pres">
      <dgm:prSet presAssocID="{2C37E665-F1EB-4C59-99EE-D995D1A1CACC}" presName="composite" presStyleCnt="0"/>
      <dgm:spPr/>
    </dgm:pt>
    <dgm:pt modelId="{43031968-5653-411B-8F9C-126776FDE6F7}" type="pres">
      <dgm:prSet presAssocID="{2C37E665-F1EB-4C59-99EE-D995D1A1CACC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EE796BEB-80A9-43C2-A8F1-7FCA19C0D5B5}" type="pres">
      <dgm:prSet presAssocID="{2C37E665-F1EB-4C59-99EE-D995D1A1CACC}" presName="wedgeRectCallout1" presStyleLbl="node1" presStyleIdx="1" presStyleCnt="3" custScaleY="116624">
        <dgm:presLayoutVars>
          <dgm:bulletEnabled val="1"/>
        </dgm:presLayoutVars>
      </dgm:prSet>
      <dgm:spPr/>
    </dgm:pt>
    <dgm:pt modelId="{52AAB8F9-31BA-4614-BA84-CC5187CF8C75}" type="pres">
      <dgm:prSet presAssocID="{DE53D766-7F1D-4593-865B-5A8B2949B267}" presName="sibTrans" presStyleCnt="0"/>
      <dgm:spPr/>
    </dgm:pt>
    <dgm:pt modelId="{9215A78F-9DD4-4CF4-AD59-A7701B5BC33C}" type="pres">
      <dgm:prSet presAssocID="{8A69CF34-03A9-4459-8EEA-93C3E1EA8B35}" presName="composite" presStyleCnt="0"/>
      <dgm:spPr/>
    </dgm:pt>
    <dgm:pt modelId="{7349917C-CF2E-4A47-A374-7FF10CCEDC39}" type="pres">
      <dgm:prSet presAssocID="{8A69CF34-03A9-4459-8EEA-93C3E1EA8B35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AE216F53-7AB1-4195-9823-DCC55ED2B157}" type="pres">
      <dgm:prSet presAssocID="{8A69CF34-03A9-4459-8EEA-93C3E1EA8B35}" presName="wedgeRectCallout1" presStyleLbl="node1" presStyleIdx="2" presStyleCnt="3" custScaleY="116624">
        <dgm:presLayoutVars>
          <dgm:bulletEnabled val="1"/>
        </dgm:presLayoutVars>
      </dgm:prSet>
      <dgm:spPr/>
    </dgm:pt>
  </dgm:ptLst>
  <dgm:cxnLst>
    <dgm:cxn modelId="{63898C06-07F3-4C24-B4B2-E82343942142}" type="presOf" srcId="{E0003B31-B559-41CF-BACA-64A60239B618}" destId="{D4A066C6-498C-4AB8-86FE-0965C516F2AD}" srcOrd="0" destOrd="0" presId="urn:microsoft.com/office/officeart/2008/layout/BendingPictureCaptionList"/>
    <dgm:cxn modelId="{A92EF911-9186-484F-82DD-A9E45657AA7D}" type="presOf" srcId="{2C37E665-F1EB-4C59-99EE-D995D1A1CACC}" destId="{EE796BEB-80A9-43C2-A8F1-7FCA19C0D5B5}" srcOrd="0" destOrd="0" presId="urn:microsoft.com/office/officeart/2008/layout/BendingPictureCaptionList"/>
    <dgm:cxn modelId="{19D4C621-1ABC-4712-A444-BFD59ACF6008}" type="presOf" srcId="{6EFEA371-714F-422A-9228-D7AB27D3F6AB}" destId="{EE796BEB-80A9-43C2-A8F1-7FCA19C0D5B5}" srcOrd="0" destOrd="1" presId="urn:microsoft.com/office/officeart/2008/layout/BendingPictureCaptionList"/>
    <dgm:cxn modelId="{46209A30-8D38-4A84-9391-3DD546683FBE}" srcId="{57E9DFD6-1AD4-4423-BF9B-75330E3AC270}" destId="{8A69CF34-03A9-4459-8EEA-93C3E1EA8B35}" srcOrd="2" destOrd="0" parTransId="{32ECA04B-C934-40DC-8646-4BB80219B25A}" sibTransId="{3D07A458-C569-416B-A579-C03E673B714A}"/>
    <dgm:cxn modelId="{4276B840-089E-42A5-B965-E54AE6382D63}" type="presOf" srcId="{3AE6450C-5205-4852-9125-6B4685185663}" destId="{D4A066C6-498C-4AB8-86FE-0965C516F2AD}" srcOrd="0" destOrd="1" presId="urn:microsoft.com/office/officeart/2008/layout/BendingPictureCaptionList"/>
    <dgm:cxn modelId="{8ED6B163-BB99-4CF7-9C15-DD75F485D57E}" srcId="{57E9DFD6-1AD4-4423-BF9B-75330E3AC270}" destId="{2C37E665-F1EB-4C59-99EE-D995D1A1CACC}" srcOrd="1" destOrd="0" parTransId="{9025CE6F-AE7B-4541-8C5C-8A8A6A35927F}" sibTransId="{DE53D766-7F1D-4593-865B-5A8B2949B267}"/>
    <dgm:cxn modelId="{9348AF4E-2DCF-47B8-B7B9-A9A25DA1F098}" type="presOf" srcId="{8A69CF34-03A9-4459-8EEA-93C3E1EA8B35}" destId="{AE216F53-7AB1-4195-9823-DCC55ED2B157}" srcOrd="0" destOrd="0" presId="urn:microsoft.com/office/officeart/2008/layout/BendingPictureCaptionList"/>
    <dgm:cxn modelId="{650A4F52-BC11-41FE-91E6-B5A09FAAAE42}" srcId="{8A69CF34-03A9-4459-8EEA-93C3E1EA8B35}" destId="{DB458527-CA6E-42B3-AA5E-A63483EF4221}" srcOrd="0" destOrd="0" parTransId="{441A1793-A6FD-477B-84A4-964AA6C9505F}" sibTransId="{F2104450-3EC1-4997-A5F0-F1DFEF576736}"/>
    <dgm:cxn modelId="{7DA7E874-9F4E-40C2-AF20-BC158EFE5A68}" srcId="{2C37E665-F1EB-4C59-99EE-D995D1A1CACC}" destId="{6EFEA371-714F-422A-9228-D7AB27D3F6AB}" srcOrd="0" destOrd="0" parTransId="{4A8F7378-2AD9-469D-B31F-24C5C8A19F05}" sibTransId="{53535CEA-4C7D-4F04-8645-28545AD823BC}"/>
    <dgm:cxn modelId="{02419483-6482-49F8-BF87-D5E096F896D9}" srcId="{57E9DFD6-1AD4-4423-BF9B-75330E3AC270}" destId="{E0003B31-B559-41CF-BACA-64A60239B618}" srcOrd="0" destOrd="0" parTransId="{F677D467-7DF0-40DB-B7F1-DAA8CB150BE9}" sibTransId="{33FAB59A-7EA4-4C35-946B-847DA9358F97}"/>
    <dgm:cxn modelId="{7F4D4497-3446-42B1-8021-DAF8D28E762A}" type="presOf" srcId="{57E9DFD6-1AD4-4423-BF9B-75330E3AC270}" destId="{3F6CEECF-D6C7-4CAC-9479-4D5B61D85688}" srcOrd="0" destOrd="0" presId="urn:microsoft.com/office/officeart/2008/layout/BendingPictureCaptionList"/>
    <dgm:cxn modelId="{2F8DCD9D-7B09-41A3-A05C-02A2D0A36313}" type="presOf" srcId="{DB458527-CA6E-42B3-AA5E-A63483EF4221}" destId="{AE216F53-7AB1-4195-9823-DCC55ED2B157}" srcOrd="0" destOrd="1" presId="urn:microsoft.com/office/officeart/2008/layout/BendingPictureCaptionList"/>
    <dgm:cxn modelId="{E8B2BAA5-E1F6-4128-94D8-DB9E6C1F3A3E}" srcId="{E0003B31-B559-41CF-BACA-64A60239B618}" destId="{3AE6450C-5205-4852-9125-6B4685185663}" srcOrd="0" destOrd="0" parTransId="{F73F9D7C-6192-4B3C-9F9E-5B1A867AE3E8}" sibTransId="{0310A360-6847-4365-8BD4-53044899F0C7}"/>
    <dgm:cxn modelId="{9258A3EF-9A8C-47CE-9B2D-89BD407A4690}" type="presParOf" srcId="{3F6CEECF-D6C7-4CAC-9479-4D5B61D85688}" destId="{8F238B6B-F571-4C43-8F9F-B5F421087981}" srcOrd="0" destOrd="0" presId="urn:microsoft.com/office/officeart/2008/layout/BendingPictureCaptionList"/>
    <dgm:cxn modelId="{81A5F8FA-9CE7-42E7-B152-3F601F4F8841}" type="presParOf" srcId="{8F238B6B-F571-4C43-8F9F-B5F421087981}" destId="{E6D20E58-0898-418A-AEE6-F910DE626E93}" srcOrd="0" destOrd="0" presId="urn:microsoft.com/office/officeart/2008/layout/BendingPictureCaptionList"/>
    <dgm:cxn modelId="{96AFBB08-283D-4799-AD38-64030ACF7ECC}" type="presParOf" srcId="{8F238B6B-F571-4C43-8F9F-B5F421087981}" destId="{D4A066C6-498C-4AB8-86FE-0965C516F2AD}" srcOrd="1" destOrd="0" presId="urn:microsoft.com/office/officeart/2008/layout/BendingPictureCaptionList"/>
    <dgm:cxn modelId="{FF5D73D9-7BD4-4304-9545-F8CA8A63C43A}" type="presParOf" srcId="{3F6CEECF-D6C7-4CAC-9479-4D5B61D85688}" destId="{80373296-30E9-4DFB-8260-48B6F6D18F78}" srcOrd="1" destOrd="0" presId="urn:microsoft.com/office/officeart/2008/layout/BendingPictureCaptionList"/>
    <dgm:cxn modelId="{6F493DEC-99AC-4F2F-8698-E78C091EC349}" type="presParOf" srcId="{3F6CEECF-D6C7-4CAC-9479-4D5B61D85688}" destId="{75CC55F2-C70E-4BA1-B256-8489BFA8DF85}" srcOrd="2" destOrd="0" presId="urn:microsoft.com/office/officeart/2008/layout/BendingPictureCaptionList"/>
    <dgm:cxn modelId="{1E7004CA-E626-4892-8F0C-1D3678CAE61A}" type="presParOf" srcId="{75CC55F2-C70E-4BA1-B256-8489BFA8DF85}" destId="{43031968-5653-411B-8F9C-126776FDE6F7}" srcOrd="0" destOrd="0" presId="urn:microsoft.com/office/officeart/2008/layout/BendingPictureCaptionList"/>
    <dgm:cxn modelId="{DF208F0C-91D0-4DDA-894B-20302F269438}" type="presParOf" srcId="{75CC55F2-C70E-4BA1-B256-8489BFA8DF85}" destId="{EE796BEB-80A9-43C2-A8F1-7FCA19C0D5B5}" srcOrd="1" destOrd="0" presId="urn:microsoft.com/office/officeart/2008/layout/BendingPictureCaptionList"/>
    <dgm:cxn modelId="{7379D464-6CEA-489C-8199-BF9CD38E64D5}" type="presParOf" srcId="{3F6CEECF-D6C7-4CAC-9479-4D5B61D85688}" destId="{52AAB8F9-31BA-4614-BA84-CC5187CF8C75}" srcOrd="3" destOrd="0" presId="urn:microsoft.com/office/officeart/2008/layout/BendingPictureCaptionList"/>
    <dgm:cxn modelId="{6909796B-A5AA-4501-8D75-2E1BA8B3CE86}" type="presParOf" srcId="{3F6CEECF-D6C7-4CAC-9479-4D5B61D85688}" destId="{9215A78F-9DD4-4CF4-AD59-A7701B5BC33C}" srcOrd="4" destOrd="0" presId="urn:microsoft.com/office/officeart/2008/layout/BendingPictureCaptionList"/>
    <dgm:cxn modelId="{7F37F884-B41C-4275-83DD-70EB8A848624}" type="presParOf" srcId="{9215A78F-9DD4-4CF4-AD59-A7701B5BC33C}" destId="{7349917C-CF2E-4A47-A374-7FF10CCEDC39}" srcOrd="0" destOrd="0" presId="urn:microsoft.com/office/officeart/2008/layout/BendingPictureCaptionList"/>
    <dgm:cxn modelId="{89A1C384-F179-44D5-BD9F-813F2E489BE7}" type="presParOf" srcId="{9215A78F-9DD4-4CF4-AD59-A7701B5BC33C}" destId="{AE216F53-7AB1-4195-9823-DCC55ED2B15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4C3149-A35E-40F6-A4B0-B7A5F5EE9DA5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FFC02A0-CA2A-4493-A1A0-10D17B7F66AE}">
      <dgm:prSet phldrT="[文字]" custT="1"/>
      <dgm:spPr/>
      <dgm:t>
        <a:bodyPr/>
        <a:lstStyle/>
        <a:p>
          <a:r>
            <a:rPr lang="zh-TW" altLang="en-US" sz="3200" dirty="0">
              <a:latin typeface="源樣黑體 M" panose="020B0600000000000000" pitchFamily="34" charset="-120"/>
              <a:ea typeface="源樣黑體 M" panose="020B0600000000000000" pitchFamily="34" charset="-120"/>
            </a:rPr>
            <a:t>說課</a:t>
          </a:r>
        </a:p>
      </dgm:t>
    </dgm:pt>
    <dgm:pt modelId="{CA51FEC2-777B-465F-AD52-CE2346BBC983}" type="parTrans" cxnId="{76E4E452-3C53-46D5-8493-28A9B761BB5F}">
      <dgm:prSet/>
      <dgm:spPr/>
      <dgm:t>
        <a:bodyPr/>
        <a:lstStyle/>
        <a:p>
          <a:endParaRPr lang="zh-TW" altLang="en-US" sz="3200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F810CBAA-FA8B-450B-961C-1D9BD96262C0}" type="sibTrans" cxnId="{76E4E452-3C53-46D5-8493-28A9B761BB5F}">
      <dgm:prSet/>
      <dgm:spPr/>
      <dgm:t>
        <a:bodyPr/>
        <a:lstStyle/>
        <a:p>
          <a:endParaRPr lang="zh-TW" altLang="en-US" sz="3200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332420F2-ED7F-4813-B6FB-EC63FDC75FDF}">
      <dgm:prSet phldrT="[文字]" custT="1"/>
      <dgm:spPr/>
      <dgm:t>
        <a:bodyPr/>
        <a:lstStyle/>
        <a:p>
          <a:r>
            <a:rPr lang="zh-TW" altLang="en-US" sz="3200" dirty="0">
              <a:latin typeface="源樣黑體 M" panose="020B0600000000000000" pitchFamily="34" charset="-120"/>
              <a:ea typeface="源樣黑體 M" panose="020B0600000000000000" pitchFamily="34" charset="-120"/>
            </a:rPr>
            <a:t>授課</a:t>
          </a:r>
        </a:p>
      </dgm:t>
    </dgm:pt>
    <dgm:pt modelId="{8FBD4273-C995-47C9-B204-055CBBCADED8}" type="parTrans" cxnId="{D69CB53C-50C2-4530-BC1C-667CF4734975}">
      <dgm:prSet/>
      <dgm:spPr/>
      <dgm:t>
        <a:bodyPr/>
        <a:lstStyle/>
        <a:p>
          <a:endParaRPr lang="zh-TW" altLang="en-US" sz="3200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832C9D2E-1336-4D35-8BBD-9FF0971FBB5B}" type="sibTrans" cxnId="{D69CB53C-50C2-4530-BC1C-667CF4734975}">
      <dgm:prSet/>
      <dgm:spPr/>
      <dgm:t>
        <a:bodyPr/>
        <a:lstStyle/>
        <a:p>
          <a:endParaRPr lang="zh-TW" altLang="en-US" sz="3200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03C5FD9D-E65F-47F3-9D50-1F17A30C677A}">
      <dgm:prSet phldrT="[文字]" custT="1"/>
      <dgm:spPr/>
      <dgm:t>
        <a:bodyPr/>
        <a:lstStyle/>
        <a:p>
          <a:r>
            <a:rPr lang="zh-TW" altLang="en-US" sz="3200" dirty="0">
              <a:latin typeface="源樣黑體 M" panose="020B0600000000000000" pitchFamily="34" charset="-120"/>
              <a:ea typeface="源樣黑體 M" panose="020B0600000000000000" pitchFamily="34" charset="-120"/>
            </a:rPr>
            <a:t>授課</a:t>
          </a:r>
        </a:p>
      </dgm:t>
    </dgm:pt>
    <dgm:pt modelId="{93DBBAE6-A549-4A63-A5EE-5A455489E17A}" type="parTrans" cxnId="{A9ABA6A9-0BBA-45BC-A53D-E027D27C1DA2}">
      <dgm:prSet/>
      <dgm:spPr/>
      <dgm:t>
        <a:bodyPr/>
        <a:lstStyle/>
        <a:p>
          <a:endParaRPr lang="zh-TW" altLang="en-US" sz="3200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BC1D5253-4EA0-4483-A130-FDD924BD9DCB}" type="sibTrans" cxnId="{A9ABA6A9-0BBA-45BC-A53D-E027D27C1DA2}">
      <dgm:prSet/>
      <dgm:spPr/>
      <dgm:t>
        <a:bodyPr/>
        <a:lstStyle/>
        <a:p>
          <a:endParaRPr lang="zh-TW" altLang="en-US" sz="3200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33B6028C-0B82-47E5-82AD-408DBF5B6C74}">
      <dgm:prSet phldrT="[文字]" custT="1"/>
      <dgm:spPr/>
      <dgm:t>
        <a:bodyPr/>
        <a:lstStyle/>
        <a:p>
          <a:r>
            <a:rPr lang="zh-TW" altLang="en-US" sz="3200" dirty="0">
              <a:latin typeface="源樣黑體 M" panose="020B0600000000000000" pitchFamily="34" charset="-120"/>
              <a:ea typeface="源樣黑體 M" panose="020B0600000000000000" pitchFamily="34" charset="-120"/>
            </a:rPr>
            <a:t>觀課</a:t>
          </a:r>
        </a:p>
      </dgm:t>
    </dgm:pt>
    <dgm:pt modelId="{290903D7-FD3F-4F7D-958E-4CC5B24501C8}" type="parTrans" cxnId="{95C1B944-34F5-42EB-BF4B-828C1327A0C2}">
      <dgm:prSet/>
      <dgm:spPr/>
      <dgm:t>
        <a:bodyPr/>
        <a:lstStyle/>
        <a:p>
          <a:endParaRPr lang="zh-TW" altLang="en-US" sz="3200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9D69A352-1F05-4B41-BFB7-53145441BC77}" type="sibTrans" cxnId="{95C1B944-34F5-42EB-BF4B-828C1327A0C2}">
      <dgm:prSet/>
      <dgm:spPr/>
      <dgm:t>
        <a:bodyPr/>
        <a:lstStyle/>
        <a:p>
          <a:endParaRPr lang="zh-TW" altLang="en-US" sz="3200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2AD4FAAD-B20B-4E9A-92E8-6C422F11B2B3}">
      <dgm:prSet phldrT="[文字]" custT="1"/>
      <dgm:spPr/>
      <dgm:t>
        <a:bodyPr/>
        <a:lstStyle/>
        <a:p>
          <a:r>
            <a:rPr lang="zh-TW" altLang="en-US" sz="3200" dirty="0">
              <a:latin typeface="源樣黑體 M" panose="020B0600000000000000" pitchFamily="34" charset="-120"/>
              <a:ea typeface="源樣黑體 M" panose="020B0600000000000000" pitchFamily="34" charset="-120"/>
            </a:rPr>
            <a:t>議課</a:t>
          </a:r>
        </a:p>
      </dgm:t>
    </dgm:pt>
    <dgm:pt modelId="{08824E30-2546-4278-BD11-A301A8CB2A5D}" type="parTrans" cxnId="{A829B62B-1353-4CE8-B9F3-443529EC1F7C}">
      <dgm:prSet/>
      <dgm:spPr/>
      <dgm:t>
        <a:bodyPr/>
        <a:lstStyle/>
        <a:p>
          <a:endParaRPr lang="zh-TW" altLang="en-US" sz="3200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2C0F4564-143C-4A6C-8276-05CFFEB0D8E9}" type="sibTrans" cxnId="{A829B62B-1353-4CE8-B9F3-443529EC1F7C}">
      <dgm:prSet/>
      <dgm:spPr/>
      <dgm:t>
        <a:bodyPr/>
        <a:lstStyle/>
        <a:p>
          <a:endParaRPr lang="zh-TW" altLang="en-US" sz="3200">
            <a:latin typeface="源樣黑體 M" panose="020B0600000000000000" pitchFamily="34" charset="-120"/>
            <a:ea typeface="源樣黑體 M" panose="020B0600000000000000" pitchFamily="34" charset="-120"/>
          </a:endParaRPr>
        </a:p>
      </dgm:t>
    </dgm:pt>
    <dgm:pt modelId="{0832A804-996E-4A19-A660-63B122A5A891}" type="pres">
      <dgm:prSet presAssocID="{4A4C3149-A35E-40F6-A4B0-B7A5F5EE9DA5}" presName="Name0" presStyleCnt="0">
        <dgm:presLayoutVars>
          <dgm:dir/>
          <dgm:resizeHandles val="exact"/>
        </dgm:presLayoutVars>
      </dgm:prSet>
      <dgm:spPr/>
    </dgm:pt>
    <dgm:pt modelId="{5E80E4FB-A73B-429A-BD11-74DB12806655}" type="pres">
      <dgm:prSet presAssocID="{DFFC02A0-CA2A-4493-A1A0-10D17B7F66AE}" presName="composite" presStyleCnt="0"/>
      <dgm:spPr/>
    </dgm:pt>
    <dgm:pt modelId="{2E860504-7958-4A51-A054-335355C86AF1}" type="pres">
      <dgm:prSet presAssocID="{DFFC02A0-CA2A-4493-A1A0-10D17B7F66AE}" presName="rect1" presStyleLbl="bgShp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1AB99612-0C53-4F94-A67E-E50701A9C737}" type="pres">
      <dgm:prSet presAssocID="{DFFC02A0-CA2A-4493-A1A0-10D17B7F66AE}" presName="rect2" presStyleLbl="trBgShp" presStyleIdx="0" presStyleCnt="5">
        <dgm:presLayoutVars>
          <dgm:bulletEnabled val="1"/>
        </dgm:presLayoutVars>
      </dgm:prSet>
      <dgm:spPr/>
    </dgm:pt>
    <dgm:pt modelId="{BDAEDCF8-B044-448B-94CC-2B360EFC5129}" type="pres">
      <dgm:prSet presAssocID="{F810CBAA-FA8B-450B-961C-1D9BD96262C0}" presName="sibTrans" presStyleCnt="0"/>
      <dgm:spPr/>
    </dgm:pt>
    <dgm:pt modelId="{7AE9CA0D-F96A-47CC-B7FD-F8D211CCBA1A}" type="pres">
      <dgm:prSet presAssocID="{332420F2-ED7F-4813-B6FB-EC63FDC75FDF}" presName="composite" presStyleCnt="0"/>
      <dgm:spPr/>
    </dgm:pt>
    <dgm:pt modelId="{5974A3CE-69FC-4310-B324-0F5B35B3F7A4}" type="pres">
      <dgm:prSet presAssocID="{332420F2-ED7F-4813-B6FB-EC63FDC75FDF}" presName="rect1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54C77D6B-430F-4B12-B308-50B383343BB5}" type="pres">
      <dgm:prSet presAssocID="{332420F2-ED7F-4813-B6FB-EC63FDC75FDF}" presName="rect2" presStyleLbl="trBgShp" presStyleIdx="1" presStyleCnt="5">
        <dgm:presLayoutVars>
          <dgm:bulletEnabled val="1"/>
        </dgm:presLayoutVars>
      </dgm:prSet>
      <dgm:spPr/>
    </dgm:pt>
    <dgm:pt modelId="{1A92D925-4978-4F9D-A997-A573BDD6BFB2}" type="pres">
      <dgm:prSet presAssocID="{832C9D2E-1336-4D35-8BBD-9FF0971FBB5B}" presName="sibTrans" presStyleCnt="0"/>
      <dgm:spPr/>
    </dgm:pt>
    <dgm:pt modelId="{D794DC8F-FD2E-4BC8-BC08-DD7615481B83}" type="pres">
      <dgm:prSet presAssocID="{03C5FD9D-E65F-47F3-9D50-1F17A30C677A}" presName="composite" presStyleCnt="0"/>
      <dgm:spPr/>
    </dgm:pt>
    <dgm:pt modelId="{D81EA98E-53CE-447D-B24D-64C30C82F904}" type="pres">
      <dgm:prSet presAssocID="{03C5FD9D-E65F-47F3-9D50-1F17A30C677A}" presName="rect1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4867710C-A530-443C-9871-B5DB96656F2F}" type="pres">
      <dgm:prSet presAssocID="{03C5FD9D-E65F-47F3-9D50-1F17A30C677A}" presName="rect2" presStyleLbl="trBgShp" presStyleIdx="2" presStyleCnt="5">
        <dgm:presLayoutVars>
          <dgm:bulletEnabled val="1"/>
        </dgm:presLayoutVars>
      </dgm:prSet>
      <dgm:spPr/>
    </dgm:pt>
    <dgm:pt modelId="{39C1FDD1-360E-47A9-B510-3413AB2B8DAD}" type="pres">
      <dgm:prSet presAssocID="{BC1D5253-4EA0-4483-A130-FDD924BD9DCB}" presName="sibTrans" presStyleCnt="0"/>
      <dgm:spPr/>
    </dgm:pt>
    <dgm:pt modelId="{A6AF5443-FB35-45F7-9FBE-CFAF383740E8}" type="pres">
      <dgm:prSet presAssocID="{33B6028C-0B82-47E5-82AD-408DBF5B6C74}" presName="composite" presStyleCnt="0"/>
      <dgm:spPr/>
    </dgm:pt>
    <dgm:pt modelId="{A60CC315-1C30-4C5F-ADAB-5D77E142F78D}" type="pres">
      <dgm:prSet presAssocID="{33B6028C-0B82-47E5-82AD-408DBF5B6C74}" presName="rect1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CAC59ABE-F600-44C9-B334-AF4A928833F6}" type="pres">
      <dgm:prSet presAssocID="{33B6028C-0B82-47E5-82AD-408DBF5B6C74}" presName="rect2" presStyleLbl="trBgShp" presStyleIdx="3" presStyleCnt="5">
        <dgm:presLayoutVars>
          <dgm:bulletEnabled val="1"/>
        </dgm:presLayoutVars>
      </dgm:prSet>
      <dgm:spPr/>
    </dgm:pt>
    <dgm:pt modelId="{1831053F-E342-4DAC-BDCC-3ABDA016E884}" type="pres">
      <dgm:prSet presAssocID="{9D69A352-1F05-4B41-BFB7-53145441BC77}" presName="sibTrans" presStyleCnt="0"/>
      <dgm:spPr/>
    </dgm:pt>
    <dgm:pt modelId="{AFC87696-6109-42F0-B1FA-4B7709F941AC}" type="pres">
      <dgm:prSet presAssocID="{2AD4FAAD-B20B-4E9A-92E8-6C422F11B2B3}" presName="composite" presStyleCnt="0"/>
      <dgm:spPr/>
    </dgm:pt>
    <dgm:pt modelId="{2F9106AB-27ED-4B96-A3B0-2F17C196503E}" type="pres">
      <dgm:prSet presAssocID="{2AD4FAAD-B20B-4E9A-92E8-6C422F11B2B3}" presName="rect1" presStyleLbl="bgShp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E591A5EF-1934-4BB5-A1BA-ED3EDD8E8A2A}" type="pres">
      <dgm:prSet presAssocID="{2AD4FAAD-B20B-4E9A-92E8-6C422F11B2B3}" presName="rect2" presStyleLbl="trBgShp" presStyleIdx="4" presStyleCnt="5">
        <dgm:presLayoutVars>
          <dgm:bulletEnabled val="1"/>
        </dgm:presLayoutVars>
      </dgm:prSet>
      <dgm:spPr/>
    </dgm:pt>
  </dgm:ptLst>
  <dgm:cxnLst>
    <dgm:cxn modelId="{0DC8BE2A-5F99-41C5-B831-5CE22E57DC90}" type="presOf" srcId="{03C5FD9D-E65F-47F3-9D50-1F17A30C677A}" destId="{4867710C-A530-443C-9871-B5DB96656F2F}" srcOrd="0" destOrd="0" presId="urn:microsoft.com/office/officeart/2008/layout/BendingPictureSemiTransparentText"/>
    <dgm:cxn modelId="{A829B62B-1353-4CE8-B9F3-443529EC1F7C}" srcId="{4A4C3149-A35E-40F6-A4B0-B7A5F5EE9DA5}" destId="{2AD4FAAD-B20B-4E9A-92E8-6C422F11B2B3}" srcOrd="4" destOrd="0" parTransId="{08824E30-2546-4278-BD11-A301A8CB2A5D}" sibTransId="{2C0F4564-143C-4A6C-8276-05CFFEB0D8E9}"/>
    <dgm:cxn modelId="{D69CB53C-50C2-4530-BC1C-667CF4734975}" srcId="{4A4C3149-A35E-40F6-A4B0-B7A5F5EE9DA5}" destId="{332420F2-ED7F-4813-B6FB-EC63FDC75FDF}" srcOrd="1" destOrd="0" parTransId="{8FBD4273-C995-47C9-B204-055CBBCADED8}" sibTransId="{832C9D2E-1336-4D35-8BBD-9FF0971FBB5B}"/>
    <dgm:cxn modelId="{4703233F-7BB4-465D-AD8C-8325C39794F4}" type="presOf" srcId="{2AD4FAAD-B20B-4E9A-92E8-6C422F11B2B3}" destId="{E591A5EF-1934-4BB5-A1BA-ED3EDD8E8A2A}" srcOrd="0" destOrd="0" presId="urn:microsoft.com/office/officeart/2008/layout/BendingPictureSemiTransparentText"/>
    <dgm:cxn modelId="{95C1B944-34F5-42EB-BF4B-828C1327A0C2}" srcId="{4A4C3149-A35E-40F6-A4B0-B7A5F5EE9DA5}" destId="{33B6028C-0B82-47E5-82AD-408DBF5B6C74}" srcOrd="3" destOrd="0" parTransId="{290903D7-FD3F-4F7D-958E-4CC5B24501C8}" sibTransId="{9D69A352-1F05-4B41-BFB7-53145441BC77}"/>
    <dgm:cxn modelId="{76E4E452-3C53-46D5-8493-28A9B761BB5F}" srcId="{4A4C3149-A35E-40F6-A4B0-B7A5F5EE9DA5}" destId="{DFFC02A0-CA2A-4493-A1A0-10D17B7F66AE}" srcOrd="0" destOrd="0" parTransId="{CA51FEC2-777B-465F-AD52-CE2346BBC983}" sibTransId="{F810CBAA-FA8B-450B-961C-1D9BD96262C0}"/>
    <dgm:cxn modelId="{3E033B9B-6816-4AF0-8C14-9FCADA9B44FE}" type="presOf" srcId="{DFFC02A0-CA2A-4493-A1A0-10D17B7F66AE}" destId="{1AB99612-0C53-4F94-A67E-E50701A9C737}" srcOrd="0" destOrd="0" presId="urn:microsoft.com/office/officeart/2008/layout/BendingPictureSemiTransparentText"/>
    <dgm:cxn modelId="{A9ABA6A9-0BBA-45BC-A53D-E027D27C1DA2}" srcId="{4A4C3149-A35E-40F6-A4B0-B7A5F5EE9DA5}" destId="{03C5FD9D-E65F-47F3-9D50-1F17A30C677A}" srcOrd="2" destOrd="0" parTransId="{93DBBAE6-A549-4A63-A5EE-5A455489E17A}" sibTransId="{BC1D5253-4EA0-4483-A130-FDD924BD9DCB}"/>
    <dgm:cxn modelId="{A63988C2-6FED-4DB9-801A-2B990E6AF444}" type="presOf" srcId="{332420F2-ED7F-4813-B6FB-EC63FDC75FDF}" destId="{54C77D6B-430F-4B12-B308-50B383343BB5}" srcOrd="0" destOrd="0" presId="urn:microsoft.com/office/officeart/2008/layout/BendingPictureSemiTransparentText"/>
    <dgm:cxn modelId="{09F74BF5-1944-41B8-BA1A-DDBC7E135E2B}" type="presOf" srcId="{4A4C3149-A35E-40F6-A4B0-B7A5F5EE9DA5}" destId="{0832A804-996E-4A19-A660-63B122A5A891}" srcOrd="0" destOrd="0" presId="urn:microsoft.com/office/officeart/2008/layout/BendingPictureSemiTransparentText"/>
    <dgm:cxn modelId="{C25EACF8-74C5-44DF-908A-28A20F557A36}" type="presOf" srcId="{33B6028C-0B82-47E5-82AD-408DBF5B6C74}" destId="{CAC59ABE-F600-44C9-B334-AF4A928833F6}" srcOrd="0" destOrd="0" presId="urn:microsoft.com/office/officeart/2008/layout/BendingPictureSemiTransparentText"/>
    <dgm:cxn modelId="{7691F539-9417-44F9-BB2E-2D18A10AAF24}" type="presParOf" srcId="{0832A804-996E-4A19-A660-63B122A5A891}" destId="{5E80E4FB-A73B-429A-BD11-74DB12806655}" srcOrd="0" destOrd="0" presId="urn:microsoft.com/office/officeart/2008/layout/BendingPictureSemiTransparentText"/>
    <dgm:cxn modelId="{0346F720-0694-4C9B-827B-668EFBBF19AC}" type="presParOf" srcId="{5E80E4FB-A73B-429A-BD11-74DB12806655}" destId="{2E860504-7958-4A51-A054-335355C86AF1}" srcOrd="0" destOrd="0" presId="urn:microsoft.com/office/officeart/2008/layout/BendingPictureSemiTransparentText"/>
    <dgm:cxn modelId="{35677E8F-A791-4836-A922-D7E2A5F3FABE}" type="presParOf" srcId="{5E80E4FB-A73B-429A-BD11-74DB12806655}" destId="{1AB99612-0C53-4F94-A67E-E50701A9C737}" srcOrd="1" destOrd="0" presId="urn:microsoft.com/office/officeart/2008/layout/BendingPictureSemiTransparentText"/>
    <dgm:cxn modelId="{65A760D6-D9A5-4F29-A5FA-EB6087D97D80}" type="presParOf" srcId="{0832A804-996E-4A19-A660-63B122A5A891}" destId="{BDAEDCF8-B044-448B-94CC-2B360EFC5129}" srcOrd="1" destOrd="0" presId="urn:microsoft.com/office/officeart/2008/layout/BendingPictureSemiTransparentText"/>
    <dgm:cxn modelId="{59E623A4-1B24-405A-9713-FDAE2BF4B274}" type="presParOf" srcId="{0832A804-996E-4A19-A660-63B122A5A891}" destId="{7AE9CA0D-F96A-47CC-B7FD-F8D211CCBA1A}" srcOrd="2" destOrd="0" presId="urn:microsoft.com/office/officeart/2008/layout/BendingPictureSemiTransparentText"/>
    <dgm:cxn modelId="{B1975124-4E65-46FA-A433-84566662ABDE}" type="presParOf" srcId="{7AE9CA0D-F96A-47CC-B7FD-F8D211CCBA1A}" destId="{5974A3CE-69FC-4310-B324-0F5B35B3F7A4}" srcOrd="0" destOrd="0" presId="urn:microsoft.com/office/officeart/2008/layout/BendingPictureSemiTransparentText"/>
    <dgm:cxn modelId="{36340138-D504-4DA6-9CDA-44A8A1234EA7}" type="presParOf" srcId="{7AE9CA0D-F96A-47CC-B7FD-F8D211CCBA1A}" destId="{54C77D6B-430F-4B12-B308-50B383343BB5}" srcOrd="1" destOrd="0" presId="urn:microsoft.com/office/officeart/2008/layout/BendingPictureSemiTransparentText"/>
    <dgm:cxn modelId="{1163A3AC-48EA-4EB0-AE93-8B0B2567B757}" type="presParOf" srcId="{0832A804-996E-4A19-A660-63B122A5A891}" destId="{1A92D925-4978-4F9D-A997-A573BDD6BFB2}" srcOrd="3" destOrd="0" presId="urn:microsoft.com/office/officeart/2008/layout/BendingPictureSemiTransparentText"/>
    <dgm:cxn modelId="{D6DDEF36-C4D3-4111-8E4B-7CBED74FAABB}" type="presParOf" srcId="{0832A804-996E-4A19-A660-63B122A5A891}" destId="{D794DC8F-FD2E-4BC8-BC08-DD7615481B83}" srcOrd="4" destOrd="0" presId="urn:microsoft.com/office/officeart/2008/layout/BendingPictureSemiTransparentText"/>
    <dgm:cxn modelId="{350A08E6-1E02-48B9-8024-C76E9DCC9DEC}" type="presParOf" srcId="{D794DC8F-FD2E-4BC8-BC08-DD7615481B83}" destId="{D81EA98E-53CE-447D-B24D-64C30C82F904}" srcOrd="0" destOrd="0" presId="urn:microsoft.com/office/officeart/2008/layout/BendingPictureSemiTransparentText"/>
    <dgm:cxn modelId="{2AC221A5-8332-4AAE-BB47-FA85D1612394}" type="presParOf" srcId="{D794DC8F-FD2E-4BC8-BC08-DD7615481B83}" destId="{4867710C-A530-443C-9871-B5DB96656F2F}" srcOrd="1" destOrd="0" presId="urn:microsoft.com/office/officeart/2008/layout/BendingPictureSemiTransparentText"/>
    <dgm:cxn modelId="{8386C083-544C-41AC-AC02-C8A1082C485F}" type="presParOf" srcId="{0832A804-996E-4A19-A660-63B122A5A891}" destId="{39C1FDD1-360E-47A9-B510-3413AB2B8DAD}" srcOrd="5" destOrd="0" presId="urn:microsoft.com/office/officeart/2008/layout/BendingPictureSemiTransparentText"/>
    <dgm:cxn modelId="{4B67D069-4BB6-4C0D-920A-BED63F10AABF}" type="presParOf" srcId="{0832A804-996E-4A19-A660-63B122A5A891}" destId="{A6AF5443-FB35-45F7-9FBE-CFAF383740E8}" srcOrd="6" destOrd="0" presId="urn:microsoft.com/office/officeart/2008/layout/BendingPictureSemiTransparentText"/>
    <dgm:cxn modelId="{DFAA5EE0-F041-443E-B451-7912D1617D32}" type="presParOf" srcId="{A6AF5443-FB35-45F7-9FBE-CFAF383740E8}" destId="{A60CC315-1C30-4C5F-ADAB-5D77E142F78D}" srcOrd="0" destOrd="0" presId="urn:microsoft.com/office/officeart/2008/layout/BendingPictureSemiTransparentText"/>
    <dgm:cxn modelId="{8F4A6705-D536-44B0-A9A1-873B9D2DAEB8}" type="presParOf" srcId="{A6AF5443-FB35-45F7-9FBE-CFAF383740E8}" destId="{CAC59ABE-F600-44C9-B334-AF4A928833F6}" srcOrd="1" destOrd="0" presId="urn:microsoft.com/office/officeart/2008/layout/BendingPictureSemiTransparentText"/>
    <dgm:cxn modelId="{EC8C1F78-9621-44BD-8C38-C4D824EAA5BD}" type="presParOf" srcId="{0832A804-996E-4A19-A660-63B122A5A891}" destId="{1831053F-E342-4DAC-BDCC-3ABDA016E884}" srcOrd="7" destOrd="0" presId="urn:microsoft.com/office/officeart/2008/layout/BendingPictureSemiTransparentText"/>
    <dgm:cxn modelId="{8E4C0C3B-2A68-416E-AA67-5B9B8585668A}" type="presParOf" srcId="{0832A804-996E-4A19-A660-63B122A5A891}" destId="{AFC87696-6109-42F0-B1FA-4B7709F941AC}" srcOrd="8" destOrd="0" presId="urn:microsoft.com/office/officeart/2008/layout/BendingPictureSemiTransparentText"/>
    <dgm:cxn modelId="{0874B96D-9317-42E0-9EBC-9710922038C2}" type="presParOf" srcId="{AFC87696-6109-42F0-B1FA-4B7709F941AC}" destId="{2F9106AB-27ED-4B96-A3B0-2F17C196503E}" srcOrd="0" destOrd="0" presId="urn:microsoft.com/office/officeart/2008/layout/BendingPictureSemiTransparentText"/>
    <dgm:cxn modelId="{77802A20-5482-4E6A-A446-4F235F342415}" type="presParOf" srcId="{AFC87696-6109-42F0-B1FA-4B7709F941AC}" destId="{E591A5EF-1934-4BB5-A1BA-ED3EDD8E8A2A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70F4B05-1D05-4B35-86E2-3A7DE187F0FE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C5C96AD-0682-4074-9C39-6CD79BC10E07}">
      <dgm:prSet phldrT="[文字]" custT="1"/>
      <dgm:spPr/>
      <dgm:t>
        <a:bodyPr/>
        <a:lstStyle/>
        <a:p>
          <a:r>
            <a:rPr lang="zh-TW" altLang="en-US" sz="2400" dirty="0">
              <a:latin typeface="源樣黑體 B" panose="020B0800000000000000" pitchFamily="34" charset="-120"/>
              <a:ea typeface="源樣黑體 B" panose="020B0800000000000000" pitchFamily="34" charset="-120"/>
            </a:rPr>
            <a:t>黃唯芯老師蒞臨指導，夥伴認真聆聽</a:t>
          </a:r>
        </a:p>
      </dgm:t>
    </dgm:pt>
    <dgm:pt modelId="{D8418EA1-FF57-47AD-A3DF-363DDB4411CF}" type="parTrans" cxnId="{8C25049B-BA3E-4F3B-8EC3-DE6A5B6642B8}">
      <dgm:prSet/>
      <dgm:spPr/>
      <dgm:t>
        <a:bodyPr/>
        <a:lstStyle/>
        <a:p>
          <a:endParaRPr lang="zh-TW" altLang="en-US"/>
        </a:p>
      </dgm:t>
    </dgm:pt>
    <dgm:pt modelId="{C9672499-46C1-4D6B-957C-B99B94570414}" type="sibTrans" cxnId="{8C25049B-BA3E-4F3B-8EC3-DE6A5B6642B8}">
      <dgm:prSet/>
      <dgm:spPr/>
      <dgm:t>
        <a:bodyPr/>
        <a:lstStyle/>
        <a:p>
          <a:endParaRPr lang="zh-TW" altLang="en-US"/>
        </a:p>
      </dgm:t>
    </dgm:pt>
    <dgm:pt modelId="{24498062-0C93-4258-9475-4A0885447412}">
      <dgm:prSet phldrT="[文字]" custT="1"/>
      <dgm:spPr/>
      <dgm:t>
        <a:bodyPr/>
        <a:lstStyle/>
        <a:p>
          <a:r>
            <a:rPr lang="zh-TW" altLang="en-US" sz="2400" dirty="0">
              <a:latin typeface="源樣黑體 B" panose="020B0800000000000000" pitchFamily="34" charset="-120"/>
              <a:ea typeface="源樣黑體 B" panose="020B0800000000000000" pitchFamily="34" charset="-120"/>
            </a:rPr>
            <a:t>生成式</a:t>
          </a:r>
          <a:r>
            <a:rPr lang="en-US" altLang="zh-TW" sz="2400" dirty="0">
              <a:latin typeface="源樣黑體 B" panose="020B0800000000000000" pitchFamily="34" charset="-120"/>
              <a:ea typeface="源樣黑體 B" panose="020B0800000000000000" pitchFamily="34" charset="-120"/>
            </a:rPr>
            <a:t>AI</a:t>
          </a:r>
          <a:r>
            <a:rPr lang="zh-TW" altLang="en-US" sz="2400" dirty="0">
              <a:latin typeface="源樣黑體 B" panose="020B0800000000000000" pitchFamily="34" charset="-120"/>
              <a:ea typeface="源樣黑體 B" panose="020B0800000000000000" pitchFamily="34" charset="-120"/>
            </a:rPr>
            <a:t>在教學中的應用與實踐</a:t>
          </a:r>
        </a:p>
      </dgm:t>
    </dgm:pt>
    <dgm:pt modelId="{CA8B2DFE-9851-4F19-BDF3-472E417D133D}" type="parTrans" cxnId="{81B5C5FE-0374-487B-B397-CCAF08D60E7A}">
      <dgm:prSet/>
      <dgm:spPr/>
      <dgm:t>
        <a:bodyPr/>
        <a:lstStyle/>
        <a:p>
          <a:endParaRPr lang="zh-TW" altLang="en-US"/>
        </a:p>
      </dgm:t>
    </dgm:pt>
    <dgm:pt modelId="{2E2EC53D-2973-4B4E-9D09-1902F48DC6F6}" type="sibTrans" cxnId="{81B5C5FE-0374-487B-B397-CCAF08D60E7A}">
      <dgm:prSet/>
      <dgm:spPr/>
      <dgm:t>
        <a:bodyPr/>
        <a:lstStyle/>
        <a:p>
          <a:endParaRPr lang="zh-TW" altLang="en-US"/>
        </a:p>
      </dgm:t>
    </dgm:pt>
    <dgm:pt modelId="{34998A94-7DFE-4575-BFAD-6492F7166D09}">
      <dgm:prSet phldrT="[文字]" custT="1"/>
      <dgm:spPr/>
      <dgm:t>
        <a:bodyPr/>
        <a:lstStyle/>
        <a:p>
          <a:r>
            <a:rPr lang="zh-TW" altLang="en-US" sz="2400" dirty="0">
              <a:latin typeface="源樣黑體 B" panose="020B0800000000000000" pitchFamily="34" charset="-120"/>
              <a:ea typeface="源樣黑體 B" panose="020B0800000000000000" pitchFamily="34" charset="-120"/>
            </a:rPr>
            <a:t>黃唯芯老師</a:t>
          </a:r>
          <a:r>
            <a:rPr lang="en-US" altLang="zh-TW" sz="2400" dirty="0">
              <a:latin typeface="源樣黑體 B" panose="020B0800000000000000" pitchFamily="34" charset="-120"/>
              <a:ea typeface="源樣黑體 B" panose="020B0800000000000000" pitchFamily="34" charset="-120"/>
            </a:rPr>
            <a:t>AI</a:t>
          </a:r>
          <a:r>
            <a:rPr lang="zh-TW" altLang="en-US" sz="2400" dirty="0">
              <a:latin typeface="源樣黑體 B" panose="020B0800000000000000" pitchFamily="34" charset="-120"/>
              <a:ea typeface="源樣黑體 B" panose="020B0800000000000000" pitchFamily="34" charset="-120"/>
            </a:rPr>
            <a:t>應用經驗分享</a:t>
          </a:r>
        </a:p>
      </dgm:t>
    </dgm:pt>
    <dgm:pt modelId="{36C7D661-BF3E-4BC8-B981-7608762A194E}" type="parTrans" cxnId="{1FBB86E6-78FD-4376-8630-C84285E811DF}">
      <dgm:prSet/>
      <dgm:spPr/>
      <dgm:t>
        <a:bodyPr/>
        <a:lstStyle/>
        <a:p>
          <a:endParaRPr lang="zh-TW" altLang="en-US"/>
        </a:p>
      </dgm:t>
    </dgm:pt>
    <dgm:pt modelId="{0425C749-32B5-4C65-8155-F8F95C007F6C}" type="sibTrans" cxnId="{1FBB86E6-78FD-4376-8630-C84285E811DF}">
      <dgm:prSet/>
      <dgm:spPr/>
      <dgm:t>
        <a:bodyPr/>
        <a:lstStyle/>
        <a:p>
          <a:endParaRPr lang="zh-TW" altLang="en-US"/>
        </a:p>
      </dgm:t>
    </dgm:pt>
    <dgm:pt modelId="{831881F1-EBBD-4CCA-9143-DEEA1A98F7BD}">
      <dgm:prSet phldrT="[文字]" custT="1"/>
      <dgm:spPr/>
      <dgm:t>
        <a:bodyPr/>
        <a:lstStyle/>
        <a:p>
          <a:r>
            <a:rPr lang="zh-TW" altLang="en-US" sz="2400" dirty="0">
              <a:latin typeface="源樣黑體 B" panose="020B0800000000000000" pitchFamily="34" charset="-120"/>
              <a:ea typeface="源樣黑體 B" panose="020B0800000000000000" pitchFamily="34" charset="-120"/>
            </a:rPr>
            <a:t>玫欣校長開場致詞</a:t>
          </a:r>
        </a:p>
      </dgm:t>
    </dgm:pt>
    <dgm:pt modelId="{D4A6051C-3F93-46AD-9466-7B92684B88B9}" type="parTrans" cxnId="{21E6E469-3EB9-4881-8FB7-79E316FA80F5}">
      <dgm:prSet/>
      <dgm:spPr/>
      <dgm:t>
        <a:bodyPr/>
        <a:lstStyle/>
        <a:p>
          <a:endParaRPr lang="zh-TW" altLang="en-US"/>
        </a:p>
      </dgm:t>
    </dgm:pt>
    <dgm:pt modelId="{2A2AE010-4BF2-47FB-9CC4-B56A88F61FEC}" type="sibTrans" cxnId="{21E6E469-3EB9-4881-8FB7-79E316FA80F5}">
      <dgm:prSet/>
      <dgm:spPr/>
      <dgm:t>
        <a:bodyPr/>
        <a:lstStyle/>
        <a:p>
          <a:endParaRPr lang="zh-TW" altLang="en-US"/>
        </a:p>
      </dgm:t>
    </dgm:pt>
    <dgm:pt modelId="{ED5F53F0-6519-452B-BFF2-3A3F6ED87903}">
      <dgm:prSet phldrT="[文字]" custT="1"/>
      <dgm:spPr/>
      <dgm:t>
        <a:bodyPr/>
        <a:lstStyle/>
        <a:p>
          <a:r>
            <a:rPr lang="zh-TW" altLang="en-US" sz="2400" dirty="0">
              <a:latin typeface="源樣黑體 B" panose="020B0800000000000000" pitchFamily="34" charset="-120"/>
              <a:ea typeface="源樣黑體 B" panose="020B0800000000000000" pitchFamily="34" charset="-120"/>
            </a:rPr>
            <a:t>富財課督致詞</a:t>
          </a:r>
        </a:p>
      </dgm:t>
    </dgm:pt>
    <dgm:pt modelId="{D8F4CDC0-EF04-452B-8F38-63DBF64FC8E4}" type="parTrans" cxnId="{1571F638-88F3-4A81-9104-285B8801C6A4}">
      <dgm:prSet/>
      <dgm:spPr/>
      <dgm:t>
        <a:bodyPr/>
        <a:lstStyle/>
        <a:p>
          <a:endParaRPr lang="zh-TW" altLang="en-US"/>
        </a:p>
      </dgm:t>
    </dgm:pt>
    <dgm:pt modelId="{702FFE33-85F0-4BDC-94BE-E2F47AD2D364}" type="sibTrans" cxnId="{1571F638-88F3-4A81-9104-285B8801C6A4}">
      <dgm:prSet/>
      <dgm:spPr/>
      <dgm:t>
        <a:bodyPr/>
        <a:lstStyle/>
        <a:p>
          <a:endParaRPr lang="zh-TW" altLang="en-US"/>
        </a:p>
      </dgm:t>
    </dgm:pt>
    <dgm:pt modelId="{B71E9971-C6F6-4662-8EC1-446C43B83B68}" type="pres">
      <dgm:prSet presAssocID="{470F4B05-1D05-4B35-86E2-3A7DE187F0FE}" presName="Name0" presStyleCnt="0">
        <dgm:presLayoutVars>
          <dgm:dir/>
          <dgm:resizeHandles val="exact"/>
        </dgm:presLayoutVars>
      </dgm:prSet>
      <dgm:spPr/>
    </dgm:pt>
    <dgm:pt modelId="{CD7E20BB-9853-4724-B253-78B6BBAD5292}" type="pres">
      <dgm:prSet presAssocID="{831881F1-EBBD-4CCA-9143-DEEA1A98F7BD}" presName="composite" presStyleCnt="0"/>
      <dgm:spPr/>
    </dgm:pt>
    <dgm:pt modelId="{263C87B5-5EDB-418F-940A-7B5250109E26}" type="pres">
      <dgm:prSet presAssocID="{831881F1-EBBD-4CCA-9143-DEEA1A98F7BD}" presName="rect1" presStyleLbl="bgShp" presStyleIdx="0" presStyleCnt="5"/>
      <dgm:spPr>
        <a:blipFill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8683D894-1F41-42D6-BBD9-4310E308DEA3}" type="pres">
      <dgm:prSet presAssocID="{831881F1-EBBD-4CCA-9143-DEEA1A98F7BD}" presName="rect2" presStyleLbl="trBgShp" presStyleIdx="0" presStyleCnt="5">
        <dgm:presLayoutVars>
          <dgm:bulletEnabled val="1"/>
        </dgm:presLayoutVars>
      </dgm:prSet>
      <dgm:spPr/>
    </dgm:pt>
    <dgm:pt modelId="{B647B82B-B65F-4AF5-941D-637EC35F9016}" type="pres">
      <dgm:prSet presAssocID="{2A2AE010-4BF2-47FB-9CC4-B56A88F61FEC}" presName="sibTrans" presStyleCnt="0"/>
      <dgm:spPr/>
    </dgm:pt>
    <dgm:pt modelId="{63017EDC-A767-4C13-98DC-E3D1F7B1C3CB}" type="pres">
      <dgm:prSet presAssocID="{ED5F53F0-6519-452B-BFF2-3A3F6ED87903}" presName="composite" presStyleCnt="0"/>
      <dgm:spPr/>
    </dgm:pt>
    <dgm:pt modelId="{FA45A923-87D1-438C-9494-9D23DE90B17D}" type="pres">
      <dgm:prSet presAssocID="{ED5F53F0-6519-452B-BFF2-3A3F6ED87903}" presName="rect1" presStyleLbl="bgShp" presStyleIdx="1" presStyleCnt="5"/>
      <dgm:spPr>
        <a:blipFill>
          <a:blip xmlns:r="http://schemas.openxmlformats.org/officeDocument/2006/relationships" r:embed="rId2"/>
          <a:srcRect/>
          <a:stretch>
            <a:fillRect l="-7000" r="-7000"/>
          </a:stretch>
        </a:blipFill>
      </dgm:spPr>
    </dgm:pt>
    <dgm:pt modelId="{FB2271B2-8A83-4818-91BF-2C9C3A54B260}" type="pres">
      <dgm:prSet presAssocID="{ED5F53F0-6519-452B-BFF2-3A3F6ED87903}" presName="rect2" presStyleLbl="trBgShp" presStyleIdx="1" presStyleCnt="5">
        <dgm:presLayoutVars>
          <dgm:bulletEnabled val="1"/>
        </dgm:presLayoutVars>
      </dgm:prSet>
      <dgm:spPr/>
    </dgm:pt>
    <dgm:pt modelId="{3C20AC7A-4B8B-4396-9593-6A664ED34DC9}" type="pres">
      <dgm:prSet presAssocID="{702FFE33-85F0-4BDC-94BE-E2F47AD2D364}" presName="sibTrans" presStyleCnt="0"/>
      <dgm:spPr/>
    </dgm:pt>
    <dgm:pt modelId="{CAB0CE69-A579-43C5-A131-B1622E981102}" type="pres">
      <dgm:prSet presAssocID="{5C5C96AD-0682-4074-9C39-6CD79BC10E07}" presName="composite" presStyleCnt="0"/>
      <dgm:spPr/>
    </dgm:pt>
    <dgm:pt modelId="{53FA6159-73BA-4F9B-9C00-636AD1F4B1B2}" type="pres">
      <dgm:prSet presAssocID="{5C5C96AD-0682-4074-9C39-6CD79BC10E07}" presName="rect1" presStyleLbl="bgShp" presStyleIdx="2" presStyleCnt="5"/>
      <dgm:spPr>
        <a:blipFill>
          <a:blip xmlns:r="http://schemas.openxmlformats.org/officeDocument/2006/relationships" r:embed="rId3"/>
          <a:srcRect/>
          <a:stretch>
            <a:fillRect l="-7000" r="-7000"/>
          </a:stretch>
        </a:blipFill>
      </dgm:spPr>
    </dgm:pt>
    <dgm:pt modelId="{A4306296-0993-41FE-9ECC-96C205830F0B}" type="pres">
      <dgm:prSet presAssocID="{5C5C96AD-0682-4074-9C39-6CD79BC10E07}" presName="rect2" presStyleLbl="trBgShp" presStyleIdx="2" presStyleCnt="5">
        <dgm:presLayoutVars>
          <dgm:bulletEnabled val="1"/>
        </dgm:presLayoutVars>
      </dgm:prSet>
      <dgm:spPr/>
    </dgm:pt>
    <dgm:pt modelId="{554AE420-6CDD-4A77-AB7A-A9DA0666F151}" type="pres">
      <dgm:prSet presAssocID="{C9672499-46C1-4D6B-957C-B99B94570414}" presName="sibTrans" presStyleCnt="0"/>
      <dgm:spPr/>
    </dgm:pt>
    <dgm:pt modelId="{8EB6E98F-0D83-45DB-9541-CD28055A220F}" type="pres">
      <dgm:prSet presAssocID="{24498062-0C93-4258-9475-4A0885447412}" presName="composite" presStyleCnt="0"/>
      <dgm:spPr/>
    </dgm:pt>
    <dgm:pt modelId="{5EAEE994-C8D6-416F-8570-A71E8F3B611D}" type="pres">
      <dgm:prSet presAssocID="{24498062-0C93-4258-9475-4A0885447412}" presName="rect1" presStyleLbl="bgShp" presStyleIdx="3" presStyleCnt="5"/>
      <dgm:spPr>
        <a:blipFill>
          <a:blip xmlns:r="http://schemas.openxmlformats.org/officeDocument/2006/relationships" r:embed="rId4"/>
          <a:srcRect/>
          <a:stretch>
            <a:fillRect l="-7000" r="-7000"/>
          </a:stretch>
        </a:blipFill>
      </dgm:spPr>
    </dgm:pt>
    <dgm:pt modelId="{72CB6D63-D476-44E8-9A99-5705845FCF56}" type="pres">
      <dgm:prSet presAssocID="{24498062-0C93-4258-9475-4A0885447412}" presName="rect2" presStyleLbl="trBgShp" presStyleIdx="3" presStyleCnt="5">
        <dgm:presLayoutVars>
          <dgm:bulletEnabled val="1"/>
        </dgm:presLayoutVars>
      </dgm:prSet>
      <dgm:spPr/>
    </dgm:pt>
    <dgm:pt modelId="{EDDD4A7B-687D-45B7-BE9D-B3A3D6C872B8}" type="pres">
      <dgm:prSet presAssocID="{2E2EC53D-2973-4B4E-9D09-1902F48DC6F6}" presName="sibTrans" presStyleCnt="0"/>
      <dgm:spPr/>
    </dgm:pt>
    <dgm:pt modelId="{A6DAC96D-A60A-4868-88C6-7331E5D06209}" type="pres">
      <dgm:prSet presAssocID="{34998A94-7DFE-4575-BFAD-6492F7166D09}" presName="composite" presStyleCnt="0"/>
      <dgm:spPr/>
    </dgm:pt>
    <dgm:pt modelId="{F63AEAA9-CF1B-4F5F-B362-6EB6DF909471}" type="pres">
      <dgm:prSet presAssocID="{34998A94-7DFE-4575-BFAD-6492F7166D09}" presName="rect1" presStyleLbl="bgShp" presStyleIdx="4" presStyleCnt="5"/>
      <dgm:spPr>
        <a:blipFill>
          <a:blip xmlns:r="http://schemas.openxmlformats.org/officeDocument/2006/relationships" r:embed="rId5"/>
          <a:srcRect/>
          <a:stretch>
            <a:fillRect l="-7000" r="-7000"/>
          </a:stretch>
        </a:blipFill>
      </dgm:spPr>
    </dgm:pt>
    <dgm:pt modelId="{054C43FC-58C1-4600-B416-A0FB2C593BAE}" type="pres">
      <dgm:prSet presAssocID="{34998A94-7DFE-4575-BFAD-6492F7166D09}" presName="rect2" presStyleLbl="trBgShp" presStyleIdx="4" presStyleCnt="5">
        <dgm:presLayoutVars>
          <dgm:bulletEnabled val="1"/>
        </dgm:presLayoutVars>
      </dgm:prSet>
      <dgm:spPr/>
    </dgm:pt>
  </dgm:ptLst>
  <dgm:cxnLst>
    <dgm:cxn modelId="{C3D4241D-AAB6-4B64-BA1B-7D76258543C0}" type="presOf" srcId="{24498062-0C93-4258-9475-4A0885447412}" destId="{72CB6D63-D476-44E8-9A99-5705845FCF56}" srcOrd="0" destOrd="0" presId="urn:microsoft.com/office/officeart/2008/layout/BendingPictureSemiTransparentText"/>
    <dgm:cxn modelId="{1571F638-88F3-4A81-9104-285B8801C6A4}" srcId="{470F4B05-1D05-4B35-86E2-3A7DE187F0FE}" destId="{ED5F53F0-6519-452B-BFF2-3A3F6ED87903}" srcOrd="1" destOrd="0" parTransId="{D8F4CDC0-EF04-452B-8F38-63DBF64FC8E4}" sibTransId="{702FFE33-85F0-4BDC-94BE-E2F47AD2D364}"/>
    <dgm:cxn modelId="{30E66E49-5C7B-4176-B878-ACF003E90AC2}" type="presOf" srcId="{831881F1-EBBD-4CCA-9143-DEEA1A98F7BD}" destId="{8683D894-1F41-42D6-BBD9-4310E308DEA3}" srcOrd="0" destOrd="0" presId="urn:microsoft.com/office/officeart/2008/layout/BendingPictureSemiTransparentText"/>
    <dgm:cxn modelId="{21E6E469-3EB9-4881-8FB7-79E316FA80F5}" srcId="{470F4B05-1D05-4B35-86E2-3A7DE187F0FE}" destId="{831881F1-EBBD-4CCA-9143-DEEA1A98F7BD}" srcOrd="0" destOrd="0" parTransId="{D4A6051C-3F93-46AD-9466-7B92684B88B9}" sibTransId="{2A2AE010-4BF2-47FB-9CC4-B56A88F61FEC}"/>
    <dgm:cxn modelId="{DCAD718B-EB6C-4F65-A3C7-98383602D224}" type="presOf" srcId="{34998A94-7DFE-4575-BFAD-6492F7166D09}" destId="{054C43FC-58C1-4600-B416-A0FB2C593BAE}" srcOrd="0" destOrd="0" presId="urn:microsoft.com/office/officeart/2008/layout/BendingPictureSemiTransparentText"/>
    <dgm:cxn modelId="{1EF6EE99-3D36-4779-B7B9-F50543D2EDB4}" type="presOf" srcId="{ED5F53F0-6519-452B-BFF2-3A3F6ED87903}" destId="{FB2271B2-8A83-4818-91BF-2C9C3A54B260}" srcOrd="0" destOrd="0" presId="urn:microsoft.com/office/officeart/2008/layout/BendingPictureSemiTransparentText"/>
    <dgm:cxn modelId="{8C25049B-BA3E-4F3B-8EC3-DE6A5B6642B8}" srcId="{470F4B05-1D05-4B35-86E2-3A7DE187F0FE}" destId="{5C5C96AD-0682-4074-9C39-6CD79BC10E07}" srcOrd="2" destOrd="0" parTransId="{D8418EA1-FF57-47AD-A3DF-363DDB4411CF}" sibTransId="{C9672499-46C1-4D6B-957C-B99B94570414}"/>
    <dgm:cxn modelId="{E18CA2CE-E114-4325-90C3-A5D3D72DC8C0}" type="presOf" srcId="{470F4B05-1D05-4B35-86E2-3A7DE187F0FE}" destId="{B71E9971-C6F6-4662-8EC1-446C43B83B68}" srcOrd="0" destOrd="0" presId="urn:microsoft.com/office/officeart/2008/layout/BendingPictureSemiTransparentText"/>
    <dgm:cxn modelId="{1FBB86E6-78FD-4376-8630-C84285E811DF}" srcId="{470F4B05-1D05-4B35-86E2-3A7DE187F0FE}" destId="{34998A94-7DFE-4575-BFAD-6492F7166D09}" srcOrd="4" destOrd="0" parTransId="{36C7D661-BF3E-4BC8-B981-7608762A194E}" sibTransId="{0425C749-32B5-4C65-8155-F8F95C007F6C}"/>
    <dgm:cxn modelId="{DA81ABFA-F330-49D0-BBFB-7D94FE2510FC}" type="presOf" srcId="{5C5C96AD-0682-4074-9C39-6CD79BC10E07}" destId="{A4306296-0993-41FE-9ECC-96C205830F0B}" srcOrd="0" destOrd="0" presId="urn:microsoft.com/office/officeart/2008/layout/BendingPictureSemiTransparentText"/>
    <dgm:cxn modelId="{81B5C5FE-0374-487B-B397-CCAF08D60E7A}" srcId="{470F4B05-1D05-4B35-86E2-3A7DE187F0FE}" destId="{24498062-0C93-4258-9475-4A0885447412}" srcOrd="3" destOrd="0" parTransId="{CA8B2DFE-9851-4F19-BDF3-472E417D133D}" sibTransId="{2E2EC53D-2973-4B4E-9D09-1902F48DC6F6}"/>
    <dgm:cxn modelId="{87A9A69D-9BDB-40EF-8365-5618707BBA42}" type="presParOf" srcId="{B71E9971-C6F6-4662-8EC1-446C43B83B68}" destId="{CD7E20BB-9853-4724-B253-78B6BBAD5292}" srcOrd="0" destOrd="0" presId="urn:microsoft.com/office/officeart/2008/layout/BendingPictureSemiTransparentText"/>
    <dgm:cxn modelId="{36A812BB-9070-4C08-84AB-C927719DFC62}" type="presParOf" srcId="{CD7E20BB-9853-4724-B253-78B6BBAD5292}" destId="{263C87B5-5EDB-418F-940A-7B5250109E26}" srcOrd="0" destOrd="0" presId="urn:microsoft.com/office/officeart/2008/layout/BendingPictureSemiTransparentText"/>
    <dgm:cxn modelId="{69DAB68D-F34E-42F7-9E8F-33B9819CA4ED}" type="presParOf" srcId="{CD7E20BB-9853-4724-B253-78B6BBAD5292}" destId="{8683D894-1F41-42D6-BBD9-4310E308DEA3}" srcOrd="1" destOrd="0" presId="urn:microsoft.com/office/officeart/2008/layout/BendingPictureSemiTransparentText"/>
    <dgm:cxn modelId="{19F85BB6-1BC1-4D5D-B2F2-5AA01D8B304B}" type="presParOf" srcId="{B71E9971-C6F6-4662-8EC1-446C43B83B68}" destId="{B647B82B-B65F-4AF5-941D-637EC35F9016}" srcOrd="1" destOrd="0" presId="urn:microsoft.com/office/officeart/2008/layout/BendingPictureSemiTransparentText"/>
    <dgm:cxn modelId="{8D902103-A2B2-40B1-AFE5-765BD672C996}" type="presParOf" srcId="{B71E9971-C6F6-4662-8EC1-446C43B83B68}" destId="{63017EDC-A767-4C13-98DC-E3D1F7B1C3CB}" srcOrd="2" destOrd="0" presId="urn:microsoft.com/office/officeart/2008/layout/BendingPictureSemiTransparentText"/>
    <dgm:cxn modelId="{C55C0FA6-28BC-435E-B985-207178347D8E}" type="presParOf" srcId="{63017EDC-A767-4C13-98DC-E3D1F7B1C3CB}" destId="{FA45A923-87D1-438C-9494-9D23DE90B17D}" srcOrd="0" destOrd="0" presId="urn:microsoft.com/office/officeart/2008/layout/BendingPictureSemiTransparentText"/>
    <dgm:cxn modelId="{9384609D-EAA8-4999-A3AD-2B886BA33D07}" type="presParOf" srcId="{63017EDC-A767-4C13-98DC-E3D1F7B1C3CB}" destId="{FB2271B2-8A83-4818-91BF-2C9C3A54B260}" srcOrd="1" destOrd="0" presId="urn:microsoft.com/office/officeart/2008/layout/BendingPictureSemiTransparentText"/>
    <dgm:cxn modelId="{3CC4C515-7A7B-488F-ABD4-0BC6F1B064FC}" type="presParOf" srcId="{B71E9971-C6F6-4662-8EC1-446C43B83B68}" destId="{3C20AC7A-4B8B-4396-9593-6A664ED34DC9}" srcOrd="3" destOrd="0" presId="urn:microsoft.com/office/officeart/2008/layout/BendingPictureSemiTransparentText"/>
    <dgm:cxn modelId="{196469E1-CA1A-4EAA-BC4B-191FC68D9150}" type="presParOf" srcId="{B71E9971-C6F6-4662-8EC1-446C43B83B68}" destId="{CAB0CE69-A579-43C5-A131-B1622E981102}" srcOrd="4" destOrd="0" presId="urn:microsoft.com/office/officeart/2008/layout/BendingPictureSemiTransparentText"/>
    <dgm:cxn modelId="{D01AC8E6-C4DF-4350-A666-15CB050501CC}" type="presParOf" srcId="{CAB0CE69-A579-43C5-A131-B1622E981102}" destId="{53FA6159-73BA-4F9B-9C00-636AD1F4B1B2}" srcOrd="0" destOrd="0" presId="urn:microsoft.com/office/officeart/2008/layout/BendingPictureSemiTransparentText"/>
    <dgm:cxn modelId="{9D422322-C98C-48B7-B57E-6926484BD56F}" type="presParOf" srcId="{CAB0CE69-A579-43C5-A131-B1622E981102}" destId="{A4306296-0993-41FE-9ECC-96C205830F0B}" srcOrd="1" destOrd="0" presId="urn:microsoft.com/office/officeart/2008/layout/BendingPictureSemiTransparentText"/>
    <dgm:cxn modelId="{E860933C-1B8D-4FE1-8BB3-3DA760BC12C9}" type="presParOf" srcId="{B71E9971-C6F6-4662-8EC1-446C43B83B68}" destId="{554AE420-6CDD-4A77-AB7A-A9DA0666F151}" srcOrd="5" destOrd="0" presId="urn:microsoft.com/office/officeart/2008/layout/BendingPictureSemiTransparentText"/>
    <dgm:cxn modelId="{8505CE99-8A89-42EF-BD28-A7AFC0E0B988}" type="presParOf" srcId="{B71E9971-C6F6-4662-8EC1-446C43B83B68}" destId="{8EB6E98F-0D83-45DB-9541-CD28055A220F}" srcOrd="6" destOrd="0" presId="urn:microsoft.com/office/officeart/2008/layout/BendingPictureSemiTransparentText"/>
    <dgm:cxn modelId="{D93597CF-A21D-48C2-9237-CC7035786DD0}" type="presParOf" srcId="{8EB6E98F-0D83-45DB-9541-CD28055A220F}" destId="{5EAEE994-C8D6-416F-8570-A71E8F3B611D}" srcOrd="0" destOrd="0" presId="urn:microsoft.com/office/officeart/2008/layout/BendingPictureSemiTransparentText"/>
    <dgm:cxn modelId="{4975BD23-8F9B-4B00-AB7E-064F1F3BF144}" type="presParOf" srcId="{8EB6E98F-0D83-45DB-9541-CD28055A220F}" destId="{72CB6D63-D476-44E8-9A99-5705845FCF56}" srcOrd="1" destOrd="0" presId="urn:microsoft.com/office/officeart/2008/layout/BendingPictureSemiTransparentText"/>
    <dgm:cxn modelId="{722B3EBE-B0CA-468F-9449-DA5D7935B812}" type="presParOf" srcId="{B71E9971-C6F6-4662-8EC1-446C43B83B68}" destId="{EDDD4A7B-687D-45B7-BE9D-B3A3D6C872B8}" srcOrd="7" destOrd="0" presId="urn:microsoft.com/office/officeart/2008/layout/BendingPictureSemiTransparentText"/>
    <dgm:cxn modelId="{56082B3C-E134-4FE9-AEC5-D3BB8403E0AE}" type="presParOf" srcId="{B71E9971-C6F6-4662-8EC1-446C43B83B68}" destId="{A6DAC96D-A60A-4868-88C6-7331E5D06209}" srcOrd="8" destOrd="0" presId="urn:microsoft.com/office/officeart/2008/layout/BendingPictureSemiTransparentText"/>
    <dgm:cxn modelId="{A8F71648-AF6A-43C5-A718-5D8604CA9AC3}" type="presParOf" srcId="{A6DAC96D-A60A-4868-88C6-7331E5D06209}" destId="{F63AEAA9-CF1B-4F5F-B362-6EB6DF909471}" srcOrd="0" destOrd="0" presId="urn:microsoft.com/office/officeart/2008/layout/BendingPictureSemiTransparentText"/>
    <dgm:cxn modelId="{A18EB541-69A3-426F-AD26-D128D14F3DB2}" type="presParOf" srcId="{A6DAC96D-A60A-4868-88C6-7331E5D06209}" destId="{054C43FC-58C1-4600-B416-A0FB2C593BAE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3CA90-69EB-4615-A984-0E6400EB79A1}">
      <dsp:nvSpPr>
        <dsp:cNvPr id="0" name=""/>
        <dsp:cNvSpPr/>
      </dsp:nvSpPr>
      <dsp:spPr>
        <a:xfrm>
          <a:off x="711993" y="125174"/>
          <a:ext cx="3211512" cy="377824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D1BBA-F5BB-414F-95FE-ACA61FD2D2FB}">
      <dsp:nvSpPr>
        <dsp:cNvPr id="0" name=""/>
        <dsp:cNvSpPr/>
      </dsp:nvSpPr>
      <dsp:spPr>
        <a:xfrm>
          <a:off x="872569" y="276304"/>
          <a:ext cx="2890361" cy="245586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971CCD-38BA-4D0E-9A18-C7803969F3D2}">
      <dsp:nvSpPr>
        <dsp:cNvPr id="0" name=""/>
        <dsp:cNvSpPr/>
      </dsp:nvSpPr>
      <dsp:spPr>
        <a:xfrm>
          <a:off x="872569" y="2732166"/>
          <a:ext cx="2890361" cy="1020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來淑校長報告</a:t>
          </a:r>
        </a:p>
      </dsp:txBody>
      <dsp:txXfrm>
        <a:off x="872569" y="2732166"/>
        <a:ext cx="2890361" cy="1020127"/>
      </dsp:txXfrm>
    </dsp:sp>
    <dsp:sp modelId="{F9EA3BCF-ACC5-4226-9ED4-4B3EC423261C}">
      <dsp:nvSpPr>
        <dsp:cNvPr id="0" name=""/>
        <dsp:cNvSpPr/>
      </dsp:nvSpPr>
      <dsp:spPr>
        <a:xfrm>
          <a:off x="4490243" y="125174"/>
          <a:ext cx="3211512" cy="377824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405ED-A9B3-4B94-B993-4BE7F26467F6}">
      <dsp:nvSpPr>
        <dsp:cNvPr id="0" name=""/>
        <dsp:cNvSpPr/>
      </dsp:nvSpPr>
      <dsp:spPr>
        <a:xfrm>
          <a:off x="4650819" y="276304"/>
          <a:ext cx="2890361" cy="245586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79B4AF-6C9F-4120-B0F3-4CBC0735B7AB}">
      <dsp:nvSpPr>
        <dsp:cNvPr id="0" name=""/>
        <dsp:cNvSpPr/>
      </dsp:nvSpPr>
      <dsp:spPr>
        <a:xfrm>
          <a:off x="4650819" y="2732166"/>
          <a:ext cx="2890361" cy="1020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富財課督致詞</a:t>
          </a:r>
        </a:p>
      </dsp:txBody>
      <dsp:txXfrm>
        <a:off x="4650819" y="2732166"/>
        <a:ext cx="2890361" cy="1020127"/>
      </dsp:txXfrm>
    </dsp:sp>
    <dsp:sp modelId="{355C653A-F146-4479-AC90-D7BB3301775B}">
      <dsp:nvSpPr>
        <dsp:cNvPr id="0" name=""/>
        <dsp:cNvSpPr/>
      </dsp:nvSpPr>
      <dsp:spPr>
        <a:xfrm>
          <a:off x="8268493" y="125174"/>
          <a:ext cx="3211512" cy="377824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E206AB-64F8-4C01-B071-D10E71CC1A69}">
      <dsp:nvSpPr>
        <dsp:cNvPr id="0" name=""/>
        <dsp:cNvSpPr/>
      </dsp:nvSpPr>
      <dsp:spPr>
        <a:xfrm>
          <a:off x="8429069" y="276304"/>
          <a:ext cx="2890361" cy="245586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75F325-D185-49EA-9647-69CF06A7C0CA}">
      <dsp:nvSpPr>
        <dsp:cNvPr id="0" name=""/>
        <dsp:cNvSpPr/>
      </dsp:nvSpPr>
      <dsp:spPr>
        <a:xfrm>
          <a:off x="8429069" y="2732166"/>
          <a:ext cx="2890361" cy="1020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玫欣校長分享</a:t>
          </a:r>
        </a:p>
      </dsp:txBody>
      <dsp:txXfrm>
        <a:off x="8429069" y="2732166"/>
        <a:ext cx="2890361" cy="1020127"/>
      </dsp:txXfrm>
    </dsp:sp>
    <dsp:sp modelId="{102AAA4A-3608-4D83-BAE6-15B52FF77260}">
      <dsp:nvSpPr>
        <dsp:cNvPr id="0" name=""/>
        <dsp:cNvSpPr/>
      </dsp:nvSpPr>
      <dsp:spPr>
        <a:xfrm>
          <a:off x="711993" y="4224575"/>
          <a:ext cx="3211512" cy="377824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5D83E-D653-40D7-B594-A29BD73A0B6D}">
      <dsp:nvSpPr>
        <dsp:cNvPr id="0" name=""/>
        <dsp:cNvSpPr/>
      </dsp:nvSpPr>
      <dsp:spPr>
        <a:xfrm>
          <a:off x="872569" y="4375705"/>
          <a:ext cx="2890361" cy="245586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A1A3889-6317-477E-BEFF-288F2CB10012}">
      <dsp:nvSpPr>
        <dsp:cNvPr id="0" name=""/>
        <dsp:cNvSpPr/>
      </dsp:nvSpPr>
      <dsp:spPr>
        <a:xfrm>
          <a:off x="872569" y="6831568"/>
          <a:ext cx="2890361" cy="1020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婉琦校長分享</a:t>
          </a:r>
        </a:p>
      </dsp:txBody>
      <dsp:txXfrm>
        <a:off x="872569" y="6831568"/>
        <a:ext cx="2890361" cy="1020127"/>
      </dsp:txXfrm>
    </dsp:sp>
    <dsp:sp modelId="{4F8CB8AF-A563-4F81-841E-736D042D689F}">
      <dsp:nvSpPr>
        <dsp:cNvPr id="0" name=""/>
        <dsp:cNvSpPr/>
      </dsp:nvSpPr>
      <dsp:spPr>
        <a:xfrm>
          <a:off x="4490243" y="4224575"/>
          <a:ext cx="3211512" cy="377824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A4C5C-8073-4530-A275-EB4BB82C6B1C}">
      <dsp:nvSpPr>
        <dsp:cNvPr id="0" name=""/>
        <dsp:cNvSpPr/>
      </dsp:nvSpPr>
      <dsp:spPr>
        <a:xfrm>
          <a:off x="4650819" y="4375705"/>
          <a:ext cx="2890361" cy="245586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07181F-48B6-48C4-A8E5-68F9989028B7}">
      <dsp:nvSpPr>
        <dsp:cNvPr id="0" name=""/>
        <dsp:cNvSpPr/>
      </dsp:nvSpPr>
      <dsp:spPr>
        <a:xfrm>
          <a:off x="4650819" y="6831568"/>
          <a:ext cx="2890361" cy="1020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馨嬅主任分享</a:t>
          </a:r>
        </a:p>
      </dsp:txBody>
      <dsp:txXfrm>
        <a:off x="4650819" y="6831568"/>
        <a:ext cx="2890361" cy="1020127"/>
      </dsp:txXfrm>
    </dsp:sp>
    <dsp:sp modelId="{FC269526-48F1-4D7F-B476-4D0AE3F3372B}">
      <dsp:nvSpPr>
        <dsp:cNvPr id="0" name=""/>
        <dsp:cNvSpPr/>
      </dsp:nvSpPr>
      <dsp:spPr>
        <a:xfrm>
          <a:off x="8268493" y="4224575"/>
          <a:ext cx="3211512" cy="377824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1EAD2-7037-4E48-A246-20BF7CA22938}">
      <dsp:nvSpPr>
        <dsp:cNvPr id="0" name=""/>
        <dsp:cNvSpPr/>
      </dsp:nvSpPr>
      <dsp:spPr>
        <a:xfrm>
          <a:off x="8429069" y="4375705"/>
          <a:ext cx="2890361" cy="245586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9767DF-D938-4B32-9B26-A9768DE8B2B3}">
      <dsp:nvSpPr>
        <dsp:cNvPr id="0" name=""/>
        <dsp:cNvSpPr/>
      </dsp:nvSpPr>
      <dsp:spPr>
        <a:xfrm>
          <a:off x="8429069" y="6831568"/>
          <a:ext cx="2890361" cy="1020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大合照</a:t>
          </a:r>
        </a:p>
      </dsp:txBody>
      <dsp:txXfrm>
        <a:off x="8429069" y="6831568"/>
        <a:ext cx="2890361" cy="1020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3CA90-69EB-4615-A984-0E6400EB79A1}">
      <dsp:nvSpPr>
        <dsp:cNvPr id="0" name=""/>
        <dsp:cNvSpPr/>
      </dsp:nvSpPr>
      <dsp:spPr>
        <a:xfrm>
          <a:off x="1020" y="435481"/>
          <a:ext cx="3715260" cy="3480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D1BBA-F5BB-414F-95FE-ACA61FD2D2FB}">
      <dsp:nvSpPr>
        <dsp:cNvPr id="0" name=""/>
        <dsp:cNvSpPr/>
      </dsp:nvSpPr>
      <dsp:spPr>
        <a:xfrm>
          <a:off x="83738" y="574704"/>
          <a:ext cx="3549823" cy="22623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971CCD-38BA-4D0E-9A18-C7803969F3D2}">
      <dsp:nvSpPr>
        <dsp:cNvPr id="0" name=""/>
        <dsp:cNvSpPr/>
      </dsp:nvSpPr>
      <dsp:spPr>
        <a:xfrm>
          <a:off x="527323" y="2837090"/>
          <a:ext cx="2662654" cy="9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主席開場致詞</a:t>
          </a:r>
        </a:p>
      </dsp:txBody>
      <dsp:txXfrm>
        <a:off x="527323" y="2837090"/>
        <a:ext cx="2662654" cy="939760"/>
      </dsp:txXfrm>
    </dsp:sp>
    <dsp:sp modelId="{F9EA3BCF-ACC5-4226-9ED4-4B3EC423261C}">
      <dsp:nvSpPr>
        <dsp:cNvPr id="0" name=""/>
        <dsp:cNvSpPr/>
      </dsp:nvSpPr>
      <dsp:spPr>
        <a:xfrm>
          <a:off x="4238369" y="435481"/>
          <a:ext cx="3715260" cy="3480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405ED-A9B3-4B94-B993-4BE7F26467F6}">
      <dsp:nvSpPr>
        <dsp:cNvPr id="0" name=""/>
        <dsp:cNvSpPr/>
      </dsp:nvSpPr>
      <dsp:spPr>
        <a:xfrm>
          <a:off x="4321088" y="574704"/>
          <a:ext cx="3549823" cy="226238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79B4AF-6C9F-4120-B0F3-4CBC0735B7AB}">
      <dsp:nvSpPr>
        <dsp:cNvPr id="0" name=""/>
        <dsp:cNvSpPr/>
      </dsp:nvSpPr>
      <dsp:spPr>
        <a:xfrm>
          <a:off x="4764672" y="2837090"/>
          <a:ext cx="2662654" cy="9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敬雅股長致詞</a:t>
          </a:r>
        </a:p>
      </dsp:txBody>
      <dsp:txXfrm>
        <a:off x="4764672" y="2837090"/>
        <a:ext cx="2662654" cy="939760"/>
      </dsp:txXfrm>
    </dsp:sp>
    <dsp:sp modelId="{355C653A-F146-4479-AC90-D7BB3301775B}">
      <dsp:nvSpPr>
        <dsp:cNvPr id="0" name=""/>
        <dsp:cNvSpPr/>
      </dsp:nvSpPr>
      <dsp:spPr>
        <a:xfrm>
          <a:off x="8475719" y="435481"/>
          <a:ext cx="3715260" cy="3480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E206AB-64F8-4C01-B071-D10E71CC1A69}">
      <dsp:nvSpPr>
        <dsp:cNvPr id="0" name=""/>
        <dsp:cNvSpPr/>
      </dsp:nvSpPr>
      <dsp:spPr>
        <a:xfrm>
          <a:off x="8558437" y="574704"/>
          <a:ext cx="3549823" cy="22623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75F325-D185-49EA-9647-69CF06A7C0CA}">
      <dsp:nvSpPr>
        <dsp:cNvPr id="0" name=""/>
        <dsp:cNvSpPr/>
      </dsp:nvSpPr>
      <dsp:spPr>
        <a:xfrm>
          <a:off x="9002022" y="2837090"/>
          <a:ext cx="2662654" cy="9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富財課督致詞</a:t>
          </a:r>
        </a:p>
      </dsp:txBody>
      <dsp:txXfrm>
        <a:off x="9002022" y="2837090"/>
        <a:ext cx="2662654" cy="939760"/>
      </dsp:txXfrm>
    </dsp:sp>
    <dsp:sp modelId="{102AAA4A-3608-4D83-BAE6-15B52FF77260}">
      <dsp:nvSpPr>
        <dsp:cNvPr id="0" name=""/>
        <dsp:cNvSpPr/>
      </dsp:nvSpPr>
      <dsp:spPr>
        <a:xfrm>
          <a:off x="2119694" y="4211925"/>
          <a:ext cx="3715260" cy="3480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5D83E-D653-40D7-B594-A29BD73A0B6D}">
      <dsp:nvSpPr>
        <dsp:cNvPr id="0" name=""/>
        <dsp:cNvSpPr/>
      </dsp:nvSpPr>
      <dsp:spPr>
        <a:xfrm>
          <a:off x="2202413" y="4351148"/>
          <a:ext cx="3549823" cy="226238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A1A3889-6317-477E-BEFF-288F2CB10012}">
      <dsp:nvSpPr>
        <dsp:cNvPr id="0" name=""/>
        <dsp:cNvSpPr/>
      </dsp:nvSpPr>
      <dsp:spPr>
        <a:xfrm>
          <a:off x="2645998" y="6613534"/>
          <a:ext cx="2662654" cy="9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計畫目標說明</a:t>
          </a:r>
        </a:p>
      </dsp:txBody>
      <dsp:txXfrm>
        <a:off x="2645998" y="6613534"/>
        <a:ext cx="2662654" cy="939760"/>
      </dsp:txXfrm>
    </dsp:sp>
    <dsp:sp modelId="{4F8CB8AF-A563-4F81-841E-736D042D689F}">
      <dsp:nvSpPr>
        <dsp:cNvPr id="0" name=""/>
        <dsp:cNvSpPr/>
      </dsp:nvSpPr>
      <dsp:spPr>
        <a:xfrm>
          <a:off x="6357044" y="4211925"/>
          <a:ext cx="3715260" cy="3480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A4C5C-8073-4530-A275-EB4BB82C6B1C}">
      <dsp:nvSpPr>
        <dsp:cNvPr id="0" name=""/>
        <dsp:cNvSpPr/>
      </dsp:nvSpPr>
      <dsp:spPr>
        <a:xfrm>
          <a:off x="6439762" y="4351148"/>
          <a:ext cx="3549823" cy="22623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07181F-48B6-48C4-A8E5-68F9989028B7}">
      <dsp:nvSpPr>
        <dsp:cNvPr id="0" name=""/>
        <dsp:cNvSpPr/>
      </dsp:nvSpPr>
      <dsp:spPr>
        <a:xfrm>
          <a:off x="6883347" y="6613534"/>
          <a:ext cx="2662654" cy="9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計畫期程說明</a:t>
          </a:r>
        </a:p>
      </dsp:txBody>
      <dsp:txXfrm>
        <a:off x="6883347" y="6613534"/>
        <a:ext cx="2662654" cy="939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3CA90-69EB-4615-A984-0E6400EB79A1}">
      <dsp:nvSpPr>
        <dsp:cNvPr id="0" name=""/>
        <dsp:cNvSpPr/>
      </dsp:nvSpPr>
      <dsp:spPr>
        <a:xfrm>
          <a:off x="1020" y="435481"/>
          <a:ext cx="3715260" cy="3480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D1BBA-F5BB-414F-95FE-ACA61FD2D2FB}">
      <dsp:nvSpPr>
        <dsp:cNvPr id="0" name=""/>
        <dsp:cNvSpPr/>
      </dsp:nvSpPr>
      <dsp:spPr>
        <a:xfrm>
          <a:off x="83738" y="574704"/>
          <a:ext cx="3549823" cy="22623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971CCD-38BA-4D0E-9A18-C7803969F3D2}">
      <dsp:nvSpPr>
        <dsp:cNvPr id="0" name=""/>
        <dsp:cNvSpPr/>
      </dsp:nvSpPr>
      <dsp:spPr>
        <a:xfrm>
          <a:off x="418993" y="2837090"/>
          <a:ext cx="2879314" cy="9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敦中說明子計畫</a:t>
          </a:r>
          <a:r>
            <a:rPr lang="en-US" altLang="zh-TW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2</a:t>
          </a:r>
          <a:r>
            <a:rPr lang="zh-TW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任務</a:t>
          </a:r>
        </a:p>
      </dsp:txBody>
      <dsp:txXfrm>
        <a:off x="418993" y="2837090"/>
        <a:ext cx="2879314" cy="939760"/>
      </dsp:txXfrm>
    </dsp:sp>
    <dsp:sp modelId="{F9EA3BCF-ACC5-4226-9ED4-4B3EC423261C}">
      <dsp:nvSpPr>
        <dsp:cNvPr id="0" name=""/>
        <dsp:cNvSpPr/>
      </dsp:nvSpPr>
      <dsp:spPr>
        <a:xfrm>
          <a:off x="4238369" y="435481"/>
          <a:ext cx="3715260" cy="3480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405ED-A9B3-4B94-B993-4BE7F26467F6}">
      <dsp:nvSpPr>
        <dsp:cNvPr id="0" name=""/>
        <dsp:cNvSpPr/>
      </dsp:nvSpPr>
      <dsp:spPr>
        <a:xfrm>
          <a:off x="4321088" y="574704"/>
          <a:ext cx="3549823" cy="226238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79B4AF-6C9F-4120-B0F3-4CBC0735B7AB}">
      <dsp:nvSpPr>
        <dsp:cNvPr id="0" name=""/>
        <dsp:cNvSpPr/>
      </dsp:nvSpPr>
      <dsp:spPr>
        <a:xfrm>
          <a:off x="4764672" y="2837090"/>
          <a:ext cx="2662654" cy="9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大合照</a:t>
          </a:r>
        </a:p>
      </dsp:txBody>
      <dsp:txXfrm>
        <a:off x="4764672" y="2837090"/>
        <a:ext cx="2662654" cy="939760"/>
      </dsp:txXfrm>
    </dsp:sp>
    <dsp:sp modelId="{355C653A-F146-4479-AC90-D7BB3301775B}">
      <dsp:nvSpPr>
        <dsp:cNvPr id="0" name=""/>
        <dsp:cNvSpPr/>
      </dsp:nvSpPr>
      <dsp:spPr>
        <a:xfrm>
          <a:off x="8475719" y="435481"/>
          <a:ext cx="3715260" cy="3480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E206AB-64F8-4C01-B071-D10E71CC1A69}">
      <dsp:nvSpPr>
        <dsp:cNvPr id="0" name=""/>
        <dsp:cNvSpPr/>
      </dsp:nvSpPr>
      <dsp:spPr>
        <a:xfrm>
          <a:off x="8558437" y="574704"/>
          <a:ext cx="3549823" cy="226238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75F325-D185-49EA-9647-69CF06A7C0CA}">
      <dsp:nvSpPr>
        <dsp:cNvPr id="0" name=""/>
        <dsp:cNvSpPr/>
      </dsp:nvSpPr>
      <dsp:spPr>
        <a:xfrm>
          <a:off x="9002022" y="2837090"/>
          <a:ext cx="2662654" cy="9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分群說明分工</a:t>
          </a:r>
          <a:r>
            <a:rPr lang="en-US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-</a:t>
          </a:r>
          <a:br>
            <a:rPr lang="en-US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</a:br>
          <a:r>
            <a:rPr lang="zh-TW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第一群組</a:t>
          </a:r>
        </a:p>
      </dsp:txBody>
      <dsp:txXfrm>
        <a:off x="9002022" y="2837090"/>
        <a:ext cx="2662654" cy="939760"/>
      </dsp:txXfrm>
    </dsp:sp>
    <dsp:sp modelId="{102AAA4A-3608-4D83-BAE6-15B52FF77260}">
      <dsp:nvSpPr>
        <dsp:cNvPr id="0" name=""/>
        <dsp:cNvSpPr/>
      </dsp:nvSpPr>
      <dsp:spPr>
        <a:xfrm>
          <a:off x="2119694" y="4211925"/>
          <a:ext cx="3715260" cy="3480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5D83E-D653-40D7-B594-A29BD73A0B6D}">
      <dsp:nvSpPr>
        <dsp:cNvPr id="0" name=""/>
        <dsp:cNvSpPr/>
      </dsp:nvSpPr>
      <dsp:spPr>
        <a:xfrm>
          <a:off x="2202413" y="4351148"/>
          <a:ext cx="3549823" cy="226238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A1A3889-6317-477E-BEFF-288F2CB10012}">
      <dsp:nvSpPr>
        <dsp:cNvPr id="0" name=""/>
        <dsp:cNvSpPr/>
      </dsp:nvSpPr>
      <dsp:spPr>
        <a:xfrm>
          <a:off x="2645998" y="6613534"/>
          <a:ext cx="2662654" cy="9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分群說明分工</a:t>
          </a:r>
          <a:r>
            <a:rPr lang="en-US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-</a:t>
          </a:r>
          <a:br>
            <a:rPr lang="en-US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</a:br>
          <a:r>
            <a:rPr lang="zh-TW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第二群組</a:t>
          </a:r>
        </a:p>
      </dsp:txBody>
      <dsp:txXfrm>
        <a:off x="2645998" y="6613534"/>
        <a:ext cx="2662654" cy="939760"/>
      </dsp:txXfrm>
    </dsp:sp>
    <dsp:sp modelId="{4F8CB8AF-A563-4F81-841E-736D042D689F}">
      <dsp:nvSpPr>
        <dsp:cNvPr id="0" name=""/>
        <dsp:cNvSpPr/>
      </dsp:nvSpPr>
      <dsp:spPr>
        <a:xfrm>
          <a:off x="6357044" y="4211925"/>
          <a:ext cx="3715260" cy="348059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A4C5C-8073-4530-A275-EB4BB82C6B1C}">
      <dsp:nvSpPr>
        <dsp:cNvPr id="0" name=""/>
        <dsp:cNvSpPr/>
      </dsp:nvSpPr>
      <dsp:spPr>
        <a:xfrm>
          <a:off x="6439762" y="4351148"/>
          <a:ext cx="3549823" cy="226238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07181F-48B6-48C4-A8E5-68F9989028B7}">
      <dsp:nvSpPr>
        <dsp:cNvPr id="0" name=""/>
        <dsp:cNvSpPr/>
      </dsp:nvSpPr>
      <dsp:spPr>
        <a:xfrm>
          <a:off x="6883347" y="6613534"/>
          <a:ext cx="2662654" cy="93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分群說明分工</a:t>
          </a:r>
          <a:r>
            <a:rPr lang="en-US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-</a:t>
          </a:r>
          <a:br>
            <a:rPr lang="en-US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</a:br>
          <a:r>
            <a:rPr lang="zh-TW" altLang="en-US" sz="2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第三群組</a:t>
          </a:r>
        </a:p>
      </dsp:txBody>
      <dsp:txXfrm>
        <a:off x="6883347" y="6613534"/>
        <a:ext cx="2662654" cy="939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20E58-0898-418A-AEE6-F910DE626E93}">
      <dsp:nvSpPr>
        <dsp:cNvPr id="0" name=""/>
        <dsp:cNvSpPr/>
      </dsp:nvSpPr>
      <dsp:spPr>
        <a:xfrm>
          <a:off x="0" y="1371133"/>
          <a:ext cx="5480879" cy="438470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066C6-498C-4AB8-86FE-0965C516F2AD}">
      <dsp:nvSpPr>
        <dsp:cNvPr id="0" name=""/>
        <dsp:cNvSpPr/>
      </dsp:nvSpPr>
      <dsp:spPr>
        <a:xfrm>
          <a:off x="493279" y="5189807"/>
          <a:ext cx="4877982" cy="17897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10/22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  <a:p>
          <a:pPr marL="228600" lvl="1" indent="-228600" algn="just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璧純教授指導：</a:t>
          </a:r>
          <a:r>
            <a:rPr lang="en-US" altLang="zh-TW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AI</a:t>
          </a: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生成對話介紹篇－提問技巧與教育應用</a:t>
          </a:r>
        </a:p>
      </dsp:txBody>
      <dsp:txXfrm>
        <a:off x="493279" y="5189807"/>
        <a:ext cx="4877982" cy="1789765"/>
      </dsp:txXfrm>
    </dsp:sp>
    <dsp:sp modelId="{43031968-5653-411B-8F9C-126776FDE6F7}">
      <dsp:nvSpPr>
        <dsp:cNvPr id="0" name=""/>
        <dsp:cNvSpPr/>
      </dsp:nvSpPr>
      <dsp:spPr>
        <a:xfrm>
          <a:off x="6028967" y="1276561"/>
          <a:ext cx="5480879" cy="438470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96BEB-80A9-43C2-A8F1-7FCA19C0D5B5}">
      <dsp:nvSpPr>
        <dsp:cNvPr id="0" name=""/>
        <dsp:cNvSpPr/>
      </dsp:nvSpPr>
      <dsp:spPr>
        <a:xfrm>
          <a:off x="6522246" y="4906089"/>
          <a:ext cx="4877982" cy="216805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10/22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璧純教授指導：在跨域統整課程中培養學生</a:t>
          </a:r>
          <a:r>
            <a:rPr lang="en-US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6Cs</a:t>
          </a: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自主學習力的</a:t>
          </a:r>
          <a:r>
            <a:rPr lang="en-US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AI</a:t>
          </a: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共備</a:t>
          </a:r>
        </a:p>
      </dsp:txBody>
      <dsp:txXfrm>
        <a:off x="6522246" y="4906089"/>
        <a:ext cx="4877982" cy="2168056"/>
      </dsp:txXfrm>
    </dsp:sp>
    <dsp:sp modelId="{7349917C-CF2E-4A47-A374-7FF10CCEDC39}">
      <dsp:nvSpPr>
        <dsp:cNvPr id="0" name=""/>
        <dsp:cNvSpPr/>
      </dsp:nvSpPr>
      <dsp:spPr>
        <a:xfrm>
          <a:off x="12057935" y="1371133"/>
          <a:ext cx="5480879" cy="438470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216F53-7AB1-4195-9823-DCC55ED2B157}">
      <dsp:nvSpPr>
        <dsp:cNvPr id="0" name=""/>
        <dsp:cNvSpPr/>
      </dsp:nvSpPr>
      <dsp:spPr>
        <a:xfrm>
          <a:off x="12551214" y="5189807"/>
          <a:ext cx="4877982" cy="17897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10/22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瑋隆組長分享</a:t>
          </a:r>
          <a:r>
            <a:rPr lang="en-US" altLang="zh-TW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AI</a:t>
          </a: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工具共備經驗</a:t>
          </a:r>
        </a:p>
      </dsp:txBody>
      <dsp:txXfrm>
        <a:off x="12551214" y="5189807"/>
        <a:ext cx="4877982" cy="17897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20E58-0898-418A-AEE6-F910DE626E93}">
      <dsp:nvSpPr>
        <dsp:cNvPr id="0" name=""/>
        <dsp:cNvSpPr/>
      </dsp:nvSpPr>
      <dsp:spPr>
        <a:xfrm>
          <a:off x="0" y="1371133"/>
          <a:ext cx="5480879" cy="438470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066C6-498C-4AB8-86FE-0965C516F2AD}">
      <dsp:nvSpPr>
        <dsp:cNvPr id="0" name=""/>
        <dsp:cNvSpPr/>
      </dsp:nvSpPr>
      <dsp:spPr>
        <a:xfrm>
          <a:off x="493279" y="5189807"/>
          <a:ext cx="4877982" cy="17897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10/22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  <a:p>
          <a:pPr marL="228600" lvl="1" indent="-228600" algn="just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瑋隆組長協助指導群組夥伴實作</a:t>
          </a:r>
        </a:p>
      </dsp:txBody>
      <dsp:txXfrm>
        <a:off x="493279" y="5189807"/>
        <a:ext cx="4877982" cy="1789765"/>
      </dsp:txXfrm>
    </dsp:sp>
    <dsp:sp modelId="{43031968-5653-411B-8F9C-126776FDE6F7}">
      <dsp:nvSpPr>
        <dsp:cNvPr id="0" name=""/>
        <dsp:cNvSpPr/>
      </dsp:nvSpPr>
      <dsp:spPr>
        <a:xfrm>
          <a:off x="6028967" y="1371133"/>
          <a:ext cx="5480879" cy="438470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96BEB-80A9-43C2-A8F1-7FCA19C0D5B5}">
      <dsp:nvSpPr>
        <dsp:cNvPr id="0" name=""/>
        <dsp:cNvSpPr/>
      </dsp:nvSpPr>
      <dsp:spPr>
        <a:xfrm>
          <a:off x="6522246" y="5189807"/>
          <a:ext cx="4877982" cy="17897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10/22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在教授的引導下，群組夥伴進行實作演練</a:t>
          </a:r>
        </a:p>
      </dsp:txBody>
      <dsp:txXfrm>
        <a:off x="6522246" y="5189807"/>
        <a:ext cx="4877982" cy="1789765"/>
      </dsp:txXfrm>
    </dsp:sp>
    <dsp:sp modelId="{7349917C-CF2E-4A47-A374-7FF10CCEDC39}">
      <dsp:nvSpPr>
        <dsp:cNvPr id="0" name=""/>
        <dsp:cNvSpPr/>
      </dsp:nvSpPr>
      <dsp:spPr>
        <a:xfrm>
          <a:off x="12057935" y="1371133"/>
          <a:ext cx="5480879" cy="438470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216F53-7AB1-4195-9823-DCC55ED2B157}">
      <dsp:nvSpPr>
        <dsp:cNvPr id="0" name=""/>
        <dsp:cNvSpPr/>
      </dsp:nvSpPr>
      <dsp:spPr>
        <a:xfrm>
          <a:off x="12551214" y="5189807"/>
          <a:ext cx="4877982" cy="17897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10/22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第一場研習結束大合照</a:t>
          </a:r>
        </a:p>
      </dsp:txBody>
      <dsp:txXfrm>
        <a:off x="12551214" y="5189807"/>
        <a:ext cx="4877982" cy="17897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20E58-0898-418A-AEE6-F910DE626E93}">
      <dsp:nvSpPr>
        <dsp:cNvPr id="0" name=""/>
        <dsp:cNvSpPr/>
      </dsp:nvSpPr>
      <dsp:spPr>
        <a:xfrm>
          <a:off x="0" y="1210226"/>
          <a:ext cx="5480879" cy="4384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066C6-498C-4AB8-86FE-0965C516F2AD}">
      <dsp:nvSpPr>
        <dsp:cNvPr id="0" name=""/>
        <dsp:cNvSpPr/>
      </dsp:nvSpPr>
      <dsp:spPr>
        <a:xfrm>
          <a:off x="493279" y="4707084"/>
          <a:ext cx="4877982" cy="24333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11/26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  <a:p>
          <a:pPr marL="228600" lvl="1" indent="-228600" algn="just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璧純教授指導：在跨域統整課程中培養學生</a:t>
          </a:r>
          <a:r>
            <a:rPr lang="en-US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6Cs</a:t>
          </a: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自主學習力的</a:t>
          </a:r>
          <a:r>
            <a:rPr lang="en-US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AI</a:t>
          </a: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共備</a:t>
          </a:r>
        </a:p>
      </dsp:txBody>
      <dsp:txXfrm>
        <a:off x="493279" y="4707084"/>
        <a:ext cx="4877982" cy="2433396"/>
      </dsp:txXfrm>
    </dsp:sp>
    <dsp:sp modelId="{43031968-5653-411B-8F9C-126776FDE6F7}">
      <dsp:nvSpPr>
        <dsp:cNvPr id="0" name=""/>
        <dsp:cNvSpPr/>
      </dsp:nvSpPr>
      <dsp:spPr>
        <a:xfrm>
          <a:off x="6028967" y="1371133"/>
          <a:ext cx="5480879" cy="438470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96BEB-80A9-43C2-A8F1-7FCA19C0D5B5}">
      <dsp:nvSpPr>
        <dsp:cNvPr id="0" name=""/>
        <dsp:cNvSpPr/>
      </dsp:nvSpPr>
      <dsp:spPr>
        <a:xfrm>
          <a:off x="6522246" y="5189807"/>
          <a:ext cx="4877982" cy="17897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11/26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在教授的引導下，群組夥伴認真聆聽且實時操作</a:t>
          </a:r>
        </a:p>
      </dsp:txBody>
      <dsp:txXfrm>
        <a:off x="6522246" y="5189807"/>
        <a:ext cx="4877982" cy="1789765"/>
      </dsp:txXfrm>
    </dsp:sp>
    <dsp:sp modelId="{7349917C-CF2E-4A47-A374-7FF10CCEDC39}">
      <dsp:nvSpPr>
        <dsp:cNvPr id="0" name=""/>
        <dsp:cNvSpPr/>
      </dsp:nvSpPr>
      <dsp:spPr>
        <a:xfrm>
          <a:off x="12057935" y="1371133"/>
          <a:ext cx="5480879" cy="43847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216F53-7AB1-4195-9823-DCC55ED2B157}">
      <dsp:nvSpPr>
        <dsp:cNvPr id="0" name=""/>
        <dsp:cNvSpPr/>
      </dsp:nvSpPr>
      <dsp:spPr>
        <a:xfrm>
          <a:off x="12551214" y="5189807"/>
          <a:ext cx="4877982" cy="17897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11/26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教授對群組夥伴實作個別指導</a:t>
          </a:r>
        </a:p>
      </dsp:txBody>
      <dsp:txXfrm>
        <a:off x="12551214" y="5189807"/>
        <a:ext cx="4877982" cy="17897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20E58-0898-418A-AEE6-F910DE626E93}">
      <dsp:nvSpPr>
        <dsp:cNvPr id="0" name=""/>
        <dsp:cNvSpPr/>
      </dsp:nvSpPr>
      <dsp:spPr>
        <a:xfrm>
          <a:off x="0" y="1366495"/>
          <a:ext cx="5480879" cy="4384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066C6-498C-4AB8-86FE-0965C516F2AD}">
      <dsp:nvSpPr>
        <dsp:cNvPr id="0" name=""/>
        <dsp:cNvSpPr/>
      </dsp:nvSpPr>
      <dsp:spPr>
        <a:xfrm>
          <a:off x="493279" y="5175891"/>
          <a:ext cx="4877982" cy="180831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11/26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  <a:p>
          <a:pPr marL="228600" lvl="1" indent="-228600" algn="just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群組夥伴進行</a:t>
          </a:r>
          <a:r>
            <a:rPr lang="en-US" altLang="zh-TW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6C-</a:t>
          </a: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品格力分享</a:t>
          </a:r>
        </a:p>
      </dsp:txBody>
      <dsp:txXfrm>
        <a:off x="493279" y="5175891"/>
        <a:ext cx="4877982" cy="1808319"/>
      </dsp:txXfrm>
    </dsp:sp>
    <dsp:sp modelId="{43031968-5653-411B-8F9C-126776FDE6F7}">
      <dsp:nvSpPr>
        <dsp:cNvPr id="0" name=""/>
        <dsp:cNvSpPr/>
      </dsp:nvSpPr>
      <dsp:spPr>
        <a:xfrm>
          <a:off x="6028967" y="1371133"/>
          <a:ext cx="5480879" cy="438470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96BEB-80A9-43C2-A8F1-7FCA19C0D5B5}">
      <dsp:nvSpPr>
        <dsp:cNvPr id="0" name=""/>
        <dsp:cNvSpPr/>
      </dsp:nvSpPr>
      <dsp:spPr>
        <a:xfrm>
          <a:off x="6522246" y="5189807"/>
          <a:ext cx="4877982" cy="17897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11/26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在教授引導下，群組夥伴運用</a:t>
          </a:r>
          <a:r>
            <a:rPr lang="en-US" altLang="zh-TW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AI</a:t>
          </a: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進行課程設計並分享歷程</a:t>
          </a:r>
        </a:p>
      </dsp:txBody>
      <dsp:txXfrm>
        <a:off x="6522246" y="5189807"/>
        <a:ext cx="4877982" cy="1789765"/>
      </dsp:txXfrm>
    </dsp:sp>
    <dsp:sp modelId="{7349917C-CF2E-4A47-A374-7FF10CCEDC39}">
      <dsp:nvSpPr>
        <dsp:cNvPr id="0" name=""/>
        <dsp:cNvSpPr/>
      </dsp:nvSpPr>
      <dsp:spPr>
        <a:xfrm>
          <a:off x="12057935" y="1371133"/>
          <a:ext cx="5480879" cy="43847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216F53-7AB1-4195-9823-DCC55ED2B157}">
      <dsp:nvSpPr>
        <dsp:cNvPr id="0" name=""/>
        <dsp:cNvSpPr/>
      </dsp:nvSpPr>
      <dsp:spPr>
        <a:xfrm>
          <a:off x="12551214" y="5189807"/>
          <a:ext cx="4877982" cy="17897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11/26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在教授引導下，群組夥伴運用</a:t>
          </a:r>
          <a:r>
            <a:rPr lang="en-US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AI</a:t>
          </a:r>
          <a:r>
            <a:rPr lang="zh-TW" altLang="en-US" sz="24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進行課程設計並分享歷程</a:t>
          </a:r>
        </a:p>
      </dsp:txBody>
      <dsp:txXfrm>
        <a:off x="12551214" y="5189807"/>
        <a:ext cx="4877982" cy="178976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860504-7958-4A51-A054-335355C86AF1}">
      <dsp:nvSpPr>
        <dsp:cNvPr id="0" name=""/>
        <dsp:cNvSpPr/>
      </dsp:nvSpPr>
      <dsp:spPr>
        <a:xfrm>
          <a:off x="6616" y="938776"/>
          <a:ext cx="3234095" cy="277200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99612-0C53-4F94-A67E-E50701A9C737}">
      <dsp:nvSpPr>
        <dsp:cNvPr id="0" name=""/>
        <dsp:cNvSpPr/>
      </dsp:nvSpPr>
      <dsp:spPr>
        <a:xfrm>
          <a:off x="6616" y="2879178"/>
          <a:ext cx="3234095" cy="665280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說課</a:t>
          </a:r>
        </a:p>
      </dsp:txBody>
      <dsp:txXfrm>
        <a:off x="6616" y="2879178"/>
        <a:ext cx="3234095" cy="665280"/>
      </dsp:txXfrm>
    </dsp:sp>
    <dsp:sp modelId="{5974A3CE-69FC-4310-B324-0F5B35B3F7A4}">
      <dsp:nvSpPr>
        <dsp:cNvPr id="0" name=""/>
        <dsp:cNvSpPr/>
      </dsp:nvSpPr>
      <dsp:spPr>
        <a:xfrm>
          <a:off x="3570580" y="938776"/>
          <a:ext cx="3234095" cy="277200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C77D6B-430F-4B12-B308-50B383343BB5}">
      <dsp:nvSpPr>
        <dsp:cNvPr id="0" name=""/>
        <dsp:cNvSpPr/>
      </dsp:nvSpPr>
      <dsp:spPr>
        <a:xfrm>
          <a:off x="3570580" y="2879178"/>
          <a:ext cx="3234095" cy="665280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授課</a:t>
          </a:r>
        </a:p>
      </dsp:txBody>
      <dsp:txXfrm>
        <a:off x="3570580" y="2879178"/>
        <a:ext cx="3234095" cy="665280"/>
      </dsp:txXfrm>
    </dsp:sp>
    <dsp:sp modelId="{D81EA98E-53CE-447D-B24D-64C30C82F904}">
      <dsp:nvSpPr>
        <dsp:cNvPr id="0" name=""/>
        <dsp:cNvSpPr/>
      </dsp:nvSpPr>
      <dsp:spPr>
        <a:xfrm>
          <a:off x="7134544" y="938776"/>
          <a:ext cx="3234095" cy="27720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7710C-A530-443C-9871-B5DB96656F2F}">
      <dsp:nvSpPr>
        <dsp:cNvPr id="0" name=""/>
        <dsp:cNvSpPr/>
      </dsp:nvSpPr>
      <dsp:spPr>
        <a:xfrm>
          <a:off x="7134544" y="2879178"/>
          <a:ext cx="3234095" cy="665280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授課</a:t>
          </a:r>
        </a:p>
      </dsp:txBody>
      <dsp:txXfrm>
        <a:off x="7134544" y="2879178"/>
        <a:ext cx="3234095" cy="665280"/>
      </dsp:txXfrm>
    </dsp:sp>
    <dsp:sp modelId="{A60CC315-1C30-4C5F-ADAB-5D77E142F78D}">
      <dsp:nvSpPr>
        <dsp:cNvPr id="0" name=""/>
        <dsp:cNvSpPr/>
      </dsp:nvSpPr>
      <dsp:spPr>
        <a:xfrm>
          <a:off x="1788598" y="4034188"/>
          <a:ext cx="3234095" cy="277200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59ABE-F600-44C9-B334-AF4A928833F6}">
      <dsp:nvSpPr>
        <dsp:cNvPr id="0" name=""/>
        <dsp:cNvSpPr/>
      </dsp:nvSpPr>
      <dsp:spPr>
        <a:xfrm>
          <a:off x="1788598" y="5974590"/>
          <a:ext cx="3234095" cy="665280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觀課</a:t>
          </a:r>
        </a:p>
      </dsp:txBody>
      <dsp:txXfrm>
        <a:off x="1788598" y="5974590"/>
        <a:ext cx="3234095" cy="665280"/>
      </dsp:txXfrm>
    </dsp:sp>
    <dsp:sp modelId="{2F9106AB-27ED-4B96-A3B0-2F17C196503E}">
      <dsp:nvSpPr>
        <dsp:cNvPr id="0" name=""/>
        <dsp:cNvSpPr/>
      </dsp:nvSpPr>
      <dsp:spPr>
        <a:xfrm>
          <a:off x="5352562" y="4034188"/>
          <a:ext cx="3234095" cy="277200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1A5EF-1934-4BB5-A1BA-ED3EDD8E8A2A}">
      <dsp:nvSpPr>
        <dsp:cNvPr id="0" name=""/>
        <dsp:cNvSpPr/>
      </dsp:nvSpPr>
      <dsp:spPr>
        <a:xfrm>
          <a:off x="5352562" y="5974590"/>
          <a:ext cx="3234095" cy="665280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源樣黑體 M" panose="020B0600000000000000" pitchFamily="34" charset="-120"/>
              <a:ea typeface="源樣黑體 M" panose="020B0600000000000000" pitchFamily="34" charset="-120"/>
            </a:rPr>
            <a:t>議課</a:t>
          </a:r>
        </a:p>
      </dsp:txBody>
      <dsp:txXfrm>
        <a:off x="5352562" y="5974590"/>
        <a:ext cx="3234095" cy="6652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C87B5-5EDB-418F-940A-7B5250109E26}">
      <dsp:nvSpPr>
        <dsp:cNvPr id="0" name=""/>
        <dsp:cNvSpPr/>
      </dsp:nvSpPr>
      <dsp:spPr>
        <a:xfrm>
          <a:off x="795792" y="5908"/>
          <a:ext cx="4039595" cy="3462411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3D894-1F41-42D6-BBD9-4310E308DEA3}">
      <dsp:nvSpPr>
        <dsp:cNvPr id="0" name=""/>
        <dsp:cNvSpPr/>
      </dsp:nvSpPr>
      <dsp:spPr>
        <a:xfrm>
          <a:off x="795792" y="2429596"/>
          <a:ext cx="4039595" cy="83097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源樣黑體 B" panose="020B0800000000000000" pitchFamily="34" charset="-120"/>
              <a:ea typeface="源樣黑體 B" panose="020B0800000000000000" pitchFamily="34" charset="-120"/>
            </a:rPr>
            <a:t>玫欣校長開場致詞</a:t>
          </a:r>
        </a:p>
      </dsp:txBody>
      <dsp:txXfrm>
        <a:off x="795792" y="2429596"/>
        <a:ext cx="4039595" cy="830978"/>
      </dsp:txXfrm>
    </dsp:sp>
    <dsp:sp modelId="{FA45A923-87D1-438C-9494-9D23DE90B17D}">
      <dsp:nvSpPr>
        <dsp:cNvPr id="0" name=""/>
        <dsp:cNvSpPr/>
      </dsp:nvSpPr>
      <dsp:spPr>
        <a:xfrm>
          <a:off x="5247415" y="5908"/>
          <a:ext cx="4039595" cy="3462411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271B2-8A83-4818-91BF-2C9C3A54B260}">
      <dsp:nvSpPr>
        <dsp:cNvPr id="0" name=""/>
        <dsp:cNvSpPr/>
      </dsp:nvSpPr>
      <dsp:spPr>
        <a:xfrm>
          <a:off x="5247415" y="2429596"/>
          <a:ext cx="4039595" cy="83097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源樣黑體 B" panose="020B0800000000000000" pitchFamily="34" charset="-120"/>
              <a:ea typeface="源樣黑體 B" panose="020B0800000000000000" pitchFamily="34" charset="-120"/>
            </a:rPr>
            <a:t>富財課督致詞</a:t>
          </a:r>
        </a:p>
      </dsp:txBody>
      <dsp:txXfrm>
        <a:off x="5247415" y="2429596"/>
        <a:ext cx="4039595" cy="830978"/>
      </dsp:txXfrm>
    </dsp:sp>
    <dsp:sp modelId="{53FA6159-73BA-4F9B-9C00-636AD1F4B1B2}">
      <dsp:nvSpPr>
        <dsp:cNvPr id="0" name=""/>
        <dsp:cNvSpPr/>
      </dsp:nvSpPr>
      <dsp:spPr>
        <a:xfrm>
          <a:off x="9699038" y="5908"/>
          <a:ext cx="4039595" cy="346241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306296-0993-41FE-9ECC-96C205830F0B}">
      <dsp:nvSpPr>
        <dsp:cNvPr id="0" name=""/>
        <dsp:cNvSpPr/>
      </dsp:nvSpPr>
      <dsp:spPr>
        <a:xfrm>
          <a:off x="9699038" y="2429596"/>
          <a:ext cx="4039595" cy="83097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源樣黑體 B" panose="020B0800000000000000" pitchFamily="34" charset="-120"/>
              <a:ea typeface="源樣黑體 B" panose="020B0800000000000000" pitchFamily="34" charset="-120"/>
            </a:rPr>
            <a:t>黃唯芯老師蒞臨指導，夥伴認真聆聽</a:t>
          </a:r>
        </a:p>
      </dsp:txBody>
      <dsp:txXfrm>
        <a:off x="9699038" y="2429596"/>
        <a:ext cx="4039595" cy="830978"/>
      </dsp:txXfrm>
    </dsp:sp>
    <dsp:sp modelId="{5EAEE994-C8D6-416F-8570-A71E8F3B611D}">
      <dsp:nvSpPr>
        <dsp:cNvPr id="0" name=""/>
        <dsp:cNvSpPr/>
      </dsp:nvSpPr>
      <dsp:spPr>
        <a:xfrm>
          <a:off x="3021604" y="3872279"/>
          <a:ext cx="4039595" cy="3462411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B6D63-D476-44E8-9A99-5705845FCF56}">
      <dsp:nvSpPr>
        <dsp:cNvPr id="0" name=""/>
        <dsp:cNvSpPr/>
      </dsp:nvSpPr>
      <dsp:spPr>
        <a:xfrm>
          <a:off x="3021604" y="6295968"/>
          <a:ext cx="4039595" cy="83097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源樣黑體 B" panose="020B0800000000000000" pitchFamily="34" charset="-120"/>
              <a:ea typeface="源樣黑體 B" panose="020B0800000000000000" pitchFamily="34" charset="-120"/>
            </a:rPr>
            <a:t>生成式</a:t>
          </a:r>
          <a:r>
            <a:rPr lang="en-US" altLang="zh-TW" sz="2400" kern="1200" dirty="0">
              <a:latin typeface="源樣黑體 B" panose="020B0800000000000000" pitchFamily="34" charset="-120"/>
              <a:ea typeface="源樣黑體 B" panose="020B0800000000000000" pitchFamily="34" charset="-120"/>
            </a:rPr>
            <a:t>AI</a:t>
          </a:r>
          <a:r>
            <a:rPr lang="zh-TW" altLang="en-US" sz="2400" kern="1200" dirty="0">
              <a:latin typeface="源樣黑體 B" panose="020B0800000000000000" pitchFamily="34" charset="-120"/>
              <a:ea typeface="源樣黑體 B" panose="020B0800000000000000" pitchFamily="34" charset="-120"/>
            </a:rPr>
            <a:t>在教學中的應用與實踐</a:t>
          </a:r>
        </a:p>
      </dsp:txBody>
      <dsp:txXfrm>
        <a:off x="3021604" y="6295968"/>
        <a:ext cx="4039595" cy="830978"/>
      </dsp:txXfrm>
    </dsp:sp>
    <dsp:sp modelId="{F63AEAA9-CF1B-4F5F-B362-6EB6DF909471}">
      <dsp:nvSpPr>
        <dsp:cNvPr id="0" name=""/>
        <dsp:cNvSpPr/>
      </dsp:nvSpPr>
      <dsp:spPr>
        <a:xfrm>
          <a:off x="7473227" y="3872279"/>
          <a:ext cx="4039595" cy="3462411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4C43FC-58C1-4600-B416-A0FB2C593BAE}">
      <dsp:nvSpPr>
        <dsp:cNvPr id="0" name=""/>
        <dsp:cNvSpPr/>
      </dsp:nvSpPr>
      <dsp:spPr>
        <a:xfrm>
          <a:off x="7473227" y="6295968"/>
          <a:ext cx="4039595" cy="83097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源樣黑體 B" panose="020B0800000000000000" pitchFamily="34" charset="-120"/>
              <a:ea typeface="源樣黑體 B" panose="020B0800000000000000" pitchFamily="34" charset="-120"/>
            </a:rPr>
            <a:t>黃唯芯老師</a:t>
          </a:r>
          <a:r>
            <a:rPr lang="en-US" altLang="zh-TW" sz="2400" kern="1200" dirty="0">
              <a:latin typeface="源樣黑體 B" panose="020B0800000000000000" pitchFamily="34" charset="-120"/>
              <a:ea typeface="源樣黑體 B" panose="020B0800000000000000" pitchFamily="34" charset="-120"/>
            </a:rPr>
            <a:t>AI</a:t>
          </a:r>
          <a:r>
            <a:rPr lang="zh-TW" altLang="en-US" sz="2400" kern="1200" dirty="0">
              <a:latin typeface="源樣黑體 B" panose="020B0800000000000000" pitchFamily="34" charset="-120"/>
              <a:ea typeface="源樣黑體 B" panose="020B0800000000000000" pitchFamily="34" charset="-120"/>
            </a:rPr>
            <a:t>應用經驗分享</a:t>
          </a:r>
        </a:p>
      </dsp:txBody>
      <dsp:txXfrm>
        <a:off x="7473227" y="6295968"/>
        <a:ext cx="4039595" cy="830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0.svg"/><Relationship Id="rId18" Type="http://schemas.openxmlformats.org/officeDocument/2006/relationships/diagramQuickStyle" Target="../diagrams/quickStyle1.xml"/><Relationship Id="rId3" Type="http://schemas.openxmlformats.org/officeDocument/2006/relationships/image" Target="../media/image22.svg"/><Relationship Id="rId7" Type="http://schemas.openxmlformats.org/officeDocument/2006/relationships/image" Target="../media/image36.svg"/><Relationship Id="rId12" Type="http://schemas.openxmlformats.org/officeDocument/2006/relationships/image" Target="../media/image19.png"/><Relationship Id="rId17" Type="http://schemas.openxmlformats.org/officeDocument/2006/relationships/diagramLayout" Target="../diagrams/layout1.xml"/><Relationship Id="rId2" Type="http://schemas.openxmlformats.org/officeDocument/2006/relationships/image" Target="../media/image21.png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4.svg"/><Relationship Id="rId5" Type="http://schemas.openxmlformats.org/officeDocument/2006/relationships/image" Target="../media/image14.svg"/><Relationship Id="rId15" Type="http://schemas.openxmlformats.org/officeDocument/2006/relationships/image" Target="../media/image42.svg"/><Relationship Id="rId10" Type="http://schemas.openxmlformats.org/officeDocument/2006/relationships/image" Target="../media/image33.png"/><Relationship Id="rId19" Type="http://schemas.openxmlformats.org/officeDocument/2006/relationships/diagramColors" Target="../diagrams/colors1.xml"/><Relationship Id="rId4" Type="http://schemas.openxmlformats.org/officeDocument/2006/relationships/image" Target="../media/image13.png"/><Relationship Id="rId9" Type="http://schemas.openxmlformats.org/officeDocument/2006/relationships/image" Target="../media/image38.sv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.svg"/><Relationship Id="rId18" Type="http://schemas.openxmlformats.org/officeDocument/2006/relationships/diagramQuickStyle" Target="../diagrams/quickStyle2.xml"/><Relationship Id="rId3" Type="http://schemas.openxmlformats.org/officeDocument/2006/relationships/image" Target="../media/image36.svg"/><Relationship Id="rId7" Type="http://schemas.openxmlformats.org/officeDocument/2006/relationships/image" Target="../media/image50.svg"/><Relationship Id="rId12" Type="http://schemas.openxmlformats.org/officeDocument/2006/relationships/image" Target="../media/image5.png"/><Relationship Id="rId17" Type="http://schemas.openxmlformats.org/officeDocument/2006/relationships/diagramLayout" Target="../diagrams/layout2.xml"/><Relationship Id="rId2" Type="http://schemas.openxmlformats.org/officeDocument/2006/relationships/image" Target="../media/image35.png"/><Relationship Id="rId16" Type="http://schemas.openxmlformats.org/officeDocument/2006/relationships/diagramData" Target="../diagrams/data2.xml"/><Relationship Id="rId20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26.svg"/><Relationship Id="rId5" Type="http://schemas.openxmlformats.org/officeDocument/2006/relationships/image" Target="../media/image38.svg"/><Relationship Id="rId15" Type="http://schemas.openxmlformats.org/officeDocument/2006/relationships/image" Target="../media/image52.svg"/><Relationship Id="rId10" Type="http://schemas.openxmlformats.org/officeDocument/2006/relationships/image" Target="../media/image25.png"/><Relationship Id="rId19" Type="http://schemas.openxmlformats.org/officeDocument/2006/relationships/diagramColors" Target="../diagrams/colors2.xml"/><Relationship Id="rId4" Type="http://schemas.openxmlformats.org/officeDocument/2006/relationships/image" Target="../media/image37.png"/><Relationship Id="rId9" Type="http://schemas.openxmlformats.org/officeDocument/2006/relationships/image" Target="../media/image12.sv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.svg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36.svg"/><Relationship Id="rId7" Type="http://schemas.openxmlformats.org/officeDocument/2006/relationships/image" Target="../media/image50.svg"/><Relationship Id="rId12" Type="http://schemas.openxmlformats.org/officeDocument/2006/relationships/image" Target="../media/image5.png"/><Relationship Id="rId17" Type="http://schemas.openxmlformats.org/officeDocument/2006/relationships/diagramLayout" Target="../diagrams/layout3.xml"/><Relationship Id="rId2" Type="http://schemas.openxmlformats.org/officeDocument/2006/relationships/image" Target="../media/image35.png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26.svg"/><Relationship Id="rId5" Type="http://schemas.openxmlformats.org/officeDocument/2006/relationships/image" Target="../media/image38.svg"/><Relationship Id="rId15" Type="http://schemas.openxmlformats.org/officeDocument/2006/relationships/image" Target="../media/image52.svg"/><Relationship Id="rId10" Type="http://schemas.openxmlformats.org/officeDocument/2006/relationships/image" Target="../media/image25.png"/><Relationship Id="rId19" Type="http://schemas.openxmlformats.org/officeDocument/2006/relationships/diagramColors" Target="../diagrams/colors3.xml"/><Relationship Id="rId4" Type="http://schemas.openxmlformats.org/officeDocument/2006/relationships/image" Target="../media/image37.png"/><Relationship Id="rId9" Type="http://schemas.openxmlformats.org/officeDocument/2006/relationships/image" Target="../media/image12.sv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.svg"/><Relationship Id="rId18" Type="http://schemas.openxmlformats.org/officeDocument/2006/relationships/image" Target="../media/image65.png"/><Relationship Id="rId3" Type="http://schemas.openxmlformats.org/officeDocument/2006/relationships/image" Target="../media/image36.svg"/><Relationship Id="rId7" Type="http://schemas.openxmlformats.org/officeDocument/2006/relationships/image" Target="../media/image50.svg"/><Relationship Id="rId12" Type="http://schemas.openxmlformats.org/officeDocument/2006/relationships/image" Target="../media/image5.png"/><Relationship Id="rId17" Type="http://schemas.openxmlformats.org/officeDocument/2006/relationships/image" Target="../media/image64.png"/><Relationship Id="rId2" Type="http://schemas.openxmlformats.org/officeDocument/2006/relationships/image" Target="../media/image35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26.svg"/><Relationship Id="rId5" Type="http://schemas.openxmlformats.org/officeDocument/2006/relationships/image" Target="../media/image38.svg"/><Relationship Id="rId15" Type="http://schemas.openxmlformats.org/officeDocument/2006/relationships/image" Target="../media/image52.svg"/><Relationship Id="rId10" Type="http://schemas.openxmlformats.org/officeDocument/2006/relationships/image" Target="../media/image25.png"/><Relationship Id="rId4" Type="http://schemas.openxmlformats.org/officeDocument/2006/relationships/image" Target="../media/image37.png"/><Relationship Id="rId9" Type="http://schemas.openxmlformats.org/officeDocument/2006/relationships/image" Target="../media/image12.sv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0.svg"/><Relationship Id="rId7" Type="http://schemas.openxmlformats.org/officeDocument/2006/relationships/image" Target="../media/image67.svg"/><Relationship Id="rId12" Type="http://schemas.openxmlformats.org/officeDocument/2006/relationships/image" Target="../media/image7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16.sv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0.svg"/><Relationship Id="rId7" Type="http://schemas.openxmlformats.org/officeDocument/2006/relationships/image" Target="../media/image67.svg"/><Relationship Id="rId12" Type="http://schemas.openxmlformats.org/officeDocument/2006/relationships/image" Target="../media/image7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16.sv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6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0.svg"/><Relationship Id="rId7" Type="http://schemas.openxmlformats.org/officeDocument/2006/relationships/image" Target="../media/image6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16.sv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6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0.svg"/><Relationship Id="rId7" Type="http://schemas.openxmlformats.org/officeDocument/2006/relationships/image" Target="../media/image6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16.sv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6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0.svg"/><Relationship Id="rId7" Type="http://schemas.openxmlformats.org/officeDocument/2006/relationships/image" Target="../media/image67.svg"/><Relationship Id="rId12" Type="http://schemas.openxmlformats.org/officeDocument/2006/relationships/image" Target="../media/image7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16.sv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6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0.svg"/><Relationship Id="rId7" Type="http://schemas.openxmlformats.org/officeDocument/2006/relationships/image" Target="../media/image67.svg"/><Relationship Id="rId12" Type="http://schemas.openxmlformats.org/officeDocument/2006/relationships/image" Target="../media/image7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16.sv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0.svg"/><Relationship Id="rId7" Type="http://schemas.openxmlformats.org/officeDocument/2006/relationships/image" Target="../media/image67.svg"/><Relationship Id="rId12" Type="http://schemas.openxmlformats.org/officeDocument/2006/relationships/image" Target="../media/image7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16.sv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diagramLayout" Target="../diagrams/layout4.xml"/><Relationship Id="rId3" Type="http://schemas.openxmlformats.org/officeDocument/2006/relationships/image" Target="../media/image30.svg"/><Relationship Id="rId7" Type="http://schemas.openxmlformats.org/officeDocument/2006/relationships/image" Target="../media/image67.svg"/><Relationship Id="rId12" Type="http://schemas.openxmlformats.org/officeDocument/2006/relationships/diagramData" Target="../diagrams/data4.xml"/><Relationship Id="rId2" Type="http://schemas.openxmlformats.org/officeDocument/2006/relationships/image" Target="../media/image29.png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16.svg"/><Relationship Id="rId15" Type="http://schemas.openxmlformats.org/officeDocument/2006/relationships/diagramColors" Target="../diagrams/colors4.xml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69.svg"/><Relationship Id="rId1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diagramLayout" Target="../diagrams/layout5.xml"/><Relationship Id="rId3" Type="http://schemas.openxmlformats.org/officeDocument/2006/relationships/image" Target="../media/image30.svg"/><Relationship Id="rId7" Type="http://schemas.openxmlformats.org/officeDocument/2006/relationships/image" Target="../media/image67.svg"/><Relationship Id="rId12" Type="http://schemas.openxmlformats.org/officeDocument/2006/relationships/diagramData" Target="../diagrams/data5.xml"/><Relationship Id="rId2" Type="http://schemas.openxmlformats.org/officeDocument/2006/relationships/image" Target="../media/image29.png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.svg"/><Relationship Id="rId5" Type="http://schemas.openxmlformats.org/officeDocument/2006/relationships/image" Target="../media/image16.svg"/><Relationship Id="rId15" Type="http://schemas.openxmlformats.org/officeDocument/2006/relationships/diagramColors" Target="../diagrams/colors5.xml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69.svg"/><Relationship Id="rId1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5.png"/><Relationship Id="rId3" Type="http://schemas.openxmlformats.org/officeDocument/2006/relationships/image" Target="../media/image30.svg"/><Relationship Id="rId7" Type="http://schemas.openxmlformats.org/officeDocument/2006/relationships/image" Target="../media/image6.svg"/><Relationship Id="rId12" Type="http://schemas.openxmlformats.org/officeDocument/2006/relationships/image" Target="../media/image6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8.png"/><Relationship Id="rId5" Type="http://schemas.openxmlformats.org/officeDocument/2006/relationships/image" Target="../media/image67.svg"/><Relationship Id="rId10" Type="http://schemas.openxmlformats.org/officeDocument/2006/relationships/image" Target="../media/image83.png"/><Relationship Id="rId4" Type="http://schemas.openxmlformats.org/officeDocument/2006/relationships/image" Target="../media/image66.png"/><Relationship Id="rId9" Type="http://schemas.openxmlformats.org/officeDocument/2006/relationships/image" Target="../media/image82.png"/><Relationship Id="rId14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6.svg"/><Relationship Id="rId18" Type="http://schemas.microsoft.com/office/2007/relationships/diagramDrawing" Target="../diagrams/drawing6.xml"/><Relationship Id="rId3" Type="http://schemas.openxmlformats.org/officeDocument/2006/relationships/image" Target="../media/image34.svg"/><Relationship Id="rId7" Type="http://schemas.openxmlformats.org/officeDocument/2006/relationships/image" Target="../media/image85.svg"/><Relationship Id="rId12" Type="http://schemas.openxmlformats.org/officeDocument/2006/relationships/image" Target="../media/image5.png"/><Relationship Id="rId17" Type="http://schemas.openxmlformats.org/officeDocument/2006/relationships/diagramColors" Target="../diagrams/colors6.xml"/><Relationship Id="rId2" Type="http://schemas.openxmlformats.org/officeDocument/2006/relationships/image" Target="../media/image33.png"/><Relationship Id="rId16" Type="http://schemas.openxmlformats.org/officeDocument/2006/relationships/diagramQuickStyle" Target="../diagrams/quickStyl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diagramLayout" Target="../diagrams/layout6.xml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87.svg"/><Relationship Id="rId14" Type="http://schemas.openxmlformats.org/officeDocument/2006/relationships/diagramData" Target="../diagrams/data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6.svg"/><Relationship Id="rId18" Type="http://schemas.microsoft.com/office/2007/relationships/diagramDrawing" Target="../diagrams/drawing7.xml"/><Relationship Id="rId3" Type="http://schemas.openxmlformats.org/officeDocument/2006/relationships/image" Target="../media/image34.svg"/><Relationship Id="rId7" Type="http://schemas.openxmlformats.org/officeDocument/2006/relationships/image" Target="../media/image85.svg"/><Relationship Id="rId12" Type="http://schemas.openxmlformats.org/officeDocument/2006/relationships/image" Target="../media/image5.png"/><Relationship Id="rId17" Type="http://schemas.openxmlformats.org/officeDocument/2006/relationships/diagramColors" Target="../diagrams/colors7.xml"/><Relationship Id="rId2" Type="http://schemas.openxmlformats.org/officeDocument/2006/relationships/image" Target="../media/image33.png"/><Relationship Id="rId16" Type="http://schemas.openxmlformats.org/officeDocument/2006/relationships/diagramQuickStyle" Target="../diagrams/quickStyl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5" Type="http://schemas.openxmlformats.org/officeDocument/2006/relationships/diagramLayout" Target="../diagrams/layout7.xml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87.svg"/><Relationship Id="rId14" Type="http://schemas.openxmlformats.org/officeDocument/2006/relationships/diagramData" Target="../diagrams/data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6.svg"/><Relationship Id="rId3" Type="http://schemas.openxmlformats.org/officeDocument/2006/relationships/image" Target="../media/image34.svg"/><Relationship Id="rId7" Type="http://schemas.openxmlformats.org/officeDocument/2006/relationships/image" Target="../media/image85.svg"/><Relationship Id="rId12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42.svg"/><Relationship Id="rId5" Type="http://schemas.openxmlformats.org/officeDocument/2006/relationships/image" Target="../media/image28.svg"/><Relationship Id="rId10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87.svg"/><Relationship Id="rId1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41.png"/><Relationship Id="rId3" Type="http://schemas.openxmlformats.org/officeDocument/2006/relationships/image" Target="../media/image34.svg"/><Relationship Id="rId7" Type="http://schemas.openxmlformats.org/officeDocument/2006/relationships/image" Target="../media/image85.svg"/><Relationship Id="rId12" Type="http://schemas.openxmlformats.org/officeDocument/2006/relationships/image" Target="../media/image97.png"/><Relationship Id="rId2" Type="http://schemas.openxmlformats.org/officeDocument/2006/relationships/image" Target="../media/image33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96.png"/><Relationship Id="rId5" Type="http://schemas.openxmlformats.org/officeDocument/2006/relationships/image" Target="../media/image28.svg"/><Relationship Id="rId15" Type="http://schemas.openxmlformats.org/officeDocument/2006/relationships/image" Target="../media/image5.png"/><Relationship Id="rId10" Type="http://schemas.openxmlformats.org/officeDocument/2006/relationships/image" Target="../media/image95.png"/><Relationship Id="rId4" Type="http://schemas.openxmlformats.org/officeDocument/2006/relationships/image" Target="../media/image27.png"/><Relationship Id="rId9" Type="http://schemas.openxmlformats.org/officeDocument/2006/relationships/image" Target="../media/image87.svg"/><Relationship Id="rId14" Type="http://schemas.openxmlformats.org/officeDocument/2006/relationships/image" Target="../media/image4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diagramColors" Target="../diagrams/colors8.xml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diagramQuickStyle" Target="../diagrams/quickStyle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diagramLayout" Target="../diagrams/layout8.xml"/><Relationship Id="rId5" Type="http://schemas.openxmlformats.org/officeDocument/2006/relationships/image" Target="../media/image16.svg"/><Relationship Id="rId10" Type="http://schemas.openxmlformats.org/officeDocument/2006/relationships/diagramData" Target="../diagrams/data8.xml"/><Relationship Id="rId4" Type="http://schemas.openxmlformats.org/officeDocument/2006/relationships/image" Target="../media/image15.png"/><Relationship Id="rId9" Type="http://schemas.openxmlformats.org/officeDocument/2006/relationships/image" Target="../media/image22.svg"/><Relationship Id="rId14" Type="http://schemas.microsoft.com/office/2007/relationships/diagramDrawing" Target="../diagrams/drawing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10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4.png"/><Relationship Id="rId5" Type="http://schemas.openxmlformats.org/officeDocument/2006/relationships/image" Target="../media/image16.svg"/><Relationship Id="rId10" Type="http://schemas.openxmlformats.org/officeDocument/2006/relationships/image" Target="../media/image103.png"/><Relationship Id="rId4" Type="http://schemas.openxmlformats.org/officeDocument/2006/relationships/image" Target="../media/image15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.svg"/><Relationship Id="rId3" Type="http://schemas.openxmlformats.org/officeDocument/2006/relationships/image" Target="../media/image24.svg"/><Relationship Id="rId7" Type="http://schemas.openxmlformats.org/officeDocument/2006/relationships/image" Target="../media/image12.svg"/><Relationship Id="rId12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5" Type="http://schemas.openxmlformats.org/officeDocument/2006/relationships/image" Target="../media/image16.svg"/><Relationship Id="rId15" Type="http://schemas.openxmlformats.org/officeDocument/2006/relationships/image" Target="../media/image28.sv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Relationship Id="rId1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2.svg"/><Relationship Id="rId18" Type="http://schemas.microsoft.com/office/2007/relationships/diagramDrawing" Target="../diagrams/drawing9.xml"/><Relationship Id="rId3" Type="http://schemas.openxmlformats.org/officeDocument/2006/relationships/image" Target="../media/image87.svg"/><Relationship Id="rId7" Type="http://schemas.openxmlformats.org/officeDocument/2006/relationships/image" Target="../media/image14.svg"/><Relationship Id="rId12" Type="http://schemas.openxmlformats.org/officeDocument/2006/relationships/image" Target="../media/image41.png"/><Relationship Id="rId17" Type="http://schemas.openxmlformats.org/officeDocument/2006/relationships/diagramColors" Target="../diagrams/colors9.xml"/><Relationship Id="rId2" Type="http://schemas.openxmlformats.org/officeDocument/2006/relationships/image" Target="../media/image86.png"/><Relationship Id="rId16" Type="http://schemas.openxmlformats.org/officeDocument/2006/relationships/diagramQuickStyle" Target="../diagrams/quickStyl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40.svg"/><Relationship Id="rId15" Type="http://schemas.openxmlformats.org/officeDocument/2006/relationships/diagramLayout" Target="../diagrams/layout9.xml"/><Relationship Id="rId10" Type="http://schemas.openxmlformats.org/officeDocument/2006/relationships/image" Target="../media/image15.png"/><Relationship Id="rId4" Type="http://schemas.openxmlformats.org/officeDocument/2006/relationships/image" Target="../media/image39.png"/><Relationship Id="rId9" Type="http://schemas.openxmlformats.org/officeDocument/2006/relationships/image" Target="../media/image22.svg"/><Relationship Id="rId14" Type="http://schemas.openxmlformats.org/officeDocument/2006/relationships/diagramData" Target="../diagrams/data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svg"/><Relationship Id="rId3" Type="http://schemas.openxmlformats.org/officeDocument/2006/relationships/image" Target="../media/image87.svg"/><Relationship Id="rId7" Type="http://schemas.openxmlformats.org/officeDocument/2006/relationships/image" Target="../media/image12.svg"/><Relationship Id="rId12" Type="http://schemas.openxmlformats.org/officeDocument/2006/relationships/image" Target="../media/image4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2.svg"/><Relationship Id="rId5" Type="http://schemas.openxmlformats.org/officeDocument/2006/relationships/image" Target="../media/image112.svg"/><Relationship Id="rId15" Type="http://schemas.openxmlformats.org/officeDocument/2006/relationships/image" Target="../media/image114.svg"/><Relationship Id="rId10" Type="http://schemas.openxmlformats.org/officeDocument/2006/relationships/image" Target="../media/image31.png"/><Relationship Id="rId4" Type="http://schemas.openxmlformats.org/officeDocument/2006/relationships/image" Target="../media/image111.png"/><Relationship Id="rId9" Type="http://schemas.openxmlformats.org/officeDocument/2006/relationships/image" Target="../media/image26.svg"/><Relationship Id="rId1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28.svg"/><Relationship Id="rId7" Type="http://schemas.openxmlformats.org/officeDocument/2006/relationships/image" Target="../media/image11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svg"/><Relationship Id="rId5" Type="http://schemas.openxmlformats.org/officeDocument/2006/relationships/image" Target="../media/image6.svg"/><Relationship Id="rId10" Type="http://schemas.openxmlformats.org/officeDocument/2006/relationships/image" Target="../media/image119.png"/><Relationship Id="rId4" Type="http://schemas.openxmlformats.org/officeDocument/2006/relationships/image" Target="../media/image5.png"/><Relationship Id="rId9" Type="http://schemas.openxmlformats.org/officeDocument/2006/relationships/image" Target="../media/image11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30.sv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12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2.svg"/><Relationship Id="rId5" Type="http://schemas.openxmlformats.org/officeDocument/2006/relationships/image" Target="../media/image122.svg"/><Relationship Id="rId15" Type="http://schemas.openxmlformats.org/officeDocument/2006/relationships/image" Target="../media/image6.svg"/><Relationship Id="rId10" Type="http://schemas.openxmlformats.org/officeDocument/2006/relationships/image" Target="../media/image41.png"/><Relationship Id="rId4" Type="http://schemas.openxmlformats.org/officeDocument/2006/relationships/image" Target="../media/image121.png"/><Relationship Id="rId9" Type="http://schemas.openxmlformats.org/officeDocument/2006/relationships/image" Target="../media/image124.svg"/><Relationship Id="rId1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4.svg"/><Relationship Id="rId18" Type="http://schemas.openxmlformats.org/officeDocument/2006/relationships/image" Target="../media/image37.pn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12" Type="http://schemas.openxmlformats.org/officeDocument/2006/relationships/image" Target="../media/image123.png"/><Relationship Id="rId17" Type="http://schemas.openxmlformats.org/officeDocument/2006/relationships/image" Target="../media/image36.svg"/><Relationship Id="rId2" Type="http://schemas.openxmlformats.org/officeDocument/2006/relationships/image" Target="../media/image2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6.svg"/><Relationship Id="rId5" Type="http://schemas.openxmlformats.org/officeDocument/2006/relationships/image" Target="../media/image28.svg"/><Relationship Id="rId15" Type="http://schemas.openxmlformats.org/officeDocument/2006/relationships/image" Target="../media/image128.svg"/><Relationship Id="rId10" Type="http://schemas.openxmlformats.org/officeDocument/2006/relationships/image" Target="../media/image125.png"/><Relationship Id="rId19" Type="http://schemas.openxmlformats.org/officeDocument/2006/relationships/image" Target="../media/image38.svg"/><Relationship Id="rId4" Type="http://schemas.openxmlformats.org/officeDocument/2006/relationships/image" Target="../media/image27.png"/><Relationship Id="rId9" Type="http://schemas.openxmlformats.org/officeDocument/2006/relationships/image" Target="../media/image6.svg"/><Relationship Id="rId1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.svg"/><Relationship Id="rId3" Type="http://schemas.openxmlformats.org/officeDocument/2006/relationships/image" Target="../media/image24.svg"/><Relationship Id="rId7" Type="http://schemas.openxmlformats.org/officeDocument/2006/relationships/image" Target="../media/image12.svg"/><Relationship Id="rId12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5" Type="http://schemas.openxmlformats.org/officeDocument/2006/relationships/image" Target="../media/image16.svg"/><Relationship Id="rId15" Type="http://schemas.openxmlformats.org/officeDocument/2006/relationships/image" Target="../media/image28.sv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6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5370" y="-646323"/>
            <a:ext cx="11390621" cy="11579646"/>
          </a:xfrm>
          <a:custGeom>
            <a:avLst/>
            <a:gdLst/>
            <a:ahLst/>
            <a:cxnLst/>
            <a:rect l="l" t="t" r="r" b="b"/>
            <a:pathLst>
              <a:path w="10826969" h="11579646">
                <a:moveTo>
                  <a:pt x="0" y="0"/>
                </a:moveTo>
                <a:lnTo>
                  <a:pt x="10826968" y="0"/>
                </a:lnTo>
                <a:lnTo>
                  <a:pt x="10826968" y="11579646"/>
                </a:lnTo>
                <a:lnTo>
                  <a:pt x="0" y="11579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014114" y="7958224"/>
            <a:ext cx="2510328" cy="2600151"/>
          </a:xfrm>
          <a:custGeom>
            <a:avLst/>
            <a:gdLst/>
            <a:ahLst/>
            <a:cxnLst/>
            <a:rect l="l" t="t" r="r" b="b"/>
            <a:pathLst>
              <a:path w="2510328" h="2600151">
                <a:moveTo>
                  <a:pt x="2510327" y="0"/>
                </a:moveTo>
                <a:lnTo>
                  <a:pt x="0" y="0"/>
                </a:lnTo>
                <a:lnTo>
                  <a:pt x="0" y="2600152"/>
                </a:lnTo>
                <a:lnTo>
                  <a:pt x="2510327" y="2600152"/>
                </a:lnTo>
                <a:lnTo>
                  <a:pt x="25103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23614" y="5143500"/>
            <a:ext cx="3603913" cy="3131948"/>
          </a:xfrm>
          <a:custGeom>
            <a:avLst/>
            <a:gdLst/>
            <a:ahLst/>
            <a:cxnLst/>
            <a:rect l="l" t="t" r="r" b="b"/>
            <a:pathLst>
              <a:path w="3603913" h="3131948">
                <a:moveTo>
                  <a:pt x="0" y="0"/>
                </a:moveTo>
                <a:lnTo>
                  <a:pt x="3603913" y="0"/>
                </a:lnTo>
                <a:lnTo>
                  <a:pt x="3603913" y="3131948"/>
                </a:lnTo>
                <a:lnTo>
                  <a:pt x="0" y="3131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24613" y="5408457"/>
            <a:ext cx="4981343" cy="4869263"/>
          </a:xfrm>
          <a:custGeom>
            <a:avLst/>
            <a:gdLst/>
            <a:ahLst/>
            <a:cxnLst/>
            <a:rect l="l" t="t" r="r" b="b"/>
            <a:pathLst>
              <a:path w="4981343" h="4869263">
                <a:moveTo>
                  <a:pt x="0" y="0"/>
                </a:moveTo>
                <a:lnTo>
                  <a:pt x="4981343" y="0"/>
                </a:lnTo>
                <a:lnTo>
                  <a:pt x="4981343" y="4869263"/>
                </a:lnTo>
                <a:lnTo>
                  <a:pt x="0" y="48692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92734" y="7958224"/>
            <a:ext cx="2510328" cy="2600151"/>
          </a:xfrm>
          <a:custGeom>
            <a:avLst/>
            <a:gdLst/>
            <a:ahLst/>
            <a:cxnLst/>
            <a:rect l="l" t="t" r="r" b="b"/>
            <a:pathLst>
              <a:path w="2510328" h="2600151">
                <a:moveTo>
                  <a:pt x="0" y="0"/>
                </a:moveTo>
                <a:lnTo>
                  <a:pt x="2510328" y="0"/>
                </a:lnTo>
                <a:lnTo>
                  <a:pt x="2510328" y="2600152"/>
                </a:lnTo>
                <a:lnTo>
                  <a:pt x="0" y="2600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139527" y="5143500"/>
            <a:ext cx="3603913" cy="3131948"/>
          </a:xfrm>
          <a:custGeom>
            <a:avLst/>
            <a:gdLst/>
            <a:ahLst/>
            <a:cxnLst/>
            <a:rect l="l" t="t" r="r" b="b"/>
            <a:pathLst>
              <a:path w="3603913" h="3131948">
                <a:moveTo>
                  <a:pt x="3603913" y="0"/>
                </a:moveTo>
                <a:lnTo>
                  <a:pt x="0" y="0"/>
                </a:lnTo>
                <a:lnTo>
                  <a:pt x="0" y="3131948"/>
                </a:lnTo>
                <a:lnTo>
                  <a:pt x="3603913" y="3131948"/>
                </a:lnTo>
                <a:lnTo>
                  <a:pt x="360391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516737" y="5408458"/>
            <a:ext cx="4981343" cy="4869263"/>
          </a:xfrm>
          <a:custGeom>
            <a:avLst/>
            <a:gdLst/>
            <a:ahLst/>
            <a:cxnLst/>
            <a:rect l="l" t="t" r="r" b="b"/>
            <a:pathLst>
              <a:path w="4981343" h="4869263">
                <a:moveTo>
                  <a:pt x="4981343" y="0"/>
                </a:moveTo>
                <a:lnTo>
                  <a:pt x="0" y="0"/>
                </a:lnTo>
                <a:lnTo>
                  <a:pt x="0" y="4869263"/>
                </a:lnTo>
                <a:lnTo>
                  <a:pt x="4981343" y="4869263"/>
                </a:lnTo>
                <a:lnTo>
                  <a:pt x="498134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67141" y="2066826"/>
            <a:ext cx="10353717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5600" dirty="0">
                <a:solidFill>
                  <a:srgbClr val="F7F7F0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臺北市</a:t>
            </a:r>
            <a:r>
              <a:rPr lang="en-US" altLang="zh-TW" sz="5600" dirty="0">
                <a:solidFill>
                  <a:srgbClr val="F7F7F0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112</a:t>
            </a:r>
            <a:r>
              <a:rPr lang="zh-TW" altLang="en-US" sz="5600" dirty="0">
                <a:solidFill>
                  <a:srgbClr val="F7F7F0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學年度國中課程領導組</a:t>
            </a:r>
            <a:br>
              <a:rPr lang="en-US" altLang="zh-TW" sz="5600" dirty="0">
                <a:solidFill>
                  <a:srgbClr val="F7F7F0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</a:br>
            <a:r>
              <a:rPr lang="en-US" altLang="zh-TW" sz="5800" dirty="0" err="1">
                <a:solidFill>
                  <a:srgbClr val="F7F7F0"/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活化學校協作群組</a:t>
            </a:r>
            <a:endParaRPr lang="en-US" altLang="zh-TW" sz="5800" dirty="0">
              <a:solidFill>
                <a:srgbClr val="F7F7F0"/>
              </a:solidFill>
              <a:latin typeface="華康布丁體" panose="040B0C09000000000000" pitchFamily="81" charset="-120"/>
              <a:ea typeface="華康布丁體" panose="040B0C09000000000000" pitchFamily="81" charset="-12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209965" y="3941206"/>
            <a:ext cx="9868069" cy="73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zh-TW" altLang="en-US" sz="4499" dirty="0">
                <a:solidFill>
                  <a:srgbClr val="394F5E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Kollektif"/>
                <a:sym typeface="Kollektif"/>
              </a:rPr>
              <a:t>一月份工作會議</a:t>
            </a:r>
            <a:endParaRPr lang="en-US" sz="4499" dirty="0">
              <a:solidFill>
                <a:srgbClr val="394F5E"/>
              </a:solidFill>
              <a:latin typeface="華康布丁體" panose="040B0C09000000000000" pitchFamily="81" charset="-120"/>
              <a:ea typeface="華康布丁體" panose="040B0C09000000000000" pitchFamily="81" charset="-120"/>
              <a:cs typeface="Kollektif"/>
              <a:sym typeface="Kollektif"/>
            </a:endParaRPr>
          </a:p>
        </p:txBody>
      </p:sp>
      <p:sp>
        <p:nvSpPr>
          <p:cNvPr id="11" name="Freeform 11"/>
          <p:cNvSpPr/>
          <p:nvPr/>
        </p:nvSpPr>
        <p:spPr>
          <a:xfrm flipV="1">
            <a:off x="16415285" y="-459050"/>
            <a:ext cx="2330814" cy="2240495"/>
          </a:xfrm>
          <a:custGeom>
            <a:avLst/>
            <a:gdLst/>
            <a:ahLst/>
            <a:cxnLst/>
            <a:rect l="l" t="t" r="r" b="b"/>
            <a:pathLst>
              <a:path w="2330814" h="2240495">
                <a:moveTo>
                  <a:pt x="0" y="2240495"/>
                </a:moveTo>
                <a:lnTo>
                  <a:pt x="2330814" y="2240495"/>
                </a:lnTo>
                <a:lnTo>
                  <a:pt x="2330814" y="0"/>
                </a:lnTo>
                <a:lnTo>
                  <a:pt x="0" y="0"/>
                </a:lnTo>
                <a:lnTo>
                  <a:pt x="0" y="224049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-458099" y="-459050"/>
            <a:ext cx="2330814" cy="2240495"/>
          </a:xfrm>
          <a:custGeom>
            <a:avLst/>
            <a:gdLst/>
            <a:ahLst/>
            <a:cxnLst/>
            <a:rect l="l" t="t" r="r" b="b"/>
            <a:pathLst>
              <a:path w="2330814" h="2240495">
                <a:moveTo>
                  <a:pt x="2330814" y="2240495"/>
                </a:moveTo>
                <a:lnTo>
                  <a:pt x="0" y="2240495"/>
                </a:lnTo>
                <a:lnTo>
                  <a:pt x="0" y="0"/>
                </a:lnTo>
                <a:lnTo>
                  <a:pt x="2330814" y="0"/>
                </a:lnTo>
                <a:lnTo>
                  <a:pt x="2330814" y="224049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2B795B4E-672A-4CCD-AF4A-57439ACEC543}"/>
              </a:ext>
            </a:extLst>
          </p:cNvPr>
          <p:cNvSpPr txBox="1"/>
          <p:nvPr/>
        </p:nvSpPr>
        <p:spPr>
          <a:xfrm>
            <a:off x="2278937" y="4771414"/>
            <a:ext cx="13949876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600" dirty="0" err="1">
                <a:solidFill>
                  <a:schemeClr val="accent4">
                    <a:lumMod val="50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歡迎教育局長官</a:t>
            </a:r>
            <a:endParaRPr lang="en-US" sz="4600" dirty="0">
              <a:solidFill>
                <a:schemeClr val="accent4">
                  <a:lumMod val="50000"/>
                </a:schemeClr>
              </a:solidFill>
              <a:latin typeface="華康布丁體" panose="040B0C09000000000000" pitchFamily="81" charset="-120"/>
              <a:ea typeface="華康布丁體" panose="040B0C09000000000000" pitchFamily="81" charset="-120"/>
            </a:endParaRPr>
          </a:p>
          <a:p>
            <a:pPr algn="ctr"/>
            <a:r>
              <a:rPr lang="en-US" sz="4600" dirty="0" err="1">
                <a:solidFill>
                  <a:schemeClr val="accent4">
                    <a:lumMod val="50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副召集學校</a:t>
            </a:r>
            <a:r>
              <a:rPr lang="zh-TW" altLang="en-US" sz="4600" dirty="0">
                <a:solidFill>
                  <a:schemeClr val="accent4">
                    <a:lumMod val="50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　敦化國中、實踐國中</a:t>
            </a:r>
            <a:endParaRPr lang="en-US" sz="4600" dirty="0">
              <a:solidFill>
                <a:schemeClr val="accent4">
                  <a:lumMod val="50000"/>
                </a:schemeClr>
              </a:solidFill>
              <a:latin typeface="華康布丁體" panose="040B0C09000000000000" pitchFamily="81" charset="-120"/>
              <a:ea typeface="華康布丁體" panose="040B0C09000000000000" pitchFamily="81" charset="-120"/>
            </a:endParaRPr>
          </a:p>
          <a:p>
            <a:pPr algn="ctr"/>
            <a:r>
              <a:rPr lang="en-US" sz="4600" dirty="0" err="1">
                <a:solidFill>
                  <a:schemeClr val="accent4">
                    <a:lumMod val="50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協作學校</a:t>
            </a:r>
            <a:r>
              <a:rPr lang="zh-TW" altLang="en-US" sz="4600" dirty="0">
                <a:solidFill>
                  <a:schemeClr val="accent4">
                    <a:lumMod val="50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　敦化國中、北政國中、景興國中</a:t>
            </a:r>
            <a:endParaRPr lang="en-US" sz="4600" dirty="0">
              <a:solidFill>
                <a:schemeClr val="accent4">
                  <a:lumMod val="50000"/>
                </a:schemeClr>
              </a:solidFill>
              <a:latin typeface="華康布丁體" panose="040B0C09000000000000" pitchFamily="81" charset="-120"/>
              <a:ea typeface="華康布丁體" panose="040B0C09000000000000" pitchFamily="81" charset="-120"/>
            </a:endParaRPr>
          </a:p>
          <a:p>
            <a:pPr algn="ctr">
              <a:spcBef>
                <a:spcPct val="0"/>
              </a:spcBef>
            </a:pPr>
            <a:endParaRPr lang="en-US" sz="4600" dirty="0">
              <a:solidFill>
                <a:schemeClr val="accent4">
                  <a:lumMod val="50000"/>
                </a:schemeClr>
              </a:solidFill>
              <a:latin typeface="華康布丁體" panose="040B0C09000000000000" pitchFamily="81" charset="-120"/>
              <a:ea typeface="華康布丁體" panose="040B0C09000000000000" pitchFamily="81" charset="-120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8FEA1CED-599B-4B0F-B17B-0241D4608542}"/>
              </a:ext>
            </a:extLst>
          </p:cNvPr>
          <p:cNvSpPr txBox="1"/>
          <p:nvPr/>
        </p:nvSpPr>
        <p:spPr>
          <a:xfrm>
            <a:off x="3626613" y="6894112"/>
            <a:ext cx="1168818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4200" dirty="0">
                <a:solidFill>
                  <a:srgbClr val="000000"/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113年1月14日（二）</a:t>
            </a:r>
            <a:r>
              <a:rPr lang="zh-TW" altLang="en-US" sz="4200" dirty="0">
                <a:solidFill>
                  <a:srgbClr val="000000"/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　</a:t>
            </a:r>
            <a:r>
              <a:rPr lang="en-US" sz="4200" dirty="0">
                <a:solidFill>
                  <a:srgbClr val="000000"/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14:00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618B1E86-60A6-4520-B41F-54148F1EB60B}"/>
              </a:ext>
            </a:extLst>
          </p:cNvPr>
          <p:cNvSpPr txBox="1"/>
          <p:nvPr/>
        </p:nvSpPr>
        <p:spPr>
          <a:xfrm>
            <a:off x="4098709" y="7769021"/>
            <a:ext cx="10592495" cy="96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000000"/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主席：蔡來淑校長</a:t>
            </a:r>
            <a:endParaRPr lang="en-US" sz="4200" dirty="0">
              <a:solidFill>
                <a:srgbClr val="000000"/>
              </a:solidFill>
              <a:latin typeface="華康布丁體" panose="040B0C09000000000000" pitchFamily="81" charset="-120"/>
              <a:ea typeface="華康布丁體" panose="040B0C09000000000000" pitchFamily="81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485554" y="-770373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8"/>
                </a:lnTo>
                <a:lnTo>
                  <a:pt x="0" y="42322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17237">
            <a:off x="14060687" y="-87627"/>
            <a:ext cx="4511423" cy="3908020"/>
          </a:xfrm>
          <a:custGeom>
            <a:avLst/>
            <a:gdLst/>
            <a:ahLst/>
            <a:cxnLst/>
            <a:rect l="l" t="t" r="r" b="b"/>
            <a:pathLst>
              <a:path w="4511423" h="3908020">
                <a:moveTo>
                  <a:pt x="0" y="0"/>
                </a:moveTo>
                <a:lnTo>
                  <a:pt x="4511423" y="0"/>
                </a:lnTo>
                <a:lnTo>
                  <a:pt x="4511423" y="3908020"/>
                </a:lnTo>
                <a:lnTo>
                  <a:pt x="0" y="3908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285750" y="-1169145"/>
            <a:ext cx="3195143" cy="3309470"/>
          </a:xfrm>
          <a:custGeom>
            <a:avLst/>
            <a:gdLst/>
            <a:ahLst/>
            <a:cxnLst/>
            <a:rect l="l" t="t" r="r" b="b"/>
            <a:pathLst>
              <a:path w="3195143" h="3309470">
                <a:moveTo>
                  <a:pt x="0" y="3309470"/>
                </a:moveTo>
                <a:lnTo>
                  <a:pt x="3195143" y="3309470"/>
                </a:lnTo>
                <a:lnTo>
                  <a:pt x="3195143" y="0"/>
                </a:lnTo>
                <a:lnTo>
                  <a:pt x="0" y="0"/>
                </a:lnTo>
                <a:lnTo>
                  <a:pt x="0" y="330947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285750" y="0"/>
            <a:ext cx="4039885" cy="2348183"/>
          </a:xfrm>
          <a:custGeom>
            <a:avLst/>
            <a:gdLst/>
            <a:ahLst/>
            <a:cxnLst/>
            <a:rect l="l" t="t" r="r" b="b"/>
            <a:pathLst>
              <a:path w="4039885" h="2348183">
                <a:moveTo>
                  <a:pt x="4039885" y="0"/>
                </a:moveTo>
                <a:lnTo>
                  <a:pt x="0" y="0"/>
                </a:lnTo>
                <a:lnTo>
                  <a:pt x="0" y="2348183"/>
                </a:lnTo>
                <a:lnTo>
                  <a:pt x="4039885" y="2348183"/>
                </a:lnTo>
                <a:lnTo>
                  <a:pt x="40398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13642984" y="6942987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232559" y="8039752"/>
            <a:ext cx="2026741" cy="1811400"/>
          </a:xfrm>
          <a:custGeom>
            <a:avLst/>
            <a:gdLst/>
            <a:ahLst/>
            <a:cxnLst/>
            <a:rect l="l" t="t" r="r" b="b"/>
            <a:pathLst>
              <a:path w="2026741" h="1811400">
                <a:moveTo>
                  <a:pt x="0" y="0"/>
                </a:moveTo>
                <a:lnTo>
                  <a:pt x="2026741" y="0"/>
                </a:lnTo>
                <a:lnTo>
                  <a:pt x="2026741" y="1811399"/>
                </a:lnTo>
                <a:lnTo>
                  <a:pt x="0" y="18113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762000" y="6951270"/>
            <a:ext cx="3328734" cy="3388025"/>
          </a:xfrm>
          <a:custGeom>
            <a:avLst/>
            <a:gdLst/>
            <a:ahLst/>
            <a:cxnLst/>
            <a:rect l="l" t="t" r="r" b="b"/>
            <a:pathLst>
              <a:path w="3328734" h="3388025">
                <a:moveTo>
                  <a:pt x="0" y="0"/>
                </a:moveTo>
                <a:lnTo>
                  <a:pt x="3328734" y="0"/>
                </a:lnTo>
                <a:lnTo>
                  <a:pt x="3328734" y="3388025"/>
                </a:lnTo>
                <a:lnTo>
                  <a:pt x="0" y="33880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886200" y="375646"/>
            <a:ext cx="10972800" cy="1132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altLang="zh-TW" sz="5600" dirty="0">
                <a:solidFill>
                  <a:srgbClr val="B6E2DE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0910</a:t>
            </a:r>
            <a:r>
              <a:rPr lang="zh-TW" altLang="en-US" sz="5600" dirty="0">
                <a:solidFill>
                  <a:srgbClr val="B6E2DE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課程領導組期初工作會議</a:t>
            </a:r>
          </a:p>
        </p:txBody>
      </p:sp>
      <p:graphicFrame>
        <p:nvGraphicFramePr>
          <p:cNvPr id="31" name="資料庫圖表 30">
            <a:extLst>
              <a:ext uri="{FF2B5EF4-FFF2-40B4-BE49-F238E27FC236}">
                <a16:creationId xmlns:a16="http://schemas.microsoft.com/office/drawing/2014/main" id="{C0650182-7014-4AC1-8B90-C7B89A16F7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1774853"/>
              </p:ext>
            </p:extLst>
          </p:nvPr>
        </p:nvGraphicFramePr>
        <p:xfrm>
          <a:off x="2797696" y="1723152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 flipV="1">
            <a:off x="16049210" y="-800034"/>
            <a:ext cx="2524540" cy="2614872"/>
          </a:xfrm>
          <a:custGeom>
            <a:avLst/>
            <a:gdLst/>
            <a:ahLst/>
            <a:cxnLst/>
            <a:rect l="l" t="t" r="r" b="b"/>
            <a:pathLst>
              <a:path w="2524540" h="2614872">
                <a:moveTo>
                  <a:pt x="2524540" y="2614873"/>
                </a:moveTo>
                <a:lnTo>
                  <a:pt x="0" y="2614873"/>
                </a:lnTo>
                <a:lnTo>
                  <a:pt x="0" y="0"/>
                </a:lnTo>
                <a:lnTo>
                  <a:pt x="2524540" y="0"/>
                </a:lnTo>
                <a:lnTo>
                  <a:pt x="2524540" y="26148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81764" y="123729"/>
            <a:ext cx="3191986" cy="1855342"/>
          </a:xfrm>
          <a:custGeom>
            <a:avLst/>
            <a:gdLst/>
            <a:ahLst/>
            <a:cxnLst/>
            <a:rect l="l" t="t" r="r" b="b"/>
            <a:pathLst>
              <a:path w="3191986" h="1855342">
                <a:moveTo>
                  <a:pt x="0" y="0"/>
                </a:moveTo>
                <a:lnTo>
                  <a:pt x="3191986" y="0"/>
                </a:lnTo>
                <a:lnTo>
                  <a:pt x="3191986" y="1855342"/>
                </a:lnTo>
                <a:lnTo>
                  <a:pt x="0" y="1855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828519" y="-11121825"/>
            <a:ext cx="11450526" cy="14822688"/>
          </a:xfrm>
          <a:custGeom>
            <a:avLst/>
            <a:gdLst/>
            <a:ahLst/>
            <a:cxnLst/>
            <a:rect l="l" t="t" r="r" b="b"/>
            <a:pathLst>
              <a:path w="11450526" h="14822688">
                <a:moveTo>
                  <a:pt x="0" y="0"/>
                </a:moveTo>
                <a:lnTo>
                  <a:pt x="11450526" y="0"/>
                </a:lnTo>
                <a:lnTo>
                  <a:pt x="11450526" y="14822688"/>
                </a:lnTo>
                <a:lnTo>
                  <a:pt x="0" y="1482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-285750" y="-800034"/>
            <a:ext cx="2524540" cy="2614872"/>
          </a:xfrm>
          <a:custGeom>
            <a:avLst/>
            <a:gdLst/>
            <a:ahLst/>
            <a:cxnLst/>
            <a:rect l="l" t="t" r="r" b="b"/>
            <a:pathLst>
              <a:path w="2524540" h="2614872">
                <a:moveTo>
                  <a:pt x="0" y="2614873"/>
                </a:moveTo>
                <a:lnTo>
                  <a:pt x="2524540" y="2614873"/>
                </a:lnTo>
                <a:lnTo>
                  <a:pt x="2524540" y="0"/>
                </a:lnTo>
                <a:lnTo>
                  <a:pt x="0" y="0"/>
                </a:lnTo>
                <a:lnTo>
                  <a:pt x="0" y="26148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660950" y="800100"/>
            <a:ext cx="3191986" cy="1855342"/>
          </a:xfrm>
          <a:custGeom>
            <a:avLst/>
            <a:gdLst/>
            <a:ahLst/>
            <a:cxnLst/>
            <a:rect l="l" t="t" r="r" b="b"/>
            <a:pathLst>
              <a:path w="3191986" h="1855342">
                <a:moveTo>
                  <a:pt x="3191986" y="0"/>
                </a:moveTo>
                <a:lnTo>
                  <a:pt x="0" y="0"/>
                </a:lnTo>
                <a:lnTo>
                  <a:pt x="0" y="1855342"/>
                </a:lnTo>
                <a:lnTo>
                  <a:pt x="3191986" y="1855342"/>
                </a:lnTo>
                <a:lnTo>
                  <a:pt x="31919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7445780" y="7395935"/>
            <a:ext cx="11450526" cy="14822688"/>
          </a:xfrm>
          <a:custGeom>
            <a:avLst/>
            <a:gdLst/>
            <a:ahLst/>
            <a:cxnLst/>
            <a:rect l="l" t="t" r="r" b="b"/>
            <a:pathLst>
              <a:path w="11450526" h="14822688">
                <a:moveTo>
                  <a:pt x="0" y="0"/>
                </a:moveTo>
                <a:lnTo>
                  <a:pt x="11450526" y="0"/>
                </a:lnTo>
                <a:lnTo>
                  <a:pt x="11450526" y="14822687"/>
                </a:lnTo>
                <a:lnTo>
                  <a:pt x="0" y="14822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83326" y="8522938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9"/>
                </a:lnTo>
                <a:lnTo>
                  <a:pt x="0" y="4232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0" y="8019584"/>
            <a:ext cx="2740348" cy="2381475"/>
          </a:xfrm>
          <a:custGeom>
            <a:avLst/>
            <a:gdLst/>
            <a:ahLst/>
            <a:cxnLst/>
            <a:rect l="l" t="t" r="r" b="b"/>
            <a:pathLst>
              <a:path w="2740348" h="2381475">
                <a:moveTo>
                  <a:pt x="2740348" y="0"/>
                </a:moveTo>
                <a:lnTo>
                  <a:pt x="0" y="0"/>
                </a:lnTo>
                <a:lnTo>
                  <a:pt x="0" y="2381476"/>
                </a:lnTo>
                <a:lnTo>
                  <a:pt x="2740348" y="2381476"/>
                </a:lnTo>
                <a:lnTo>
                  <a:pt x="27403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879114" y="5143500"/>
            <a:ext cx="2340190" cy="2548722"/>
          </a:xfrm>
          <a:custGeom>
            <a:avLst/>
            <a:gdLst/>
            <a:ahLst/>
            <a:cxnLst/>
            <a:rect l="l" t="t" r="r" b="b"/>
            <a:pathLst>
              <a:path w="2340190" h="2548722">
                <a:moveTo>
                  <a:pt x="0" y="0"/>
                </a:moveTo>
                <a:lnTo>
                  <a:pt x="2340191" y="0"/>
                </a:lnTo>
                <a:lnTo>
                  <a:pt x="2340191" y="2548722"/>
                </a:lnTo>
                <a:lnTo>
                  <a:pt x="0" y="2548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65836" y="242992"/>
            <a:ext cx="10442252" cy="1114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altLang="zh-TW" sz="5600" dirty="0">
                <a:solidFill>
                  <a:srgbClr val="B6E2DE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0923</a:t>
            </a:r>
            <a:r>
              <a:rPr lang="zh-TW" altLang="en-US" sz="5600" dirty="0">
                <a:solidFill>
                  <a:srgbClr val="B6E2DE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活化子２協作群組工作會議</a:t>
            </a:r>
          </a:p>
        </p:txBody>
      </p:sp>
      <p:graphicFrame>
        <p:nvGraphicFramePr>
          <p:cNvPr id="20" name="資料庫圖表 19">
            <a:extLst>
              <a:ext uri="{FF2B5EF4-FFF2-40B4-BE49-F238E27FC236}">
                <a16:creationId xmlns:a16="http://schemas.microsoft.com/office/drawing/2014/main" id="{2ACE15D5-8B21-4AC1-AB64-DA2EB7ED9D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910713"/>
              </p:ext>
            </p:extLst>
          </p:nvPr>
        </p:nvGraphicFramePr>
        <p:xfrm>
          <a:off x="2797696" y="1723152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 flipV="1">
            <a:off x="16049210" y="-800034"/>
            <a:ext cx="2524540" cy="2614872"/>
          </a:xfrm>
          <a:custGeom>
            <a:avLst/>
            <a:gdLst/>
            <a:ahLst/>
            <a:cxnLst/>
            <a:rect l="l" t="t" r="r" b="b"/>
            <a:pathLst>
              <a:path w="2524540" h="2614872">
                <a:moveTo>
                  <a:pt x="2524540" y="2614873"/>
                </a:moveTo>
                <a:lnTo>
                  <a:pt x="0" y="2614873"/>
                </a:lnTo>
                <a:lnTo>
                  <a:pt x="0" y="0"/>
                </a:lnTo>
                <a:lnTo>
                  <a:pt x="2524540" y="0"/>
                </a:lnTo>
                <a:lnTo>
                  <a:pt x="2524540" y="26148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81764" y="123729"/>
            <a:ext cx="3191986" cy="1855342"/>
          </a:xfrm>
          <a:custGeom>
            <a:avLst/>
            <a:gdLst/>
            <a:ahLst/>
            <a:cxnLst/>
            <a:rect l="l" t="t" r="r" b="b"/>
            <a:pathLst>
              <a:path w="3191986" h="1855342">
                <a:moveTo>
                  <a:pt x="0" y="0"/>
                </a:moveTo>
                <a:lnTo>
                  <a:pt x="3191986" y="0"/>
                </a:lnTo>
                <a:lnTo>
                  <a:pt x="3191986" y="1855342"/>
                </a:lnTo>
                <a:lnTo>
                  <a:pt x="0" y="1855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-828519" y="-11121825"/>
            <a:ext cx="11450526" cy="14822688"/>
          </a:xfrm>
          <a:custGeom>
            <a:avLst/>
            <a:gdLst/>
            <a:ahLst/>
            <a:cxnLst/>
            <a:rect l="l" t="t" r="r" b="b"/>
            <a:pathLst>
              <a:path w="11450526" h="14822688">
                <a:moveTo>
                  <a:pt x="0" y="0"/>
                </a:moveTo>
                <a:lnTo>
                  <a:pt x="11450526" y="0"/>
                </a:lnTo>
                <a:lnTo>
                  <a:pt x="11450526" y="14822688"/>
                </a:lnTo>
                <a:lnTo>
                  <a:pt x="0" y="1482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-285750" y="-800034"/>
            <a:ext cx="2524540" cy="2614872"/>
          </a:xfrm>
          <a:custGeom>
            <a:avLst/>
            <a:gdLst/>
            <a:ahLst/>
            <a:cxnLst/>
            <a:rect l="l" t="t" r="r" b="b"/>
            <a:pathLst>
              <a:path w="2524540" h="2614872">
                <a:moveTo>
                  <a:pt x="0" y="2614873"/>
                </a:moveTo>
                <a:lnTo>
                  <a:pt x="2524540" y="2614873"/>
                </a:lnTo>
                <a:lnTo>
                  <a:pt x="2524540" y="0"/>
                </a:lnTo>
                <a:lnTo>
                  <a:pt x="0" y="0"/>
                </a:lnTo>
                <a:lnTo>
                  <a:pt x="0" y="26148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660950" y="800100"/>
            <a:ext cx="3191986" cy="1855342"/>
          </a:xfrm>
          <a:custGeom>
            <a:avLst/>
            <a:gdLst/>
            <a:ahLst/>
            <a:cxnLst/>
            <a:rect l="l" t="t" r="r" b="b"/>
            <a:pathLst>
              <a:path w="3191986" h="1855342">
                <a:moveTo>
                  <a:pt x="3191986" y="0"/>
                </a:moveTo>
                <a:lnTo>
                  <a:pt x="0" y="0"/>
                </a:lnTo>
                <a:lnTo>
                  <a:pt x="0" y="1855342"/>
                </a:lnTo>
                <a:lnTo>
                  <a:pt x="3191986" y="1855342"/>
                </a:lnTo>
                <a:lnTo>
                  <a:pt x="31919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7445780" y="7395935"/>
            <a:ext cx="11450526" cy="14822688"/>
          </a:xfrm>
          <a:custGeom>
            <a:avLst/>
            <a:gdLst/>
            <a:ahLst/>
            <a:cxnLst/>
            <a:rect l="l" t="t" r="r" b="b"/>
            <a:pathLst>
              <a:path w="11450526" h="14822688">
                <a:moveTo>
                  <a:pt x="0" y="0"/>
                </a:moveTo>
                <a:lnTo>
                  <a:pt x="11450526" y="0"/>
                </a:lnTo>
                <a:lnTo>
                  <a:pt x="11450526" y="14822687"/>
                </a:lnTo>
                <a:lnTo>
                  <a:pt x="0" y="14822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83326" y="8522938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9"/>
                </a:lnTo>
                <a:lnTo>
                  <a:pt x="0" y="4232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0" y="8019584"/>
            <a:ext cx="2740348" cy="2381475"/>
          </a:xfrm>
          <a:custGeom>
            <a:avLst/>
            <a:gdLst/>
            <a:ahLst/>
            <a:cxnLst/>
            <a:rect l="l" t="t" r="r" b="b"/>
            <a:pathLst>
              <a:path w="2740348" h="2381475">
                <a:moveTo>
                  <a:pt x="2740348" y="0"/>
                </a:moveTo>
                <a:lnTo>
                  <a:pt x="0" y="0"/>
                </a:lnTo>
                <a:lnTo>
                  <a:pt x="0" y="2381476"/>
                </a:lnTo>
                <a:lnTo>
                  <a:pt x="2740348" y="2381476"/>
                </a:lnTo>
                <a:lnTo>
                  <a:pt x="27403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879114" y="5143500"/>
            <a:ext cx="2340190" cy="2548722"/>
          </a:xfrm>
          <a:custGeom>
            <a:avLst/>
            <a:gdLst/>
            <a:ahLst/>
            <a:cxnLst/>
            <a:rect l="l" t="t" r="r" b="b"/>
            <a:pathLst>
              <a:path w="2340190" h="2548722">
                <a:moveTo>
                  <a:pt x="0" y="0"/>
                </a:moveTo>
                <a:lnTo>
                  <a:pt x="2340191" y="0"/>
                </a:lnTo>
                <a:lnTo>
                  <a:pt x="2340191" y="2548722"/>
                </a:lnTo>
                <a:lnTo>
                  <a:pt x="0" y="2548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28800" y="242992"/>
            <a:ext cx="10058400" cy="1114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srgbClr val="B6E2DE"/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0923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B6E2DE"/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活化子２協作群組工作會議</a:t>
            </a:r>
          </a:p>
        </p:txBody>
      </p:sp>
      <p:graphicFrame>
        <p:nvGraphicFramePr>
          <p:cNvPr id="20" name="資料庫圖表 19">
            <a:extLst>
              <a:ext uri="{FF2B5EF4-FFF2-40B4-BE49-F238E27FC236}">
                <a16:creationId xmlns:a16="http://schemas.microsoft.com/office/drawing/2014/main" id="{2ACE15D5-8B21-4AC1-AB64-DA2EB7ED9D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3219328"/>
              </p:ext>
            </p:extLst>
          </p:nvPr>
        </p:nvGraphicFramePr>
        <p:xfrm>
          <a:off x="2797696" y="1723152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3079459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H="1" flipV="1">
            <a:off x="16049210" y="-800034"/>
            <a:ext cx="2524540" cy="2614872"/>
          </a:xfrm>
          <a:custGeom>
            <a:avLst/>
            <a:gdLst/>
            <a:ahLst/>
            <a:cxnLst/>
            <a:rect l="l" t="t" r="r" b="b"/>
            <a:pathLst>
              <a:path w="2524540" h="2614872">
                <a:moveTo>
                  <a:pt x="2524540" y="2614873"/>
                </a:moveTo>
                <a:lnTo>
                  <a:pt x="0" y="2614873"/>
                </a:lnTo>
                <a:lnTo>
                  <a:pt x="0" y="0"/>
                </a:lnTo>
                <a:lnTo>
                  <a:pt x="2524540" y="0"/>
                </a:lnTo>
                <a:lnTo>
                  <a:pt x="2524540" y="26148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81764" y="123729"/>
            <a:ext cx="3191986" cy="1855342"/>
          </a:xfrm>
          <a:custGeom>
            <a:avLst/>
            <a:gdLst/>
            <a:ahLst/>
            <a:cxnLst/>
            <a:rect l="l" t="t" r="r" b="b"/>
            <a:pathLst>
              <a:path w="3191986" h="1855342">
                <a:moveTo>
                  <a:pt x="0" y="0"/>
                </a:moveTo>
                <a:lnTo>
                  <a:pt x="3191986" y="0"/>
                </a:lnTo>
                <a:lnTo>
                  <a:pt x="3191986" y="1855342"/>
                </a:lnTo>
                <a:lnTo>
                  <a:pt x="0" y="18553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218337" y="-12168681"/>
            <a:ext cx="11450526" cy="16916400"/>
          </a:xfrm>
          <a:custGeom>
            <a:avLst/>
            <a:gdLst/>
            <a:ahLst/>
            <a:cxnLst/>
            <a:rect l="l" t="t" r="r" b="b"/>
            <a:pathLst>
              <a:path w="11450526" h="14822688">
                <a:moveTo>
                  <a:pt x="0" y="0"/>
                </a:moveTo>
                <a:lnTo>
                  <a:pt x="11450526" y="0"/>
                </a:lnTo>
                <a:lnTo>
                  <a:pt x="11450526" y="14822688"/>
                </a:lnTo>
                <a:lnTo>
                  <a:pt x="0" y="1482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-285750" y="-800034"/>
            <a:ext cx="2524540" cy="2614872"/>
          </a:xfrm>
          <a:custGeom>
            <a:avLst/>
            <a:gdLst/>
            <a:ahLst/>
            <a:cxnLst/>
            <a:rect l="l" t="t" r="r" b="b"/>
            <a:pathLst>
              <a:path w="2524540" h="2614872">
                <a:moveTo>
                  <a:pt x="0" y="2614873"/>
                </a:moveTo>
                <a:lnTo>
                  <a:pt x="2524540" y="2614873"/>
                </a:lnTo>
                <a:lnTo>
                  <a:pt x="2524540" y="0"/>
                </a:lnTo>
                <a:lnTo>
                  <a:pt x="0" y="0"/>
                </a:lnTo>
                <a:lnTo>
                  <a:pt x="0" y="261487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8164684" flipH="1">
            <a:off x="1992847" y="8721756"/>
            <a:ext cx="3191986" cy="1855342"/>
          </a:xfrm>
          <a:custGeom>
            <a:avLst/>
            <a:gdLst/>
            <a:ahLst/>
            <a:cxnLst/>
            <a:rect l="l" t="t" r="r" b="b"/>
            <a:pathLst>
              <a:path w="3191986" h="1855342">
                <a:moveTo>
                  <a:pt x="3191986" y="0"/>
                </a:moveTo>
                <a:lnTo>
                  <a:pt x="0" y="0"/>
                </a:lnTo>
                <a:lnTo>
                  <a:pt x="0" y="1855342"/>
                </a:lnTo>
                <a:lnTo>
                  <a:pt x="3191986" y="1855342"/>
                </a:lnTo>
                <a:lnTo>
                  <a:pt x="31919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7445780" y="7395935"/>
            <a:ext cx="11450526" cy="14822688"/>
          </a:xfrm>
          <a:custGeom>
            <a:avLst/>
            <a:gdLst/>
            <a:ahLst/>
            <a:cxnLst/>
            <a:rect l="l" t="t" r="r" b="b"/>
            <a:pathLst>
              <a:path w="11450526" h="14822688">
                <a:moveTo>
                  <a:pt x="0" y="0"/>
                </a:moveTo>
                <a:lnTo>
                  <a:pt x="11450526" y="0"/>
                </a:lnTo>
                <a:lnTo>
                  <a:pt x="11450526" y="14822687"/>
                </a:lnTo>
                <a:lnTo>
                  <a:pt x="0" y="14822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83326" y="8522938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9"/>
                </a:lnTo>
                <a:lnTo>
                  <a:pt x="0" y="4232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0" y="8019584"/>
            <a:ext cx="2740348" cy="2381475"/>
          </a:xfrm>
          <a:custGeom>
            <a:avLst/>
            <a:gdLst/>
            <a:ahLst/>
            <a:cxnLst/>
            <a:rect l="l" t="t" r="r" b="b"/>
            <a:pathLst>
              <a:path w="2740348" h="2381475">
                <a:moveTo>
                  <a:pt x="2740348" y="0"/>
                </a:moveTo>
                <a:lnTo>
                  <a:pt x="0" y="0"/>
                </a:lnTo>
                <a:lnTo>
                  <a:pt x="0" y="2381476"/>
                </a:lnTo>
                <a:lnTo>
                  <a:pt x="2740348" y="2381476"/>
                </a:lnTo>
                <a:lnTo>
                  <a:pt x="274034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93087" y="-812357"/>
            <a:ext cx="2340190" cy="2548722"/>
          </a:xfrm>
          <a:custGeom>
            <a:avLst/>
            <a:gdLst/>
            <a:ahLst/>
            <a:cxnLst/>
            <a:rect l="l" t="t" r="r" b="b"/>
            <a:pathLst>
              <a:path w="2340190" h="2548722">
                <a:moveTo>
                  <a:pt x="0" y="0"/>
                </a:moveTo>
                <a:lnTo>
                  <a:pt x="2340191" y="0"/>
                </a:lnTo>
                <a:lnTo>
                  <a:pt x="2340191" y="2548722"/>
                </a:lnTo>
                <a:lnTo>
                  <a:pt x="0" y="2548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28800" y="242992"/>
            <a:ext cx="11658600" cy="1114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B6E2DE"/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敦化國中協助活化子２工作任務說明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3D55806-A51B-43E8-A642-3031E2341A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33" y="5955311"/>
            <a:ext cx="7533162" cy="423628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CE00D1C-9C0C-4106-AFAC-E3981FD2D1D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921587"/>
            <a:ext cx="8847150" cy="497520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2C3988DC-3715-40AD-A6C1-AC87124CACB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33" y="1710882"/>
            <a:ext cx="7533162" cy="42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00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4348270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V="1">
            <a:off x="13642984" y="6942987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458099" y="8447209"/>
            <a:ext cx="2330814" cy="2240495"/>
          </a:xfrm>
          <a:custGeom>
            <a:avLst/>
            <a:gdLst/>
            <a:ahLst/>
            <a:cxnLst/>
            <a:rect l="l" t="t" r="r" b="b"/>
            <a:pathLst>
              <a:path w="2330814" h="2240495">
                <a:moveTo>
                  <a:pt x="2330814" y="0"/>
                </a:moveTo>
                <a:lnTo>
                  <a:pt x="0" y="0"/>
                </a:lnTo>
                <a:lnTo>
                  <a:pt x="0" y="2240495"/>
                </a:lnTo>
                <a:lnTo>
                  <a:pt x="2330814" y="2240495"/>
                </a:lnTo>
                <a:lnTo>
                  <a:pt x="23308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324858">
            <a:off x="2143155" y="8579530"/>
            <a:ext cx="1965454" cy="2024343"/>
          </a:xfrm>
          <a:custGeom>
            <a:avLst/>
            <a:gdLst/>
            <a:ahLst/>
            <a:cxnLst/>
            <a:rect l="l" t="t" r="r" b="b"/>
            <a:pathLst>
              <a:path w="1965454" h="2024343">
                <a:moveTo>
                  <a:pt x="0" y="0"/>
                </a:moveTo>
                <a:lnTo>
                  <a:pt x="1965453" y="0"/>
                </a:lnTo>
                <a:lnTo>
                  <a:pt x="1965453" y="2024344"/>
                </a:lnTo>
                <a:lnTo>
                  <a:pt x="0" y="2024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27210" y="266700"/>
            <a:ext cx="852426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活化子２學校增能研習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AI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共備跨域教學力，培養學生</a:t>
            </a: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6C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自主學習力</a:t>
            </a:r>
          </a:p>
        </p:txBody>
      </p:sp>
      <p:sp>
        <p:nvSpPr>
          <p:cNvPr id="29" name="Freeform 29"/>
          <p:cNvSpPr/>
          <p:nvPr/>
        </p:nvSpPr>
        <p:spPr>
          <a:xfrm flipH="1">
            <a:off x="11400918" y="8751936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2294281" y="0"/>
                </a:moveTo>
                <a:lnTo>
                  <a:pt x="0" y="0"/>
                </a:lnTo>
                <a:lnTo>
                  <a:pt x="0" y="1993824"/>
                </a:lnTo>
                <a:lnTo>
                  <a:pt x="2294281" y="1993824"/>
                </a:lnTo>
                <a:lnTo>
                  <a:pt x="229428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1CCE41D-1F0A-4806-8C6A-3274EB3279A5}"/>
              </a:ext>
            </a:extLst>
          </p:cNvPr>
          <p:cNvSpPr txBox="1"/>
          <p:nvPr/>
        </p:nvSpPr>
        <p:spPr>
          <a:xfrm>
            <a:off x="427209" y="3267588"/>
            <a:ext cx="852426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兩次增能研習，教授</a:t>
            </a: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利用階段任務的方式</a:t>
            </a:r>
            <a:r>
              <a:rPr lang="zh-TW" altLang="en-US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引導參與教師</a:t>
            </a: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，練習如何使用</a:t>
            </a:r>
            <a:r>
              <a:rPr lang="en-US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AI</a:t>
            </a: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進行共備</a:t>
            </a:r>
            <a:endParaRPr lang="en-US" altLang="zh-TW" sz="3200" kern="100" dirty="0">
              <a:latin typeface="源樣黑體 M" panose="020B0600000000000000" pitchFamily="34" charset="-120"/>
              <a:ea typeface="源樣黑體 M" panose="020B0600000000000000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流程：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en-US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AI</a:t>
            </a: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互動練習，介紹不同</a:t>
            </a:r>
            <a:r>
              <a:rPr lang="en-US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AI</a:t>
            </a: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工具跟練習操作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參考</a:t>
            </a:r>
            <a:r>
              <a:rPr lang="en-US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prompt</a:t>
            </a: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範例，並與</a:t>
            </a:r>
            <a:r>
              <a:rPr lang="en-US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AI</a:t>
            </a: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進行練習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閱讀</a:t>
            </a:r>
            <a:r>
              <a:rPr lang="en-US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6C</a:t>
            </a: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內涵與培養原則與策略，以</a:t>
            </a:r>
            <a:r>
              <a:rPr lang="en-US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O-R-I-D</a:t>
            </a: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對</a:t>
            </a:r>
            <a:r>
              <a:rPr lang="en-US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6C</a:t>
            </a: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定義、細項、教學原則與策略進行思考與討論</a:t>
            </a:r>
          </a:p>
          <a:p>
            <a:pPr marL="457200" lvl="0" indent="-457200" algn="just">
              <a:buFont typeface="Wingdings" panose="05000000000000000000" pitchFamily="2" charset="2"/>
              <a:buChar char="Ø"/>
            </a:pP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依據課程設計要素，與</a:t>
            </a:r>
            <a:r>
              <a:rPr lang="en-US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ai</a:t>
            </a: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共備設計培養</a:t>
            </a:r>
            <a:r>
              <a:rPr lang="en-US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Cs</a:t>
            </a:r>
            <a:r>
              <a:rPr lang="zh-TW" altLang="zh-TW" sz="3200" kern="1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的統整探究課程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F58F817-A590-4E3A-B8C3-2B94A300ED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5914"/>
            <a:ext cx="900937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90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4348270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V="1">
            <a:off x="13642984" y="6942987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458099" y="8447209"/>
            <a:ext cx="2330814" cy="2240495"/>
          </a:xfrm>
          <a:custGeom>
            <a:avLst/>
            <a:gdLst/>
            <a:ahLst/>
            <a:cxnLst/>
            <a:rect l="l" t="t" r="r" b="b"/>
            <a:pathLst>
              <a:path w="2330814" h="2240495">
                <a:moveTo>
                  <a:pt x="2330814" y="0"/>
                </a:moveTo>
                <a:lnTo>
                  <a:pt x="0" y="0"/>
                </a:lnTo>
                <a:lnTo>
                  <a:pt x="0" y="2240495"/>
                </a:lnTo>
                <a:lnTo>
                  <a:pt x="2330814" y="2240495"/>
                </a:lnTo>
                <a:lnTo>
                  <a:pt x="23308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324858">
            <a:off x="2143155" y="8579530"/>
            <a:ext cx="1965454" cy="2024343"/>
          </a:xfrm>
          <a:custGeom>
            <a:avLst/>
            <a:gdLst/>
            <a:ahLst/>
            <a:cxnLst/>
            <a:rect l="l" t="t" r="r" b="b"/>
            <a:pathLst>
              <a:path w="1965454" h="2024343">
                <a:moveTo>
                  <a:pt x="0" y="0"/>
                </a:moveTo>
                <a:lnTo>
                  <a:pt x="1965453" y="0"/>
                </a:lnTo>
                <a:lnTo>
                  <a:pt x="1965453" y="2024344"/>
                </a:lnTo>
                <a:lnTo>
                  <a:pt x="0" y="2024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1400918" y="8751936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2294281" y="0"/>
                </a:moveTo>
                <a:lnTo>
                  <a:pt x="0" y="0"/>
                </a:lnTo>
                <a:lnTo>
                  <a:pt x="0" y="1993824"/>
                </a:lnTo>
                <a:lnTo>
                  <a:pt x="2294281" y="1993824"/>
                </a:lnTo>
                <a:lnTo>
                  <a:pt x="229428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6955EB-E58C-443A-ACBC-6FC924E0A2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2" y="571500"/>
            <a:ext cx="17050395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34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4348270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V="1">
            <a:off x="13642984" y="6942987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458099" y="8447209"/>
            <a:ext cx="2330814" cy="2240495"/>
          </a:xfrm>
          <a:custGeom>
            <a:avLst/>
            <a:gdLst/>
            <a:ahLst/>
            <a:cxnLst/>
            <a:rect l="l" t="t" r="r" b="b"/>
            <a:pathLst>
              <a:path w="2330814" h="2240495">
                <a:moveTo>
                  <a:pt x="2330814" y="0"/>
                </a:moveTo>
                <a:lnTo>
                  <a:pt x="0" y="0"/>
                </a:lnTo>
                <a:lnTo>
                  <a:pt x="0" y="2240495"/>
                </a:lnTo>
                <a:lnTo>
                  <a:pt x="2330814" y="2240495"/>
                </a:lnTo>
                <a:lnTo>
                  <a:pt x="23308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324858">
            <a:off x="2143155" y="8579530"/>
            <a:ext cx="1965454" cy="2024343"/>
          </a:xfrm>
          <a:custGeom>
            <a:avLst/>
            <a:gdLst/>
            <a:ahLst/>
            <a:cxnLst/>
            <a:rect l="l" t="t" r="r" b="b"/>
            <a:pathLst>
              <a:path w="1965454" h="2024343">
                <a:moveTo>
                  <a:pt x="0" y="0"/>
                </a:moveTo>
                <a:lnTo>
                  <a:pt x="1965453" y="0"/>
                </a:lnTo>
                <a:lnTo>
                  <a:pt x="1965453" y="2024344"/>
                </a:lnTo>
                <a:lnTo>
                  <a:pt x="0" y="2024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1400918" y="8751936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2294281" y="0"/>
                </a:moveTo>
                <a:lnTo>
                  <a:pt x="0" y="0"/>
                </a:lnTo>
                <a:lnTo>
                  <a:pt x="0" y="1993824"/>
                </a:lnTo>
                <a:lnTo>
                  <a:pt x="2294281" y="1993824"/>
                </a:lnTo>
                <a:lnTo>
                  <a:pt x="229428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A75F25E2-51BD-4226-9763-6740E7F5CA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115354"/>
              </p:ext>
            </p:extLst>
          </p:nvPr>
        </p:nvGraphicFramePr>
        <p:xfrm>
          <a:off x="914399" y="1333500"/>
          <a:ext cx="16459201" cy="85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676">
                  <a:extLst>
                    <a:ext uri="{9D8B030D-6E8A-4147-A177-3AD203B41FA5}">
                      <a16:colId xmlns:a16="http://schemas.microsoft.com/office/drawing/2014/main" val="1441039489"/>
                    </a:ext>
                  </a:extLst>
                </a:gridCol>
                <a:gridCol w="2793124">
                  <a:extLst>
                    <a:ext uri="{9D8B030D-6E8A-4147-A177-3AD203B41FA5}">
                      <a16:colId xmlns:a16="http://schemas.microsoft.com/office/drawing/2014/main" val="70825127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508912626"/>
                    </a:ext>
                  </a:extLst>
                </a:gridCol>
                <a:gridCol w="4368175">
                  <a:extLst>
                    <a:ext uri="{9D8B030D-6E8A-4147-A177-3AD203B41FA5}">
                      <a16:colId xmlns:a16="http://schemas.microsoft.com/office/drawing/2014/main" val="4223445618"/>
                    </a:ext>
                  </a:extLst>
                </a:gridCol>
                <a:gridCol w="2432394">
                  <a:extLst>
                    <a:ext uri="{9D8B030D-6E8A-4147-A177-3AD203B41FA5}">
                      <a16:colId xmlns:a16="http://schemas.microsoft.com/office/drawing/2014/main" val="3178973286"/>
                    </a:ext>
                  </a:extLst>
                </a:gridCol>
                <a:gridCol w="3486432">
                  <a:extLst>
                    <a:ext uri="{9D8B030D-6E8A-4147-A177-3AD203B41FA5}">
                      <a16:colId xmlns:a16="http://schemas.microsoft.com/office/drawing/2014/main" val="536268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項目名稱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定義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細項名稱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細項內涵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教學原則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培養策略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63422131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endParaRPr lang="en-US" altLang="zh-TW" sz="2000" b="1" i="0" u="none" strike="noStrike" kern="12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2000" b="1" i="0" u="none" strike="noStrike" kern="12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2000" b="1" i="0" u="none" strike="noStrike" kern="12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2000" b="1" i="0" u="none" strike="noStrike" kern="12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2000" b="1" i="0" u="none" strike="noStrike" kern="12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en-US" sz="2000" b="1" i="0" u="none" strike="noStrike" kern="12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判思考</a:t>
                      </a:r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kern="12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透過分析事實來形成判斷的思考方式，包括質疑、辨析、評估信息，以達到合理的結論。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質疑能力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提出問題，挑戰既有觀念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提問引導、鼓勵質疑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提問、討論、辯論、思辨遊戲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951513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分析能力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評估信息的可靠性和來源，辨別相關與不相關的信息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訓練邏輯思維、資訊分析</a:t>
                      </a:r>
                      <a:endParaRPr lang="zh-TW" altLang="en-US" sz="200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資訊搜尋、資料分析、批判性閱讀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766529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zh-TW" alt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批判思考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kern="12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推理能力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kern="12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根據邏輯規則進行合理推斷，得出結論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培養邏輯推理能力</a:t>
                      </a:r>
                      <a:endParaRPr lang="zh-TW" altLang="en-US" sz="200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推理練習、邏輯遊戲、案例分析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981473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kern="12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反思能力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kern="12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不斷檢視自己的思維過程，意識到自身的假設和偏見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鼓勵自我反省、反思評估</a:t>
                      </a:r>
                      <a:endParaRPr lang="zh-TW" altLang="en-US" sz="200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日記、反思單、自我評估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300976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kern="12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質疑能力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kern="12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提出問題，挑戰既有觀念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提問引導、鼓勵質疑</a:t>
                      </a:r>
                      <a:endParaRPr lang="zh-TW" altLang="en-US" sz="200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提問、討論、辯論、思辨遊戲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724393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kern="12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分析能力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kern="12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評估信息的可靠性和來源，辨別相關與不相關的信息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訓練邏輯思維、資訊分析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資訊搜尋、資料分析、批判性閱讀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9832781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20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altLang="zh-TW" sz="2000" b="1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創造力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產生新思想、發現和創造新事物的能力。</a:t>
                      </a:r>
                      <a:endParaRPr lang="zh-TW" altLang="en-US" sz="2000" b="1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新穎性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產生與眾不同的、不同尋常的想法或答案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激發好奇心、想像力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腦力激盪、故事延續、藝術創作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760374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創造力</a:t>
                      </a:r>
                      <a:endParaRPr lang="zh-TW" altLang="en-US" sz="20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 vMerge="1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產生新思想、發現和創造新事物的能力。</a:t>
                      </a:r>
                      <a:endParaRPr lang="zh-TW" altLang="en-US" sz="20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獨創性</a:t>
                      </a:r>
                      <a:endParaRPr lang="zh-TW" altLang="en-US" sz="200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看到別人所不曾看到的，想到別人所不曾想到的，做別人所不曾做的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培養獨立思考、突破框架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鼓勵創新、打破常規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9142081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有價值性</a:t>
                      </a:r>
                      <a:endParaRPr lang="zh-TW" altLang="en-US" sz="200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產生的構想具有實用性、重要性和品質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培養實用性、價值觀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作品展覽、成果分享、評估檢視</a:t>
                      </a:r>
                      <a:endParaRPr lang="zh-TW" altLang="en-US" sz="2000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03977136"/>
                  </a:ext>
                </a:extLst>
              </a:tr>
              <a:tr h="760730">
                <a:tc rowSpan="3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協作力</a:t>
                      </a:r>
                      <a:endParaRPr lang="zh-TW" altLang="en-US" sz="2000" b="1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合作力</a:t>
                      </a:r>
                      <a:endParaRPr lang="zh-TW" altLang="en-US" sz="2000" b="1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 rowSpan="3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團隊成員之間的互動和共同參與，強調積極參與討論、分享觀點、相互支持。</a:t>
                      </a:r>
                      <a:endParaRPr lang="zh-TW" altLang="en-US" sz="2000" b="1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由教師或領導者主導的較結構化的團隊工作。合作學習強調的是小組成員之間的分工合作，每個人負責特定的任務，以達成共同的學習目標。</a:t>
                      </a:r>
                      <a:endParaRPr lang="zh-TW" altLang="en-US" sz="2000" b="1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溝通技巧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清晰表達、積極聆聽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鼓勵溝通、練習表達</a:t>
                      </a:r>
                      <a:endParaRPr lang="zh-TW" altLang="en-US" sz="200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討論、分享、角色扮演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19424823"/>
                  </a:ext>
                </a:extLst>
              </a:tr>
              <a:tr h="12192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角色分配與責任感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明確角色、承擔責任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培養責任感、團隊意識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分工合作、責任分擔、團隊目標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3200351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問題解決能力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集思廣益、批判性思維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培養解決問題的能力</a:t>
                      </a:r>
                      <a:endParaRPr lang="zh-TW" altLang="en-US" sz="200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問題解決練習、案例分析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42333941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0ED29C06-E410-43F8-9FD9-EAF89BAEA3F6}"/>
              </a:ext>
            </a:extLst>
          </p:cNvPr>
          <p:cNvSpPr txBox="1"/>
          <p:nvPr/>
        </p:nvSpPr>
        <p:spPr>
          <a:xfrm>
            <a:off x="5029200" y="477907"/>
            <a:ext cx="10904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i="0" u="none" strike="noStrike" dirty="0">
                <a:solidFill>
                  <a:srgbClr val="7030A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6C</a:t>
            </a:r>
            <a:r>
              <a:rPr lang="zh-TW" altLang="en-US" sz="4000" b="1" i="0" u="none" strike="noStrike" dirty="0">
                <a:solidFill>
                  <a:srgbClr val="7030A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的內涵與培養原則與策略</a:t>
            </a:r>
            <a:endParaRPr lang="zh-TW" alt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95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4348270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V="1">
            <a:off x="13642984" y="6942987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458099" y="8447209"/>
            <a:ext cx="2330814" cy="2240495"/>
          </a:xfrm>
          <a:custGeom>
            <a:avLst/>
            <a:gdLst/>
            <a:ahLst/>
            <a:cxnLst/>
            <a:rect l="l" t="t" r="r" b="b"/>
            <a:pathLst>
              <a:path w="2330814" h="2240495">
                <a:moveTo>
                  <a:pt x="2330814" y="0"/>
                </a:moveTo>
                <a:lnTo>
                  <a:pt x="0" y="0"/>
                </a:lnTo>
                <a:lnTo>
                  <a:pt x="0" y="2240495"/>
                </a:lnTo>
                <a:lnTo>
                  <a:pt x="2330814" y="2240495"/>
                </a:lnTo>
                <a:lnTo>
                  <a:pt x="23308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324858">
            <a:off x="2143155" y="8579530"/>
            <a:ext cx="1965454" cy="2024343"/>
          </a:xfrm>
          <a:custGeom>
            <a:avLst/>
            <a:gdLst/>
            <a:ahLst/>
            <a:cxnLst/>
            <a:rect l="l" t="t" r="r" b="b"/>
            <a:pathLst>
              <a:path w="1965454" h="2024343">
                <a:moveTo>
                  <a:pt x="0" y="0"/>
                </a:moveTo>
                <a:lnTo>
                  <a:pt x="1965453" y="0"/>
                </a:lnTo>
                <a:lnTo>
                  <a:pt x="1965453" y="2024344"/>
                </a:lnTo>
                <a:lnTo>
                  <a:pt x="0" y="2024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1400918" y="8751936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2294281" y="0"/>
                </a:moveTo>
                <a:lnTo>
                  <a:pt x="0" y="0"/>
                </a:lnTo>
                <a:lnTo>
                  <a:pt x="0" y="1993824"/>
                </a:lnTo>
                <a:lnTo>
                  <a:pt x="2294281" y="1993824"/>
                </a:lnTo>
                <a:lnTo>
                  <a:pt x="229428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A75F25E2-51BD-4226-9763-6740E7F5CA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84362"/>
              </p:ext>
            </p:extLst>
          </p:nvPr>
        </p:nvGraphicFramePr>
        <p:xfrm>
          <a:off x="914399" y="523088"/>
          <a:ext cx="16459201" cy="9781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676">
                  <a:extLst>
                    <a:ext uri="{9D8B030D-6E8A-4147-A177-3AD203B41FA5}">
                      <a16:colId xmlns:a16="http://schemas.microsoft.com/office/drawing/2014/main" val="1441039489"/>
                    </a:ext>
                  </a:extLst>
                </a:gridCol>
                <a:gridCol w="2793124">
                  <a:extLst>
                    <a:ext uri="{9D8B030D-6E8A-4147-A177-3AD203B41FA5}">
                      <a16:colId xmlns:a16="http://schemas.microsoft.com/office/drawing/2014/main" val="70825127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508912626"/>
                    </a:ext>
                  </a:extLst>
                </a:gridCol>
                <a:gridCol w="4368175">
                  <a:extLst>
                    <a:ext uri="{9D8B030D-6E8A-4147-A177-3AD203B41FA5}">
                      <a16:colId xmlns:a16="http://schemas.microsoft.com/office/drawing/2014/main" val="4223445618"/>
                    </a:ext>
                  </a:extLst>
                </a:gridCol>
                <a:gridCol w="2432394">
                  <a:extLst>
                    <a:ext uri="{9D8B030D-6E8A-4147-A177-3AD203B41FA5}">
                      <a16:colId xmlns:a16="http://schemas.microsoft.com/office/drawing/2014/main" val="3178973286"/>
                    </a:ext>
                  </a:extLst>
                </a:gridCol>
                <a:gridCol w="3486432">
                  <a:extLst>
                    <a:ext uri="{9D8B030D-6E8A-4147-A177-3AD203B41FA5}">
                      <a16:colId xmlns:a16="http://schemas.microsoft.com/office/drawing/2014/main" val="5362684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項目名稱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定義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細項名稱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細項內涵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教學原則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培養策略</a:t>
                      </a:r>
                      <a:endParaRPr lang="zh-TW" altLang="en-US" sz="20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6342213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溝通力</a:t>
                      </a:r>
                      <a:endParaRPr lang="zh-TW" altLang="en-US" sz="2000" b="1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 rowSpan="4"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在交流過程中有效表達想法、情感和意見，同時理解他人的觀點和需求。</a:t>
                      </a:r>
                      <a:endParaRPr lang="zh-TW" altLang="en-US" sz="2000" b="1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表達能力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口語表達、書面表達、非語言表達</a:t>
                      </a:r>
                      <a:endParaRPr lang="zh-TW" altLang="en-US" sz="200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鼓勵表達、練習表達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口頭報告、書面寫作、肢體語言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951513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傾聽能力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主動傾聽、同理心傾聽、批判性傾聽</a:t>
                      </a:r>
                      <a:endParaRPr lang="zh-TW" altLang="en-US" sz="200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培養同理心、理解他人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積極聆聽、換位思考、角色扮演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766529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人際互動能力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建立關係、衝突處理、團隊合作</a:t>
                      </a:r>
                      <a:endParaRPr lang="zh-TW" altLang="en-US" sz="200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培養人際互動能力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互動遊戲、團隊合作、角色扮演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981473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說服能力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邏輯思維、情緒感染、權威背書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培養說服能力</a:t>
                      </a:r>
                      <a:endParaRPr lang="zh-TW" altLang="en-US" sz="200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邏輯推理、表達技巧、論證練習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30097636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公民素養</a:t>
                      </a:r>
                      <a:endParaRPr lang="zh-TW" alt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 rowSpan="5"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個體作為社會</a:t>
                      </a:r>
                      <a:r>
                        <a:rPr lang="en-US" altLang="zh-TW" sz="2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含全球網絡</a:t>
                      </a:r>
                      <a:r>
                        <a:rPr lang="en-US" altLang="zh-TW" sz="2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一員所具備的知識、技能和態度，積極參與社會生活並為社會做出貢獻。</a:t>
                      </a:r>
                      <a:endParaRPr lang="zh-TW" alt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全球思維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認識到自己是全球社區的一部分，理解個人行為的影響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培養國際觀、全球意識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全球議題探討、多元文化學習、國際合作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724393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多元價值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尊重不同文化和價值觀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培養尊重、包容、理解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文化交流、角色扮演、跨文化學習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49832781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道德倫理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分辨對錯、是非的能力，能做出道德判斷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zh-TW" altLang="en-US" sz="2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endParaRPr lang="zh-TW" altLang="en-US" sz="20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760374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民主素養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了解民主制度、參與民主程序、尊重多元意見。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zh-TW" altLang="en-US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9142081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參與問題解決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積極參與解決社會和環境問題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培養批判性思維、問題解決能力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社會議題探討、問題解決工作坊、公民參與</a:t>
                      </a:r>
                      <a:endParaRPr lang="zh-TW" altLang="en-US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03977136"/>
                  </a:ext>
                </a:extLst>
              </a:tr>
              <a:tr h="372110">
                <a:tc rowSpan="5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品格力</a:t>
                      </a:r>
                      <a:endParaRPr lang="zh-TW" altLang="en-US" sz="2000" b="1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 rowSpan="5"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個體在道德、情感和社會行為等方面的能力，亦即一個人在面對挑戰的情境時</a:t>
                      </a:r>
                      <a:r>
                        <a:rPr lang="en-US" altLang="zh-TW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例如：做錯了要不要承認</a:t>
                      </a:r>
                      <a:r>
                        <a:rPr lang="en-US" altLang="zh-TW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，考量自己或</a:t>
                      </a:r>
                      <a:r>
                        <a:rPr lang="en-US" altLang="zh-TW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000" b="1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與他人福祉，所展現的道德品質，例如，誠實、勇氣、尊重、意志力等。</a:t>
                      </a:r>
                      <a:endParaRPr lang="zh-TW" altLang="en-US" sz="2000" b="1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自我控制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適齡調節和控制自己的行動，抗拒誘惑與延宕滿足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培養自律、自制力、自我管理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規則制定、目標設定、行為管理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19424823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誠信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行為、言談的一致性，展現信賴、誠實、責任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培養正直、誠實、守信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誠實教育、道德故事、角色扮演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3200351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意志力</a:t>
                      </a:r>
                      <a:r>
                        <a:rPr lang="en-US" altLang="zh-TW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恆毅力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持續投入興趣與努力去追求長遠目標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培養毅力、堅韌、永不放棄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挑戰任務、目標設定、失敗經驗與超越失敗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4233394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同理心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理解他人的情感或處境，並從他人的角度感受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培養同理心、理解他人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同理心練習、角色扮演、情感共鳴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770784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擁抱歧異，</a:t>
                      </a:r>
                      <a:endParaRPr lang="en-US" altLang="zh-TW" sz="2000" b="0" i="0" u="none" strike="noStrike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多元價值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在支持他人的安全、尊嚴上扮演積極的支持者，並確保他們是被尊重的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包容、接納、文化回應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 fontAlgn="ctr"/>
                      <a:br>
                        <a:rPr lang="zh-TW" altLang="en-US" sz="2000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b="0" i="0" u="none" strike="noStrike" dirty="0">
                          <a:solidFill>
                            <a:srgbClr val="7030A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討論的事情涉及各種身份別、和自己很像和不像的人一起工作、破除刻板印象</a:t>
                      </a:r>
                      <a:endParaRPr lang="zh-TW" altLang="en-US" sz="2000" dirty="0">
                        <a:solidFill>
                          <a:srgbClr val="7030A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37604410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0ED29C06-E410-43F8-9FD9-EAF89BAEA3F6}"/>
              </a:ext>
            </a:extLst>
          </p:cNvPr>
          <p:cNvSpPr txBox="1"/>
          <p:nvPr/>
        </p:nvSpPr>
        <p:spPr>
          <a:xfrm>
            <a:off x="4876800" y="-114300"/>
            <a:ext cx="109045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i="0" u="none" strike="noStrike" dirty="0">
                <a:solidFill>
                  <a:srgbClr val="7030A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6C</a:t>
            </a:r>
            <a:r>
              <a:rPr lang="zh-TW" altLang="en-US" sz="4000" b="1" i="0" u="none" strike="noStrike" dirty="0">
                <a:solidFill>
                  <a:srgbClr val="7030A0"/>
                </a:solidFill>
                <a:effectLst/>
                <a:latin typeface="DFKai-SB" panose="03000509000000000000" pitchFamily="65" charset="-120"/>
                <a:ea typeface="DFKai-SB" panose="03000509000000000000" pitchFamily="65" charset="-120"/>
              </a:rPr>
              <a:t>的內涵與培養原則與策略</a:t>
            </a:r>
            <a:endParaRPr lang="zh-TW" alt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93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4348270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V="1">
            <a:off x="13642984" y="6942987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458099" y="8447209"/>
            <a:ext cx="2330814" cy="2240495"/>
          </a:xfrm>
          <a:custGeom>
            <a:avLst/>
            <a:gdLst/>
            <a:ahLst/>
            <a:cxnLst/>
            <a:rect l="l" t="t" r="r" b="b"/>
            <a:pathLst>
              <a:path w="2330814" h="2240495">
                <a:moveTo>
                  <a:pt x="2330814" y="0"/>
                </a:moveTo>
                <a:lnTo>
                  <a:pt x="0" y="0"/>
                </a:lnTo>
                <a:lnTo>
                  <a:pt x="0" y="2240495"/>
                </a:lnTo>
                <a:lnTo>
                  <a:pt x="2330814" y="2240495"/>
                </a:lnTo>
                <a:lnTo>
                  <a:pt x="23308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324858">
            <a:off x="2143155" y="8579530"/>
            <a:ext cx="1965454" cy="2024343"/>
          </a:xfrm>
          <a:custGeom>
            <a:avLst/>
            <a:gdLst/>
            <a:ahLst/>
            <a:cxnLst/>
            <a:rect l="l" t="t" r="r" b="b"/>
            <a:pathLst>
              <a:path w="1965454" h="2024343">
                <a:moveTo>
                  <a:pt x="0" y="0"/>
                </a:moveTo>
                <a:lnTo>
                  <a:pt x="1965453" y="0"/>
                </a:lnTo>
                <a:lnTo>
                  <a:pt x="1965453" y="2024344"/>
                </a:lnTo>
                <a:lnTo>
                  <a:pt x="0" y="2024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1400918" y="8751936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2294281" y="0"/>
                </a:moveTo>
                <a:lnTo>
                  <a:pt x="0" y="0"/>
                </a:lnTo>
                <a:lnTo>
                  <a:pt x="0" y="1993824"/>
                </a:lnTo>
                <a:lnTo>
                  <a:pt x="2294281" y="1993824"/>
                </a:lnTo>
                <a:lnTo>
                  <a:pt x="229428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D915307-D43D-436B-BE8C-3EE28C1950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9366"/>
            <a:ext cx="16840199" cy="950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22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4348270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V="1">
            <a:off x="13642984" y="6942987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304800" y="8628600"/>
            <a:ext cx="2330814" cy="2240495"/>
          </a:xfrm>
          <a:custGeom>
            <a:avLst/>
            <a:gdLst/>
            <a:ahLst/>
            <a:cxnLst/>
            <a:rect l="l" t="t" r="r" b="b"/>
            <a:pathLst>
              <a:path w="2330814" h="2240495">
                <a:moveTo>
                  <a:pt x="2330814" y="0"/>
                </a:moveTo>
                <a:lnTo>
                  <a:pt x="0" y="0"/>
                </a:lnTo>
                <a:lnTo>
                  <a:pt x="0" y="2240495"/>
                </a:lnTo>
                <a:lnTo>
                  <a:pt x="2330814" y="2240495"/>
                </a:lnTo>
                <a:lnTo>
                  <a:pt x="23308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324858">
            <a:off x="2143155" y="8579530"/>
            <a:ext cx="1965454" cy="2024343"/>
          </a:xfrm>
          <a:custGeom>
            <a:avLst/>
            <a:gdLst/>
            <a:ahLst/>
            <a:cxnLst/>
            <a:rect l="l" t="t" r="r" b="b"/>
            <a:pathLst>
              <a:path w="1965454" h="2024343">
                <a:moveTo>
                  <a:pt x="0" y="0"/>
                </a:moveTo>
                <a:lnTo>
                  <a:pt x="1965453" y="0"/>
                </a:lnTo>
                <a:lnTo>
                  <a:pt x="1965453" y="2024344"/>
                </a:lnTo>
                <a:lnTo>
                  <a:pt x="0" y="2024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1400918" y="8751936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2294281" y="0"/>
                </a:moveTo>
                <a:lnTo>
                  <a:pt x="0" y="0"/>
                </a:lnTo>
                <a:lnTo>
                  <a:pt x="0" y="1993824"/>
                </a:lnTo>
                <a:lnTo>
                  <a:pt x="2294281" y="1993824"/>
                </a:lnTo>
                <a:lnTo>
                  <a:pt x="229428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AF67A02-0AAD-4FA3-8D58-122649EEA7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12" y="384566"/>
            <a:ext cx="17122594" cy="951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02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24665" y="-1668529"/>
            <a:ext cx="11450526" cy="14822688"/>
          </a:xfrm>
          <a:custGeom>
            <a:avLst/>
            <a:gdLst/>
            <a:ahLst/>
            <a:cxnLst/>
            <a:rect l="l" t="t" r="r" b="b"/>
            <a:pathLst>
              <a:path w="11450526" h="14822688">
                <a:moveTo>
                  <a:pt x="0" y="0"/>
                </a:moveTo>
                <a:lnTo>
                  <a:pt x="11450526" y="0"/>
                </a:lnTo>
                <a:lnTo>
                  <a:pt x="11450526" y="14822687"/>
                </a:lnTo>
                <a:lnTo>
                  <a:pt x="0" y="14822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17237">
            <a:off x="15061185" y="-273374"/>
            <a:ext cx="3738262" cy="3238270"/>
          </a:xfrm>
          <a:custGeom>
            <a:avLst/>
            <a:gdLst/>
            <a:ahLst/>
            <a:cxnLst/>
            <a:rect l="l" t="t" r="r" b="b"/>
            <a:pathLst>
              <a:path w="3738262" h="3238270">
                <a:moveTo>
                  <a:pt x="0" y="0"/>
                </a:moveTo>
                <a:lnTo>
                  <a:pt x="3738262" y="0"/>
                </a:lnTo>
                <a:lnTo>
                  <a:pt x="3738262" y="3238270"/>
                </a:lnTo>
                <a:lnTo>
                  <a:pt x="0" y="3238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3642984" y="6942987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700000">
            <a:off x="-59237" y="8217717"/>
            <a:ext cx="1777493" cy="2594881"/>
          </a:xfrm>
          <a:custGeom>
            <a:avLst/>
            <a:gdLst/>
            <a:ahLst/>
            <a:cxnLst/>
            <a:rect l="l" t="t" r="r" b="b"/>
            <a:pathLst>
              <a:path w="1777493" h="2594881">
                <a:moveTo>
                  <a:pt x="0" y="0"/>
                </a:moveTo>
                <a:lnTo>
                  <a:pt x="1777493" y="0"/>
                </a:lnTo>
                <a:lnTo>
                  <a:pt x="1777493" y="2594881"/>
                </a:lnTo>
                <a:lnTo>
                  <a:pt x="0" y="25948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52678" y="463380"/>
            <a:ext cx="7746883" cy="107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zh-TW" altLang="en-US" sz="6500" dirty="0">
                <a:solidFill>
                  <a:srgbClr val="B6E2DE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本日議程</a:t>
            </a:r>
            <a:endParaRPr lang="en-US" sz="6500" dirty="0">
              <a:solidFill>
                <a:srgbClr val="B6E2DE"/>
              </a:solidFill>
              <a:latin typeface="華康布丁體" panose="040B0C09000000000000" pitchFamily="81" charset="-120"/>
              <a:ea typeface="華康布丁體" panose="040B0C09000000000000" pitchFamily="81" charset="-120"/>
              <a:cs typeface="Handy Casual"/>
              <a:sym typeface="Handy Casual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916945" y="3539728"/>
            <a:ext cx="2026741" cy="1811400"/>
          </a:xfrm>
          <a:custGeom>
            <a:avLst/>
            <a:gdLst/>
            <a:ahLst/>
            <a:cxnLst/>
            <a:rect l="l" t="t" r="r" b="b"/>
            <a:pathLst>
              <a:path w="2026741" h="1811400">
                <a:moveTo>
                  <a:pt x="0" y="0"/>
                </a:moveTo>
                <a:lnTo>
                  <a:pt x="2026741" y="0"/>
                </a:lnTo>
                <a:lnTo>
                  <a:pt x="2026741" y="1811399"/>
                </a:lnTo>
                <a:lnTo>
                  <a:pt x="0" y="18113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113263" y="-2608616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9"/>
                </a:lnTo>
                <a:lnTo>
                  <a:pt x="0" y="4232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D5A9BD31-B22A-4B67-9A04-6232B35CF445}"/>
              </a:ext>
            </a:extLst>
          </p:cNvPr>
          <p:cNvSpPr txBox="1"/>
          <p:nvPr/>
        </p:nvSpPr>
        <p:spPr>
          <a:xfrm>
            <a:off x="2668045" y="1746208"/>
            <a:ext cx="12951910" cy="7993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4200" dirty="0" err="1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壹、主席致詞</a:t>
            </a:r>
            <a:endParaRPr lang="en-US" sz="4200" dirty="0">
              <a:solidFill>
                <a:srgbClr val="443B12"/>
              </a:solidFill>
              <a:latin typeface="源樣黑體 M" panose="020B0600000000000000" pitchFamily="34" charset="-120"/>
              <a:ea typeface="源樣黑體 M" panose="020B0600000000000000" pitchFamily="34" charset="-120"/>
            </a:endParaRPr>
          </a:p>
          <a:p>
            <a:pPr algn="just">
              <a:lnSpc>
                <a:spcPts val="7000"/>
              </a:lnSpc>
            </a:pPr>
            <a:r>
              <a:rPr lang="en-US" sz="4200" dirty="0" err="1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貳、長官致詞</a:t>
            </a:r>
            <a:endParaRPr lang="en-US" sz="4200" dirty="0">
              <a:solidFill>
                <a:srgbClr val="443B12"/>
              </a:solidFill>
              <a:latin typeface="源樣黑體 M" panose="020B0600000000000000" pitchFamily="34" charset="-120"/>
              <a:ea typeface="源樣黑體 M" panose="020B0600000000000000" pitchFamily="34" charset="-120"/>
            </a:endParaRPr>
          </a:p>
          <a:p>
            <a:pPr algn="just">
              <a:lnSpc>
                <a:spcPts val="7000"/>
              </a:lnSpc>
            </a:pPr>
            <a:r>
              <a:rPr lang="zh-TW" altLang="en-US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參、專家指導</a:t>
            </a:r>
            <a:endParaRPr lang="en-US" sz="4200" dirty="0">
              <a:solidFill>
                <a:srgbClr val="443B12"/>
              </a:solidFill>
              <a:latin typeface="源樣黑體 M" panose="020B0600000000000000" pitchFamily="34" charset="-120"/>
              <a:ea typeface="源樣黑體 M" panose="020B0600000000000000" pitchFamily="34" charset="-120"/>
            </a:endParaRPr>
          </a:p>
          <a:p>
            <a:pPr algn="just">
              <a:lnSpc>
                <a:spcPts val="7000"/>
              </a:lnSpc>
            </a:pPr>
            <a:r>
              <a:rPr lang="zh-TW" altLang="en-US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肆</a:t>
            </a:r>
            <a:r>
              <a:rPr lang="en-US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、</a:t>
            </a:r>
            <a:r>
              <a:rPr lang="zh-TW" altLang="en-US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報告事項</a:t>
            </a:r>
            <a:endParaRPr lang="en-US" sz="4200" dirty="0">
              <a:solidFill>
                <a:srgbClr val="443B12"/>
              </a:solidFill>
              <a:latin typeface="源樣黑體 M" panose="020B0600000000000000" pitchFamily="34" charset="-120"/>
              <a:ea typeface="源樣黑體 M" panose="020B0600000000000000" pitchFamily="34" charset="-120"/>
            </a:endParaRPr>
          </a:p>
          <a:p>
            <a:pPr marL="1079501" lvl="1" indent="-539750" algn="just">
              <a:lnSpc>
                <a:spcPts val="7000"/>
              </a:lnSpc>
              <a:buFont typeface="Arial"/>
              <a:buChar char="•"/>
            </a:pPr>
            <a:r>
              <a:rPr lang="zh-TW" altLang="en-US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課程領導組工作分享（景興國中）</a:t>
            </a:r>
            <a:r>
              <a:rPr lang="en-US" altLang="zh-TW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6</a:t>
            </a:r>
            <a:r>
              <a:rPr lang="zh-TW" altLang="en-US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分鐘。</a:t>
            </a:r>
          </a:p>
          <a:p>
            <a:pPr marL="1079501" lvl="1" indent="-539750" algn="just">
              <a:lnSpc>
                <a:spcPts val="7000"/>
              </a:lnSpc>
              <a:buFont typeface="Arial"/>
              <a:buChar char="•"/>
            </a:pPr>
            <a:r>
              <a:rPr lang="zh-TW" altLang="en-US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副召集學校工作及協作學校工作分享</a:t>
            </a:r>
          </a:p>
          <a:p>
            <a:pPr marL="539751" lvl="1" algn="just">
              <a:lnSpc>
                <a:spcPts val="7000"/>
              </a:lnSpc>
            </a:pPr>
            <a:r>
              <a:rPr lang="zh-TW" altLang="en-US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（敦化國中、北政國中、實踐國中） 各</a:t>
            </a:r>
            <a:r>
              <a:rPr lang="en-US" altLang="zh-TW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6</a:t>
            </a:r>
            <a:r>
              <a:rPr lang="zh-TW" altLang="en-US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分鐘。</a:t>
            </a:r>
          </a:p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zh-TW" altLang="en-US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伍、討論事項</a:t>
            </a:r>
            <a:endParaRPr lang="en-US" sz="4200" dirty="0">
              <a:solidFill>
                <a:srgbClr val="443B12"/>
              </a:solidFill>
              <a:latin typeface="源樣黑體 M" panose="020B0600000000000000" pitchFamily="34" charset="-120"/>
              <a:ea typeface="源樣黑體 M" panose="020B0600000000000000" pitchFamily="34" charset="-120"/>
            </a:endParaRPr>
          </a:p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zh-TW" altLang="en-US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陸</a:t>
            </a:r>
            <a:r>
              <a:rPr lang="en-US" sz="4200" dirty="0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、</a:t>
            </a:r>
            <a:r>
              <a:rPr lang="en-US" sz="4200" dirty="0" err="1">
                <a:solidFill>
                  <a:srgbClr val="443B12"/>
                </a:solidFill>
                <a:latin typeface="源樣黑體 M" panose="020B0600000000000000" pitchFamily="34" charset="-120"/>
                <a:ea typeface="源樣黑體 M" panose="020B0600000000000000" pitchFamily="34" charset="-120"/>
              </a:rPr>
              <a:t>臨時動議</a:t>
            </a:r>
            <a:endParaRPr lang="en-US" sz="4200" dirty="0">
              <a:solidFill>
                <a:srgbClr val="443B12"/>
              </a:solidFill>
              <a:latin typeface="源樣黑體 M" panose="020B0600000000000000" pitchFamily="34" charset="-120"/>
              <a:ea typeface="源樣黑體 M" panose="020B0600000000000000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4348270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V="1">
            <a:off x="13642984" y="6942987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458099" y="8447209"/>
            <a:ext cx="2330814" cy="2240495"/>
          </a:xfrm>
          <a:custGeom>
            <a:avLst/>
            <a:gdLst/>
            <a:ahLst/>
            <a:cxnLst/>
            <a:rect l="l" t="t" r="r" b="b"/>
            <a:pathLst>
              <a:path w="2330814" h="2240495">
                <a:moveTo>
                  <a:pt x="2330814" y="0"/>
                </a:moveTo>
                <a:lnTo>
                  <a:pt x="0" y="0"/>
                </a:lnTo>
                <a:lnTo>
                  <a:pt x="0" y="2240495"/>
                </a:lnTo>
                <a:lnTo>
                  <a:pt x="2330814" y="2240495"/>
                </a:lnTo>
                <a:lnTo>
                  <a:pt x="23308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324858">
            <a:off x="2143155" y="8579530"/>
            <a:ext cx="1965454" cy="2024343"/>
          </a:xfrm>
          <a:custGeom>
            <a:avLst/>
            <a:gdLst/>
            <a:ahLst/>
            <a:cxnLst/>
            <a:rect l="l" t="t" r="r" b="b"/>
            <a:pathLst>
              <a:path w="1965454" h="2024343">
                <a:moveTo>
                  <a:pt x="0" y="0"/>
                </a:moveTo>
                <a:lnTo>
                  <a:pt x="1965453" y="0"/>
                </a:lnTo>
                <a:lnTo>
                  <a:pt x="1965453" y="2024344"/>
                </a:lnTo>
                <a:lnTo>
                  <a:pt x="0" y="2024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1400918" y="8751936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2294281" y="0"/>
                </a:moveTo>
                <a:lnTo>
                  <a:pt x="0" y="0"/>
                </a:lnTo>
                <a:lnTo>
                  <a:pt x="0" y="1993824"/>
                </a:lnTo>
                <a:lnTo>
                  <a:pt x="2294281" y="1993824"/>
                </a:lnTo>
                <a:lnTo>
                  <a:pt x="229428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8972E1-9363-4526-8CF2-4FEAE9DA86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2" y="423281"/>
            <a:ext cx="16865048" cy="967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6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4348270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V="1">
            <a:off x="13642984" y="6942987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458099" y="8447209"/>
            <a:ext cx="2330814" cy="2240495"/>
          </a:xfrm>
          <a:custGeom>
            <a:avLst/>
            <a:gdLst/>
            <a:ahLst/>
            <a:cxnLst/>
            <a:rect l="l" t="t" r="r" b="b"/>
            <a:pathLst>
              <a:path w="2330814" h="2240495">
                <a:moveTo>
                  <a:pt x="2330814" y="0"/>
                </a:moveTo>
                <a:lnTo>
                  <a:pt x="0" y="0"/>
                </a:lnTo>
                <a:lnTo>
                  <a:pt x="0" y="2240495"/>
                </a:lnTo>
                <a:lnTo>
                  <a:pt x="2330814" y="2240495"/>
                </a:lnTo>
                <a:lnTo>
                  <a:pt x="23308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324858">
            <a:off x="828998" y="7739765"/>
            <a:ext cx="1965454" cy="2024343"/>
          </a:xfrm>
          <a:custGeom>
            <a:avLst/>
            <a:gdLst/>
            <a:ahLst/>
            <a:cxnLst/>
            <a:rect l="l" t="t" r="r" b="b"/>
            <a:pathLst>
              <a:path w="1965454" h="2024343">
                <a:moveTo>
                  <a:pt x="0" y="0"/>
                </a:moveTo>
                <a:lnTo>
                  <a:pt x="1965453" y="0"/>
                </a:lnTo>
                <a:lnTo>
                  <a:pt x="1965453" y="2024344"/>
                </a:lnTo>
                <a:lnTo>
                  <a:pt x="0" y="2024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67341" y="239374"/>
            <a:ext cx="898146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5600" dirty="0">
                <a:solidFill>
                  <a:schemeClr val="tx2">
                    <a:lumMod val="75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活化子２學校增能研習</a:t>
            </a:r>
          </a:p>
          <a:p>
            <a:pPr algn="ctr"/>
            <a:r>
              <a:rPr lang="en-US" altLang="zh-TW" sz="5600" dirty="0">
                <a:solidFill>
                  <a:schemeClr val="tx2">
                    <a:lumMod val="75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AI</a:t>
            </a:r>
            <a:r>
              <a:rPr lang="zh-TW" altLang="en-US" sz="5600" dirty="0">
                <a:solidFill>
                  <a:schemeClr val="tx2">
                    <a:lumMod val="75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共備跨域教學力，</a:t>
            </a:r>
          </a:p>
          <a:p>
            <a:pPr algn="ctr"/>
            <a:r>
              <a:rPr lang="zh-TW" altLang="en-US" sz="5600" dirty="0">
                <a:solidFill>
                  <a:schemeClr val="tx2">
                    <a:lumMod val="75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培養學生</a:t>
            </a:r>
            <a:r>
              <a:rPr lang="en-US" altLang="zh-TW" sz="5600" dirty="0">
                <a:solidFill>
                  <a:schemeClr val="tx2">
                    <a:lumMod val="75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6C</a:t>
            </a:r>
            <a:r>
              <a:rPr lang="zh-TW" altLang="en-US" sz="5600" dirty="0">
                <a:solidFill>
                  <a:schemeClr val="tx2">
                    <a:lumMod val="75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自主學習力（一）</a:t>
            </a:r>
          </a:p>
        </p:txBody>
      </p:sp>
      <p:sp>
        <p:nvSpPr>
          <p:cNvPr id="29" name="Freeform 29"/>
          <p:cNvSpPr/>
          <p:nvPr/>
        </p:nvSpPr>
        <p:spPr>
          <a:xfrm flipH="1">
            <a:off x="11400918" y="8751936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2294281" y="0"/>
                </a:moveTo>
                <a:lnTo>
                  <a:pt x="0" y="0"/>
                </a:lnTo>
                <a:lnTo>
                  <a:pt x="0" y="1993824"/>
                </a:lnTo>
                <a:lnTo>
                  <a:pt x="2294281" y="1993824"/>
                </a:lnTo>
                <a:lnTo>
                  <a:pt x="229428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0" name="資料庫圖表 29">
            <a:extLst>
              <a:ext uri="{FF2B5EF4-FFF2-40B4-BE49-F238E27FC236}">
                <a16:creationId xmlns:a16="http://schemas.microsoft.com/office/drawing/2014/main" id="{4BB9EC78-D8B8-42BC-8BE5-DDE678AB5C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0579822"/>
              </p:ext>
            </p:extLst>
          </p:nvPr>
        </p:nvGraphicFramePr>
        <p:xfrm>
          <a:off x="520585" y="1708586"/>
          <a:ext cx="17538815" cy="8350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4348270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V="1">
            <a:off x="13642984" y="6942987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458099" y="8447209"/>
            <a:ext cx="2330814" cy="2240495"/>
          </a:xfrm>
          <a:custGeom>
            <a:avLst/>
            <a:gdLst/>
            <a:ahLst/>
            <a:cxnLst/>
            <a:rect l="l" t="t" r="r" b="b"/>
            <a:pathLst>
              <a:path w="2330814" h="2240495">
                <a:moveTo>
                  <a:pt x="2330814" y="0"/>
                </a:moveTo>
                <a:lnTo>
                  <a:pt x="0" y="0"/>
                </a:lnTo>
                <a:lnTo>
                  <a:pt x="0" y="2240495"/>
                </a:lnTo>
                <a:lnTo>
                  <a:pt x="2330814" y="2240495"/>
                </a:lnTo>
                <a:lnTo>
                  <a:pt x="23308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324858">
            <a:off x="828998" y="7739765"/>
            <a:ext cx="1965454" cy="2024343"/>
          </a:xfrm>
          <a:custGeom>
            <a:avLst/>
            <a:gdLst/>
            <a:ahLst/>
            <a:cxnLst/>
            <a:rect l="l" t="t" r="r" b="b"/>
            <a:pathLst>
              <a:path w="1965454" h="2024343">
                <a:moveTo>
                  <a:pt x="0" y="0"/>
                </a:moveTo>
                <a:lnTo>
                  <a:pt x="1965453" y="0"/>
                </a:lnTo>
                <a:lnTo>
                  <a:pt x="1965453" y="2024344"/>
                </a:lnTo>
                <a:lnTo>
                  <a:pt x="0" y="2024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67341" y="239374"/>
            <a:ext cx="898146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活化子２學校增能研習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AI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共備跨域教學力，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培養學生</a:t>
            </a: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6C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自主學習力（一）</a:t>
            </a:r>
          </a:p>
        </p:txBody>
      </p:sp>
      <p:sp>
        <p:nvSpPr>
          <p:cNvPr id="29" name="Freeform 29"/>
          <p:cNvSpPr/>
          <p:nvPr/>
        </p:nvSpPr>
        <p:spPr>
          <a:xfrm flipH="1">
            <a:off x="11400918" y="8751936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2294281" y="0"/>
                </a:moveTo>
                <a:lnTo>
                  <a:pt x="0" y="0"/>
                </a:lnTo>
                <a:lnTo>
                  <a:pt x="0" y="1993824"/>
                </a:lnTo>
                <a:lnTo>
                  <a:pt x="2294281" y="1993824"/>
                </a:lnTo>
                <a:lnTo>
                  <a:pt x="229428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0" name="資料庫圖表 29">
            <a:extLst>
              <a:ext uri="{FF2B5EF4-FFF2-40B4-BE49-F238E27FC236}">
                <a16:creationId xmlns:a16="http://schemas.microsoft.com/office/drawing/2014/main" id="{4BB9EC78-D8B8-42BC-8BE5-DDE678AB5C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4208687"/>
              </p:ext>
            </p:extLst>
          </p:nvPr>
        </p:nvGraphicFramePr>
        <p:xfrm>
          <a:off x="520585" y="1708586"/>
          <a:ext cx="17538815" cy="8350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206149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4348270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-458099" y="8447209"/>
            <a:ext cx="2330814" cy="2240495"/>
          </a:xfrm>
          <a:custGeom>
            <a:avLst/>
            <a:gdLst/>
            <a:ahLst/>
            <a:cxnLst/>
            <a:rect l="l" t="t" r="r" b="b"/>
            <a:pathLst>
              <a:path w="2330814" h="2240495">
                <a:moveTo>
                  <a:pt x="2330814" y="0"/>
                </a:moveTo>
                <a:lnTo>
                  <a:pt x="0" y="0"/>
                </a:lnTo>
                <a:lnTo>
                  <a:pt x="0" y="2240495"/>
                </a:lnTo>
                <a:lnTo>
                  <a:pt x="2330814" y="2240495"/>
                </a:lnTo>
                <a:lnTo>
                  <a:pt x="23308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67341" y="239374"/>
            <a:ext cx="898146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活化子２學校增能研習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AI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共備跨域教學力，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培養學生</a:t>
            </a: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6C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自主學習力（一）</a:t>
            </a:r>
          </a:p>
        </p:txBody>
      </p:sp>
      <p:sp>
        <p:nvSpPr>
          <p:cNvPr id="29" name="Freeform 29"/>
          <p:cNvSpPr/>
          <p:nvPr/>
        </p:nvSpPr>
        <p:spPr>
          <a:xfrm flipH="1">
            <a:off x="11400918" y="8751936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2294281" y="0"/>
                </a:moveTo>
                <a:lnTo>
                  <a:pt x="0" y="0"/>
                </a:lnTo>
                <a:lnTo>
                  <a:pt x="0" y="1993824"/>
                </a:lnTo>
                <a:lnTo>
                  <a:pt x="2294281" y="1993824"/>
                </a:lnTo>
                <a:lnTo>
                  <a:pt x="2294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CF78B61-6624-4F2A-AA0C-18C238230C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8"/>
          <a:stretch/>
        </p:blipFill>
        <p:spPr>
          <a:xfrm>
            <a:off x="1988966" y="2819448"/>
            <a:ext cx="5354829" cy="69294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B63C320-3EDF-4B87-8C6B-281A61EB70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4"/>
          <a:stretch/>
        </p:blipFill>
        <p:spPr>
          <a:xfrm>
            <a:off x="7393006" y="2844895"/>
            <a:ext cx="5354829" cy="60174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2CC6E4B-CEA6-4708-832F-597BD05CED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0"/>
          <a:stretch/>
        </p:blipFill>
        <p:spPr>
          <a:xfrm>
            <a:off x="12797046" y="2819448"/>
            <a:ext cx="5354829" cy="5247126"/>
          </a:xfrm>
          <a:prstGeom prst="rect">
            <a:avLst/>
          </a:prstGeom>
        </p:spPr>
      </p:pic>
      <p:sp>
        <p:nvSpPr>
          <p:cNvPr id="23" name="Freeform 23"/>
          <p:cNvSpPr/>
          <p:nvPr/>
        </p:nvSpPr>
        <p:spPr>
          <a:xfrm rot="1324858">
            <a:off x="189591" y="7229422"/>
            <a:ext cx="1965454" cy="2024343"/>
          </a:xfrm>
          <a:custGeom>
            <a:avLst/>
            <a:gdLst/>
            <a:ahLst/>
            <a:cxnLst/>
            <a:rect l="l" t="t" r="r" b="b"/>
            <a:pathLst>
              <a:path w="1965454" h="2024343">
                <a:moveTo>
                  <a:pt x="0" y="0"/>
                </a:moveTo>
                <a:lnTo>
                  <a:pt x="1965453" y="0"/>
                </a:lnTo>
                <a:lnTo>
                  <a:pt x="1965453" y="2024344"/>
                </a:lnTo>
                <a:lnTo>
                  <a:pt x="0" y="2024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V="1">
            <a:off x="13642984" y="6942987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98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5"/>
          <p:cNvSpPr/>
          <p:nvPr/>
        </p:nvSpPr>
        <p:spPr>
          <a:xfrm flipH="1" flipV="1">
            <a:off x="0" y="7438218"/>
            <a:ext cx="4037322" cy="3012852"/>
          </a:xfrm>
          <a:custGeom>
            <a:avLst/>
            <a:gdLst/>
            <a:ahLst/>
            <a:cxnLst/>
            <a:rect l="l" t="t" r="r" b="b"/>
            <a:pathLst>
              <a:path w="4037322" h="3012852">
                <a:moveTo>
                  <a:pt x="4037322" y="3012852"/>
                </a:moveTo>
                <a:lnTo>
                  <a:pt x="0" y="3012852"/>
                </a:lnTo>
                <a:lnTo>
                  <a:pt x="0" y="0"/>
                </a:lnTo>
                <a:lnTo>
                  <a:pt x="4037322" y="0"/>
                </a:lnTo>
                <a:lnTo>
                  <a:pt x="4037322" y="301285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5400000">
            <a:off x="6852674" y="-12550200"/>
            <a:ext cx="11450526" cy="14822688"/>
          </a:xfrm>
          <a:custGeom>
            <a:avLst/>
            <a:gdLst/>
            <a:ahLst/>
            <a:cxnLst/>
            <a:rect l="l" t="t" r="r" b="b"/>
            <a:pathLst>
              <a:path w="11450526" h="14822688">
                <a:moveTo>
                  <a:pt x="0" y="0"/>
                </a:moveTo>
                <a:lnTo>
                  <a:pt x="11450526" y="0"/>
                </a:lnTo>
                <a:lnTo>
                  <a:pt x="11450526" y="14822688"/>
                </a:lnTo>
                <a:lnTo>
                  <a:pt x="0" y="1482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374070" y="-2608616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9"/>
                </a:lnTo>
                <a:lnTo>
                  <a:pt x="0" y="4232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6521141" y="7659455"/>
            <a:ext cx="2721142" cy="3239455"/>
          </a:xfrm>
          <a:custGeom>
            <a:avLst/>
            <a:gdLst/>
            <a:ahLst/>
            <a:cxnLst/>
            <a:rect l="l" t="t" r="r" b="b"/>
            <a:pathLst>
              <a:path w="2721142" h="3239455">
                <a:moveTo>
                  <a:pt x="2721142" y="0"/>
                </a:moveTo>
                <a:lnTo>
                  <a:pt x="0" y="0"/>
                </a:lnTo>
                <a:lnTo>
                  <a:pt x="0" y="3239455"/>
                </a:lnTo>
                <a:lnTo>
                  <a:pt x="2721142" y="3239455"/>
                </a:lnTo>
                <a:lnTo>
                  <a:pt x="2721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730910" y="7200900"/>
            <a:ext cx="2248596" cy="2288648"/>
          </a:xfrm>
          <a:custGeom>
            <a:avLst/>
            <a:gdLst/>
            <a:ahLst/>
            <a:cxnLst/>
            <a:rect l="l" t="t" r="r" b="b"/>
            <a:pathLst>
              <a:path w="2248596" h="2288648">
                <a:moveTo>
                  <a:pt x="0" y="0"/>
                </a:moveTo>
                <a:lnTo>
                  <a:pt x="2248597" y="0"/>
                </a:lnTo>
                <a:lnTo>
                  <a:pt x="2248597" y="2288648"/>
                </a:lnTo>
                <a:lnTo>
                  <a:pt x="0" y="2288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290502" y="8049913"/>
            <a:ext cx="2059122" cy="1789461"/>
          </a:xfrm>
          <a:custGeom>
            <a:avLst/>
            <a:gdLst/>
            <a:ahLst/>
            <a:cxnLst/>
            <a:rect l="l" t="t" r="r" b="b"/>
            <a:pathLst>
              <a:path w="2059122" h="1789461">
                <a:moveTo>
                  <a:pt x="2059122" y="0"/>
                </a:moveTo>
                <a:lnTo>
                  <a:pt x="0" y="0"/>
                </a:lnTo>
                <a:lnTo>
                  <a:pt x="0" y="1789462"/>
                </a:lnTo>
                <a:lnTo>
                  <a:pt x="2059122" y="1789462"/>
                </a:lnTo>
                <a:lnTo>
                  <a:pt x="205912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52C7F309-82C3-46C7-9DA5-815DA8E983A3}"/>
              </a:ext>
            </a:extLst>
          </p:cNvPr>
          <p:cNvSpPr txBox="1"/>
          <p:nvPr/>
        </p:nvSpPr>
        <p:spPr>
          <a:xfrm>
            <a:off x="9306540" y="373458"/>
            <a:ext cx="898146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活化子２學校增能研習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AI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共備跨域教學力，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培養學生</a:t>
            </a: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6C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自主學習力（</a:t>
            </a:r>
            <a:r>
              <a:rPr lang="zh-TW" altLang="en-US" sz="5600" dirty="0">
                <a:solidFill>
                  <a:srgbClr val="1F497D">
                    <a:lumMod val="75000"/>
                  </a:srgbClr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二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）</a:t>
            </a:r>
          </a:p>
        </p:txBody>
      </p:sp>
      <p:graphicFrame>
        <p:nvGraphicFramePr>
          <p:cNvPr id="33" name="資料庫圖表 32">
            <a:extLst>
              <a:ext uri="{FF2B5EF4-FFF2-40B4-BE49-F238E27FC236}">
                <a16:creationId xmlns:a16="http://schemas.microsoft.com/office/drawing/2014/main" id="{FD166526-D321-4284-BBD7-4C75155850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0017954"/>
              </p:ext>
            </p:extLst>
          </p:nvPr>
        </p:nvGraphicFramePr>
        <p:xfrm>
          <a:off x="520585" y="1708586"/>
          <a:ext cx="17538815" cy="8350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5"/>
          <p:cNvSpPr/>
          <p:nvPr/>
        </p:nvSpPr>
        <p:spPr>
          <a:xfrm flipH="1" flipV="1">
            <a:off x="0" y="7438218"/>
            <a:ext cx="4037322" cy="3012852"/>
          </a:xfrm>
          <a:custGeom>
            <a:avLst/>
            <a:gdLst/>
            <a:ahLst/>
            <a:cxnLst/>
            <a:rect l="l" t="t" r="r" b="b"/>
            <a:pathLst>
              <a:path w="4037322" h="3012852">
                <a:moveTo>
                  <a:pt x="4037322" y="3012852"/>
                </a:moveTo>
                <a:lnTo>
                  <a:pt x="0" y="3012852"/>
                </a:lnTo>
                <a:lnTo>
                  <a:pt x="0" y="0"/>
                </a:lnTo>
                <a:lnTo>
                  <a:pt x="4037322" y="0"/>
                </a:lnTo>
                <a:lnTo>
                  <a:pt x="4037322" y="301285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5400000">
            <a:off x="6852674" y="-12550200"/>
            <a:ext cx="11450526" cy="14822688"/>
          </a:xfrm>
          <a:custGeom>
            <a:avLst/>
            <a:gdLst/>
            <a:ahLst/>
            <a:cxnLst/>
            <a:rect l="l" t="t" r="r" b="b"/>
            <a:pathLst>
              <a:path w="11450526" h="14822688">
                <a:moveTo>
                  <a:pt x="0" y="0"/>
                </a:moveTo>
                <a:lnTo>
                  <a:pt x="11450526" y="0"/>
                </a:lnTo>
                <a:lnTo>
                  <a:pt x="11450526" y="14822688"/>
                </a:lnTo>
                <a:lnTo>
                  <a:pt x="0" y="1482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374070" y="-2608616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9"/>
                </a:lnTo>
                <a:lnTo>
                  <a:pt x="0" y="4232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6521141" y="7659455"/>
            <a:ext cx="2721142" cy="3239455"/>
          </a:xfrm>
          <a:custGeom>
            <a:avLst/>
            <a:gdLst/>
            <a:ahLst/>
            <a:cxnLst/>
            <a:rect l="l" t="t" r="r" b="b"/>
            <a:pathLst>
              <a:path w="2721142" h="3239455">
                <a:moveTo>
                  <a:pt x="2721142" y="0"/>
                </a:moveTo>
                <a:lnTo>
                  <a:pt x="0" y="0"/>
                </a:lnTo>
                <a:lnTo>
                  <a:pt x="0" y="3239455"/>
                </a:lnTo>
                <a:lnTo>
                  <a:pt x="2721142" y="3239455"/>
                </a:lnTo>
                <a:lnTo>
                  <a:pt x="2721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730910" y="7200900"/>
            <a:ext cx="2248596" cy="2288648"/>
          </a:xfrm>
          <a:custGeom>
            <a:avLst/>
            <a:gdLst/>
            <a:ahLst/>
            <a:cxnLst/>
            <a:rect l="l" t="t" r="r" b="b"/>
            <a:pathLst>
              <a:path w="2248596" h="2288648">
                <a:moveTo>
                  <a:pt x="0" y="0"/>
                </a:moveTo>
                <a:lnTo>
                  <a:pt x="2248597" y="0"/>
                </a:lnTo>
                <a:lnTo>
                  <a:pt x="2248597" y="2288648"/>
                </a:lnTo>
                <a:lnTo>
                  <a:pt x="0" y="2288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290502" y="8049913"/>
            <a:ext cx="2059122" cy="1789461"/>
          </a:xfrm>
          <a:custGeom>
            <a:avLst/>
            <a:gdLst/>
            <a:ahLst/>
            <a:cxnLst/>
            <a:rect l="l" t="t" r="r" b="b"/>
            <a:pathLst>
              <a:path w="2059122" h="1789461">
                <a:moveTo>
                  <a:pt x="2059122" y="0"/>
                </a:moveTo>
                <a:lnTo>
                  <a:pt x="0" y="0"/>
                </a:lnTo>
                <a:lnTo>
                  <a:pt x="0" y="1789462"/>
                </a:lnTo>
                <a:lnTo>
                  <a:pt x="2059122" y="1789462"/>
                </a:lnTo>
                <a:lnTo>
                  <a:pt x="205912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52C7F309-82C3-46C7-9DA5-815DA8E983A3}"/>
              </a:ext>
            </a:extLst>
          </p:cNvPr>
          <p:cNvSpPr txBox="1"/>
          <p:nvPr/>
        </p:nvSpPr>
        <p:spPr>
          <a:xfrm>
            <a:off x="9306540" y="373458"/>
            <a:ext cx="898146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活化子２學校增能研習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AI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共備跨域教學力，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培養學生</a:t>
            </a: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6C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自主學習力（二）</a:t>
            </a:r>
          </a:p>
        </p:txBody>
      </p:sp>
      <p:graphicFrame>
        <p:nvGraphicFramePr>
          <p:cNvPr id="33" name="資料庫圖表 32">
            <a:extLst>
              <a:ext uri="{FF2B5EF4-FFF2-40B4-BE49-F238E27FC236}">
                <a16:creationId xmlns:a16="http://schemas.microsoft.com/office/drawing/2014/main" id="{FD166526-D321-4284-BBD7-4C75155850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7056716"/>
              </p:ext>
            </p:extLst>
          </p:nvPr>
        </p:nvGraphicFramePr>
        <p:xfrm>
          <a:off x="520585" y="1708586"/>
          <a:ext cx="17538815" cy="8350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039748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5"/>
          <p:cNvSpPr/>
          <p:nvPr/>
        </p:nvSpPr>
        <p:spPr>
          <a:xfrm flipH="1" flipV="1">
            <a:off x="0" y="7438218"/>
            <a:ext cx="4037322" cy="3012852"/>
          </a:xfrm>
          <a:custGeom>
            <a:avLst/>
            <a:gdLst/>
            <a:ahLst/>
            <a:cxnLst/>
            <a:rect l="l" t="t" r="r" b="b"/>
            <a:pathLst>
              <a:path w="4037322" h="3012852">
                <a:moveTo>
                  <a:pt x="4037322" y="3012852"/>
                </a:moveTo>
                <a:lnTo>
                  <a:pt x="0" y="3012852"/>
                </a:lnTo>
                <a:lnTo>
                  <a:pt x="0" y="0"/>
                </a:lnTo>
                <a:lnTo>
                  <a:pt x="4037322" y="0"/>
                </a:lnTo>
                <a:lnTo>
                  <a:pt x="4037322" y="301285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5400000">
            <a:off x="6852674" y="-12550200"/>
            <a:ext cx="11450526" cy="14822688"/>
          </a:xfrm>
          <a:custGeom>
            <a:avLst/>
            <a:gdLst/>
            <a:ahLst/>
            <a:cxnLst/>
            <a:rect l="l" t="t" r="r" b="b"/>
            <a:pathLst>
              <a:path w="11450526" h="14822688">
                <a:moveTo>
                  <a:pt x="0" y="0"/>
                </a:moveTo>
                <a:lnTo>
                  <a:pt x="11450526" y="0"/>
                </a:lnTo>
                <a:lnTo>
                  <a:pt x="11450526" y="14822688"/>
                </a:lnTo>
                <a:lnTo>
                  <a:pt x="0" y="1482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374070" y="-2608616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9"/>
                </a:lnTo>
                <a:lnTo>
                  <a:pt x="0" y="4232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6521141" y="7659455"/>
            <a:ext cx="2721142" cy="3239455"/>
          </a:xfrm>
          <a:custGeom>
            <a:avLst/>
            <a:gdLst/>
            <a:ahLst/>
            <a:cxnLst/>
            <a:rect l="l" t="t" r="r" b="b"/>
            <a:pathLst>
              <a:path w="2721142" h="3239455">
                <a:moveTo>
                  <a:pt x="2721142" y="0"/>
                </a:moveTo>
                <a:lnTo>
                  <a:pt x="0" y="0"/>
                </a:lnTo>
                <a:lnTo>
                  <a:pt x="0" y="3239455"/>
                </a:lnTo>
                <a:lnTo>
                  <a:pt x="2721142" y="3239455"/>
                </a:lnTo>
                <a:lnTo>
                  <a:pt x="2721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730910" y="7200900"/>
            <a:ext cx="2248596" cy="2288648"/>
          </a:xfrm>
          <a:custGeom>
            <a:avLst/>
            <a:gdLst/>
            <a:ahLst/>
            <a:cxnLst/>
            <a:rect l="l" t="t" r="r" b="b"/>
            <a:pathLst>
              <a:path w="2248596" h="2288648">
                <a:moveTo>
                  <a:pt x="0" y="0"/>
                </a:moveTo>
                <a:lnTo>
                  <a:pt x="2248597" y="0"/>
                </a:lnTo>
                <a:lnTo>
                  <a:pt x="2248597" y="2288648"/>
                </a:lnTo>
                <a:lnTo>
                  <a:pt x="0" y="2288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457200" y="771388"/>
            <a:ext cx="2059122" cy="1789461"/>
          </a:xfrm>
          <a:custGeom>
            <a:avLst/>
            <a:gdLst/>
            <a:ahLst/>
            <a:cxnLst/>
            <a:rect l="l" t="t" r="r" b="b"/>
            <a:pathLst>
              <a:path w="2059122" h="1789461">
                <a:moveTo>
                  <a:pt x="2059122" y="0"/>
                </a:moveTo>
                <a:lnTo>
                  <a:pt x="0" y="0"/>
                </a:lnTo>
                <a:lnTo>
                  <a:pt x="0" y="1789462"/>
                </a:lnTo>
                <a:lnTo>
                  <a:pt x="2059122" y="1789462"/>
                </a:lnTo>
                <a:lnTo>
                  <a:pt x="205912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C031B2C-0871-491B-B77A-22334E2BEB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587"/>
            <a:ext cx="18288000" cy="884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37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5"/>
          <p:cNvSpPr/>
          <p:nvPr/>
        </p:nvSpPr>
        <p:spPr>
          <a:xfrm flipH="1" flipV="1">
            <a:off x="0" y="7438218"/>
            <a:ext cx="4037322" cy="3012852"/>
          </a:xfrm>
          <a:custGeom>
            <a:avLst/>
            <a:gdLst/>
            <a:ahLst/>
            <a:cxnLst/>
            <a:rect l="l" t="t" r="r" b="b"/>
            <a:pathLst>
              <a:path w="4037322" h="3012852">
                <a:moveTo>
                  <a:pt x="4037322" y="3012852"/>
                </a:moveTo>
                <a:lnTo>
                  <a:pt x="0" y="3012852"/>
                </a:lnTo>
                <a:lnTo>
                  <a:pt x="0" y="0"/>
                </a:lnTo>
                <a:lnTo>
                  <a:pt x="4037322" y="0"/>
                </a:lnTo>
                <a:lnTo>
                  <a:pt x="4037322" y="301285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5400000">
            <a:off x="6852674" y="-12550200"/>
            <a:ext cx="11450526" cy="14822688"/>
          </a:xfrm>
          <a:custGeom>
            <a:avLst/>
            <a:gdLst/>
            <a:ahLst/>
            <a:cxnLst/>
            <a:rect l="l" t="t" r="r" b="b"/>
            <a:pathLst>
              <a:path w="11450526" h="14822688">
                <a:moveTo>
                  <a:pt x="0" y="0"/>
                </a:moveTo>
                <a:lnTo>
                  <a:pt x="11450526" y="0"/>
                </a:lnTo>
                <a:lnTo>
                  <a:pt x="11450526" y="14822688"/>
                </a:lnTo>
                <a:lnTo>
                  <a:pt x="0" y="1482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374070" y="-2608616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9"/>
                </a:lnTo>
                <a:lnTo>
                  <a:pt x="0" y="4232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6521141" y="7659455"/>
            <a:ext cx="2721142" cy="3239455"/>
          </a:xfrm>
          <a:custGeom>
            <a:avLst/>
            <a:gdLst/>
            <a:ahLst/>
            <a:cxnLst/>
            <a:rect l="l" t="t" r="r" b="b"/>
            <a:pathLst>
              <a:path w="2721142" h="3239455">
                <a:moveTo>
                  <a:pt x="2721142" y="0"/>
                </a:moveTo>
                <a:lnTo>
                  <a:pt x="0" y="0"/>
                </a:lnTo>
                <a:lnTo>
                  <a:pt x="0" y="3239455"/>
                </a:lnTo>
                <a:lnTo>
                  <a:pt x="2721142" y="3239455"/>
                </a:lnTo>
                <a:lnTo>
                  <a:pt x="2721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52C7F309-82C3-46C7-9DA5-815DA8E983A3}"/>
              </a:ext>
            </a:extLst>
          </p:cNvPr>
          <p:cNvSpPr txBox="1"/>
          <p:nvPr/>
        </p:nvSpPr>
        <p:spPr>
          <a:xfrm>
            <a:off x="9306540" y="373458"/>
            <a:ext cx="898146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活化子２學校增能研習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AI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共備跨域教學力，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培養學生</a:t>
            </a: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6C</a:t>
            </a: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自主學習力（二）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545E2C1-C673-46E0-88B2-148CEA54EC6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" b="8911"/>
          <a:stretch/>
        </p:blipFill>
        <p:spPr>
          <a:xfrm>
            <a:off x="697250" y="2848782"/>
            <a:ext cx="5247127" cy="671719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C9FD456-7EAE-45FC-94F9-F3E9248BA0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07"/>
          <a:stretch/>
        </p:blipFill>
        <p:spPr>
          <a:xfrm>
            <a:off x="6201202" y="3414182"/>
            <a:ext cx="5247127" cy="5865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02CFAB9-BA95-4E54-B085-96539FF97F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0"/>
          <a:stretch/>
        </p:blipFill>
        <p:spPr>
          <a:xfrm>
            <a:off x="11732379" y="3573842"/>
            <a:ext cx="5247127" cy="5420742"/>
          </a:xfrm>
          <a:prstGeom prst="rect">
            <a:avLst/>
          </a:prstGeom>
        </p:spPr>
      </p:pic>
      <p:sp>
        <p:nvSpPr>
          <p:cNvPr id="29" name="Freeform 29"/>
          <p:cNvSpPr/>
          <p:nvPr/>
        </p:nvSpPr>
        <p:spPr>
          <a:xfrm>
            <a:off x="14730910" y="7200900"/>
            <a:ext cx="2248596" cy="2288648"/>
          </a:xfrm>
          <a:custGeom>
            <a:avLst/>
            <a:gdLst/>
            <a:ahLst/>
            <a:cxnLst/>
            <a:rect l="l" t="t" r="r" b="b"/>
            <a:pathLst>
              <a:path w="2248596" h="2288648">
                <a:moveTo>
                  <a:pt x="0" y="0"/>
                </a:moveTo>
                <a:lnTo>
                  <a:pt x="2248597" y="0"/>
                </a:lnTo>
                <a:lnTo>
                  <a:pt x="2248597" y="2288648"/>
                </a:lnTo>
                <a:lnTo>
                  <a:pt x="0" y="22886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457200" y="771388"/>
            <a:ext cx="2059122" cy="1789461"/>
          </a:xfrm>
          <a:custGeom>
            <a:avLst/>
            <a:gdLst/>
            <a:ahLst/>
            <a:cxnLst/>
            <a:rect l="l" t="t" r="r" b="b"/>
            <a:pathLst>
              <a:path w="2059122" h="1789461">
                <a:moveTo>
                  <a:pt x="2059122" y="0"/>
                </a:moveTo>
                <a:lnTo>
                  <a:pt x="0" y="0"/>
                </a:lnTo>
                <a:lnTo>
                  <a:pt x="0" y="1789462"/>
                </a:lnTo>
                <a:lnTo>
                  <a:pt x="2059122" y="1789462"/>
                </a:lnTo>
                <a:lnTo>
                  <a:pt x="205912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58758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617237">
            <a:off x="14889505" y="-866442"/>
            <a:ext cx="3738262" cy="3238270"/>
          </a:xfrm>
          <a:custGeom>
            <a:avLst/>
            <a:gdLst/>
            <a:ahLst/>
            <a:cxnLst/>
            <a:rect l="l" t="t" r="r" b="b"/>
            <a:pathLst>
              <a:path w="3738262" h="3238270">
                <a:moveTo>
                  <a:pt x="0" y="0"/>
                </a:moveTo>
                <a:lnTo>
                  <a:pt x="3738262" y="0"/>
                </a:lnTo>
                <a:lnTo>
                  <a:pt x="3738262" y="3238270"/>
                </a:lnTo>
                <a:lnTo>
                  <a:pt x="0" y="3238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514600" y="231545"/>
            <a:ext cx="9753600" cy="1114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zh-TW" altLang="en-US" sz="5600" dirty="0">
                <a:solidFill>
                  <a:srgbClr val="443B12"/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活化子２第三群組公開課（一）</a:t>
            </a:r>
          </a:p>
        </p:txBody>
      </p:sp>
      <p:sp>
        <p:nvSpPr>
          <p:cNvPr id="26" name="Freeform 26"/>
          <p:cNvSpPr/>
          <p:nvPr/>
        </p:nvSpPr>
        <p:spPr>
          <a:xfrm flipV="1">
            <a:off x="13642984" y="6942987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700000">
            <a:off x="-74789" y="-532822"/>
            <a:ext cx="1777493" cy="2594881"/>
          </a:xfrm>
          <a:custGeom>
            <a:avLst/>
            <a:gdLst/>
            <a:ahLst/>
            <a:cxnLst/>
            <a:rect l="l" t="t" r="r" b="b"/>
            <a:pathLst>
              <a:path w="1777493" h="2594881">
                <a:moveTo>
                  <a:pt x="0" y="0"/>
                </a:moveTo>
                <a:lnTo>
                  <a:pt x="1777494" y="0"/>
                </a:lnTo>
                <a:lnTo>
                  <a:pt x="1777494" y="2594881"/>
                </a:lnTo>
                <a:lnTo>
                  <a:pt x="0" y="25948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28700" y="8751937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8"/>
                </a:lnTo>
                <a:lnTo>
                  <a:pt x="0" y="42322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9" name="資料庫圖表 38">
            <a:extLst>
              <a:ext uri="{FF2B5EF4-FFF2-40B4-BE49-F238E27FC236}">
                <a16:creationId xmlns:a16="http://schemas.microsoft.com/office/drawing/2014/main" id="{06247F8C-7134-4C4E-A990-DE9B16B5D74E}"/>
              </a:ext>
            </a:extLst>
          </p:cNvPr>
          <p:cNvGraphicFramePr/>
          <p:nvPr/>
        </p:nvGraphicFramePr>
        <p:xfrm>
          <a:off x="3880165" y="2901793"/>
          <a:ext cx="10375256" cy="7744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47" name="群組 46">
            <a:extLst>
              <a:ext uri="{FF2B5EF4-FFF2-40B4-BE49-F238E27FC236}">
                <a16:creationId xmlns:a16="http://schemas.microsoft.com/office/drawing/2014/main" id="{69C573C2-6CE4-404D-9BAE-0F971B535C20}"/>
              </a:ext>
            </a:extLst>
          </p:cNvPr>
          <p:cNvGrpSpPr/>
          <p:nvPr/>
        </p:nvGrpSpPr>
        <p:grpSpPr>
          <a:xfrm>
            <a:off x="2517913" y="1847741"/>
            <a:ext cx="7914853" cy="1663712"/>
            <a:chOff x="2680752" y="2088983"/>
            <a:chExt cx="7914853" cy="1663712"/>
          </a:xfrm>
        </p:grpSpPr>
        <p:grpSp>
          <p:nvGrpSpPr>
            <p:cNvPr id="48" name="Group 15">
              <a:extLst>
                <a:ext uri="{FF2B5EF4-FFF2-40B4-BE49-F238E27FC236}">
                  <a16:creationId xmlns:a16="http://schemas.microsoft.com/office/drawing/2014/main" id="{2B79B60B-DD47-4671-9A74-6E86D3D9E8FE}"/>
                </a:ext>
              </a:extLst>
            </p:cNvPr>
            <p:cNvGrpSpPr/>
            <p:nvPr/>
          </p:nvGrpSpPr>
          <p:grpSpPr>
            <a:xfrm>
              <a:off x="2680752" y="2269741"/>
              <a:ext cx="302059" cy="302059"/>
              <a:chOff x="0" y="0"/>
              <a:chExt cx="6350000" cy="6350000"/>
            </a:xfrm>
          </p:grpSpPr>
          <p:sp>
            <p:nvSpPr>
              <p:cNvPr id="56" name="Freeform 16">
                <a:extLst>
                  <a:ext uri="{FF2B5EF4-FFF2-40B4-BE49-F238E27FC236}">
                    <a16:creationId xmlns:a16="http://schemas.microsoft.com/office/drawing/2014/main" id="{D4407D7A-B4E5-4EF8-B688-6B52AF68958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4F5E"/>
              </a:solidFill>
            </p:spPr>
          </p:sp>
        </p:grpSp>
        <p:grpSp>
          <p:nvGrpSpPr>
            <p:cNvPr id="49" name="Group 17">
              <a:extLst>
                <a:ext uri="{FF2B5EF4-FFF2-40B4-BE49-F238E27FC236}">
                  <a16:creationId xmlns:a16="http://schemas.microsoft.com/office/drawing/2014/main" id="{6A5D4AF6-464C-4C54-90AB-8F02A7CE4B1A}"/>
                </a:ext>
              </a:extLst>
            </p:cNvPr>
            <p:cNvGrpSpPr/>
            <p:nvPr/>
          </p:nvGrpSpPr>
          <p:grpSpPr>
            <a:xfrm>
              <a:off x="2690692" y="2821703"/>
              <a:ext cx="302059" cy="302059"/>
              <a:chOff x="208962" y="-6698215"/>
              <a:chExt cx="6350000" cy="6350000"/>
            </a:xfrm>
          </p:grpSpPr>
          <p:sp>
            <p:nvSpPr>
              <p:cNvPr id="55" name="Freeform 18">
                <a:extLst>
                  <a:ext uri="{FF2B5EF4-FFF2-40B4-BE49-F238E27FC236}">
                    <a16:creationId xmlns:a16="http://schemas.microsoft.com/office/drawing/2014/main" id="{FED31B5D-0DFA-4A74-83D5-89ECC1E53CEC}"/>
                  </a:ext>
                </a:extLst>
              </p:cNvPr>
              <p:cNvSpPr/>
              <p:nvPr/>
            </p:nvSpPr>
            <p:spPr>
              <a:xfrm>
                <a:off x="208962" y="-6698215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4F5E"/>
              </a:solidFill>
            </p:spPr>
          </p:sp>
        </p:grpSp>
        <p:grpSp>
          <p:nvGrpSpPr>
            <p:cNvPr id="50" name="Group 19">
              <a:extLst>
                <a:ext uri="{FF2B5EF4-FFF2-40B4-BE49-F238E27FC236}">
                  <a16:creationId xmlns:a16="http://schemas.microsoft.com/office/drawing/2014/main" id="{54C8EF32-E50F-4337-8100-185B57E3F332}"/>
                </a:ext>
              </a:extLst>
            </p:cNvPr>
            <p:cNvGrpSpPr/>
            <p:nvPr/>
          </p:nvGrpSpPr>
          <p:grpSpPr>
            <a:xfrm>
              <a:off x="2690692" y="3346754"/>
              <a:ext cx="302059" cy="302059"/>
              <a:chOff x="208962" y="-14179282"/>
              <a:chExt cx="6350000" cy="6350000"/>
            </a:xfrm>
          </p:grpSpPr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82FEB3F8-8AFB-4EAD-A3E5-640A0AF4B2F2}"/>
                  </a:ext>
                </a:extLst>
              </p:cNvPr>
              <p:cNvSpPr/>
              <p:nvPr/>
            </p:nvSpPr>
            <p:spPr>
              <a:xfrm>
                <a:off x="208962" y="-14179282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4F5E"/>
              </a:solidFill>
            </p:spPr>
          </p:sp>
        </p:grpSp>
        <p:sp>
          <p:nvSpPr>
            <p:cNvPr id="51" name="TextBox 26">
              <a:extLst>
                <a:ext uri="{FF2B5EF4-FFF2-40B4-BE49-F238E27FC236}">
                  <a16:creationId xmlns:a16="http://schemas.microsoft.com/office/drawing/2014/main" id="{15FD90BA-6F32-4794-869A-B20CC1C35B90}"/>
                </a:ext>
              </a:extLst>
            </p:cNvPr>
            <p:cNvSpPr txBox="1"/>
            <p:nvPr/>
          </p:nvSpPr>
          <p:spPr>
            <a:xfrm>
              <a:off x="3328716" y="2088983"/>
              <a:ext cx="7256950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至善國中全人體驗課程－菜單設計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4F5E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  <a:cs typeface="Handy Casual"/>
                <a:sym typeface="Handy Casual"/>
              </a:endParaRPr>
            </a:p>
          </p:txBody>
        </p:sp>
        <p:sp>
          <p:nvSpPr>
            <p:cNvPr id="52" name="TextBox 27">
              <a:extLst>
                <a:ext uri="{FF2B5EF4-FFF2-40B4-BE49-F238E27FC236}">
                  <a16:creationId xmlns:a16="http://schemas.microsoft.com/office/drawing/2014/main" id="{04256BC4-CAC8-4938-9AAE-ADA462C821DF}"/>
                </a:ext>
              </a:extLst>
            </p:cNvPr>
            <p:cNvSpPr txBox="1"/>
            <p:nvPr/>
          </p:nvSpPr>
          <p:spPr>
            <a:xfrm>
              <a:off x="3338656" y="2640945"/>
              <a:ext cx="72569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時間：</a:t>
              </a:r>
              <a:r>
                <a:rPr kumimoji="0" lang="en-US" altLang="zh-TW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113</a:t>
              </a:r>
              <a:r>
                <a:rPr kumimoji="0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年</a:t>
              </a:r>
              <a:r>
                <a:rPr kumimoji="0" lang="en-US" altLang="zh-TW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10</a:t>
              </a:r>
              <a:r>
                <a:rPr kumimoji="0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月</a:t>
              </a:r>
              <a:r>
                <a:rPr kumimoji="0" lang="en-US" altLang="zh-TW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4</a:t>
              </a:r>
              <a:r>
                <a:rPr kumimoji="0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日（五）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4F5E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  <a:cs typeface="Handy Casual"/>
                <a:sym typeface="Handy Casual"/>
              </a:endParaRPr>
            </a:p>
          </p:txBody>
        </p:sp>
        <p:sp>
          <p:nvSpPr>
            <p:cNvPr id="53" name="TextBox 28">
              <a:extLst>
                <a:ext uri="{FF2B5EF4-FFF2-40B4-BE49-F238E27FC236}">
                  <a16:creationId xmlns:a16="http://schemas.microsoft.com/office/drawing/2014/main" id="{7ECCF41D-9E30-4040-A707-895FA2B6BD7B}"/>
                </a:ext>
              </a:extLst>
            </p:cNvPr>
            <p:cNvSpPr txBox="1"/>
            <p:nvPr/>
          </p:nvSpPr>
          <p:spPr>
            <a:xfrm>
              <a:off x="3338656" y="3165996"/>
              <a:ext cx="505328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授課教師：李郁蕙老師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94F5E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  <a:cs typeface="Handy Casual"/>
                <a:sym typeface="Handy Casu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931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617237">
            <a:off x="14889505" y="-866442"/>
            <a:ext cx="3738262" cy="3238270"/>
          </a:xfrm>
          <a:custGeom>
            <a:avLst/>
            <a:gdLst/>
            <a:ahLst/>
            <a:cxnLst/>
            <a:rect l="l" t="t" r="r" b="b"/>
            <a:pathLst>
              <a:path w="3738262" h="3238270">
                <a:moveTo>
                  <a:pt x="0" y="0"/>
                </a:moveTo>
                <a:lnTo>
                  <a:pt x="3738262" y="0"/>
                </a:lnTo>
                <a:lnTo>
                  <a:pt x="3738262" y="3238270"/>
                </a:lnTo>
                <a:lnTo>
                  <a:pt x="0" y="3238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514599" y="231545"/>
            <a:ext cx="11818847" cy="1114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443B12"/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+mn-cs"/>
              </a:rPr>
              <a:t>活化子２第三群組公開課（一）</a:t>
            </a:r>
            <a:r>
              <a:rPr lang="zh-TW" altLang="en-US" sz="5600" dirty="0">
                <a:solidFill>
                  <a:srgbClr val="443B12"/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回饋</a:t>
            </a:r>
            <a:endParaRPr kumimoji="0" lang="zh-TW" altLang="en-US" sz="5600" b="0" i="0" u="none" strike="noStrike" kern="1200" cap="none" spc="0" normalizeH="0" baseline="0" noProof="0" dirty="0">
              <a:ln>
                <a:noFill/>
              </a:ln>
              <a:solidFill>
                <a:srgbClr val="443B12"/>
              </a:solidFill>
              <a:effectLst/>
              <a:uLnTx/>
              <a:uFillTx/>
              <a:latin typeface="華康布丁體" panose="040B0C09000000000000" pitchFamily="81" charset="-120"/>
              <a:ea typeface="華康布丁體" panose="040B0C09000000000000" pitchFamily="81" charset="-120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flipV="1">
            <a:off x="13622490" y="7287803"/>
            <a:ext cx="4848108" cy="3617901"/>
          </a:xfrm>
          <a:custGeom>
            <a:avLst/>
            <a:gdLst/>
            <a:ahLst/>
            <a:cxnLst/>
            <a:rect l="l" t="t" r="r" b="b"/>
            <a:pathLst>
              <a:path w="4848108" h="3617901">
                <a:moveTo>
                  <a:pt x="0" y="3617900"/>
                </a:moveTo>
                <a:lnTo>
                  <a:pt x="4848108" y="3617900"/>
                </a:lnTo>
                <a:lnTo>
                  <a:pt x="4848108" y="0"/>
                </a:lnTo>
                <a:lnTo>
                  <a:pt x="0" y="0"/>
                </a:lnTo>
                <a:lnTo>
                  <a:pt x="0" y="36179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2700000">
            <a:off x="-74789" y="-532822"/>
            <a:ext cx="1777493" cy="2594881"/>
          </a:xfrm>
          <a:custGeom>
            <a:avLst/>
            <a:gdLst/>
            <a:ahLst/>
            <a:cxnLst/>
            <a:rect l="l" t="t" r="r" b="b"/>
            <a:pathLst>
              <a:path w="1777493" h="2594881">
                <a:moveTo>
                  <a:pt x="0" y="0"/>
                </a:moveTo>
                <a:lnTo>
                  <a:pt x="1777494" y="0"/>
                </a:lnTo>
                <a:lnTo>
                  <a:pt x="1777494" y="2594881"/>
                </a:lnTo>
                <a:lnTo>
                  <a:pt x="0" y="25948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062938" y="2236384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8"/>
                </a:lnTo>
                <a:lnTo>
                  <a:pt x="0" y="42322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22BE4627-1165-47EC-B0DC-823429D86FA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3"/>
          <a:stretch/>
        </p:blipFill>
        <p:spPr>
          <a:xfrm>
            <a:off x="1153493" y="2054971"/>
            <a:ext cx="4559360" cy="4859768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1A27210E-B83F-4B07-AF14-7F5A8A70C88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6"/>
          <a:stretch/>
        </p:blipFill>
        <p:spPr>
          <a:xfrm>
            <a:off x="5889173" y="1836075"/>
            <a:ext cx="4559360" cy="5316967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0C1C1E2C-8531-45C0-B1A0-6C6D037065C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86"/>
          <a:stretch/>
        </p:blipFill>
        <p:spPr>
          <a:xfrm>
            <a:off x="10624853" y="1835450"/>
            <a:ext cx="4559360" cy="5316967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9D28D092-F0DB-471B-A1C5-62FADC9F1A48}"/>
              </a:ext>
            </a:extLst>
          </p:cNvPr>
          <p:cNvGrpSpPr/>
          <p:nvPr/>
        </p:nvGrpSpPr>
        <p:grpSpPr>
          <a:xfrm>
            <a:off x="1312172" y="8450925"/>
            <a:ext cx="7914853" cy="1663712"/>
            <a:chOff x="2680752" y="2088983"/>
            <a:chExt cx="7914853" cy="1663712"/>
          </a:xfrm>
        </p:grpSpPr>
        <p:grpSp>
          <p:nvGrpSpPr>
            <p:cNvPr id="24" name="Group 15">
              <a:extLst>
                <a:ext uri="{FF2B5EF4-FFF2-40B4-BE49-F238E27FC236}">
                  <a16:creationId xmlns:a16="http://schemas.microsoft.com/office/drawing/2014/main" id="{632A5104-6AE6-4A1F-BA83-5F5F841738D8}"/>
                </a:ext>
              </a:extLst>
            </p:cNvPr>
            <p:cNvGrpSpPr/>
            <p:nvPr/>
          </p:nvGrpSpPr>
          <p:grpSpPr>
            <a:xfrm>
              <a:off x="2680752" y="2269741"/>
              <a:ext cx="302059" cy="302059"/>
              <a:chOff x="0" y="0"/>
              <a:chExt cx="6350000" cy="6350000"/>
            </a:xfrm>
          </p:grpSpPr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BB0102DA-FE61-4D18-AFB6-B41F6703EC35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4F5E"/>
              </a:solidFill>
            </p:spPr>
          </p:sp>
        </p:grpSp>
        <p:grpSp>
          <p:nvGrpSpPr>
            <p:cNvPr id="25" name="Group 17">
              <a:extLst>
                <a:ext uri="{FF2B5EF4-FFF2-40B4-BE49-F238E27FC236}">
                  <a16:creationId xmlns:a16="http://schemas.microsoft.com/office/drawing/2014/main" id="{EEA7ADF6-12ED-4FED-834D-E86F4BFA28F5}"/>
                </a:ext>
              </a:extLst>
            </p:cNvPr>
            <p:cNvGrpSpPr/>
            <p:nvPr/>
          </p:nvGrpSpPr>
          <p:grpSpPr>
            <a:xfrm>
              <a:off x="2690692" y="2821703"/>
              <a:ext cx="302059" cy="302059"/>
              <a:chOff x="208962" y="-6698215"/>
              <a:chExt cx="6350000" cy="6350000"/>
            </a:xfrm>
          </p:grpSpPr>
          <p:sp>
            <p:nvSpPr>
              <p:cNvPr id="48" name="Freeform 18">
                <a:extLst>
                  <a:ext uri="{FF2B5EF4-FFF2-40B4-BE49-F238E27FC236}">
                    <a16:creationId xmlns:a16="http://schemas.microsoft.com/office/drawing/2014/main" id="{F49E7935-8A0F-48CC-8D53-0622002D8473}"/>
                  </a:ext>
                </a:extLst>
              </p:cNvPr>
              <p:cNvSpPr/>
              <p:nvPr/>
            </p:nvSpPr>
            <p:spPr>
              <a:xfrm>
                <a:off x="208962" y="-6698215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4F5E"/>
              </a:solidFill>
            </p:spPr>
          </p:sp>
        </p:grpSp>
        <p:grpSp>
          <p:nvGrpSpPr>
            <p:cNvPr id="29" name="Group 19">
              <a:extLst>
                <a:ext uri="{FF2B5EF4-FFF2-40B4-BE49-F238E27FC236}">
                  <a16:creationId xmlns:a16="http://schemas.microsoft.com/office/drawing/2014/main" id="{7A9FC0C7-ABAF-4B11-95A2-7C9EC4DA3CAF}"/>
                </a:ext>
              </a:extLst>
            </p:cNvPr>
            <p:cNvGrpSpPr/>
            <p:nvPr/>
          </p:nvGrpSpPr>
          <p:grpSpPr>
            <a:xfrm>
              <a:off x="2690692" y="3346754"/>
              <a:ext cx="302059" cy="302059"/>
              <a:chOff x="208962" y="-14179282"/>
              <a:chExt cx="6350000" cy="6350000"/>
            </a:xfrm>
          </p:grpSpPr>
          <p:sp>
            <p:nvSpPr>
              <p:cNvPr id="47" name="Freeform 20">
                <a:extLst>
                  <a:ext uri="{FF2B5EF4-FFF2-40B4-BE49-F238E27FC236}">
                    <a16:creationId xmlns:a16="http://schemas.microsoft.com/office/drawing/2014/main" id="{3D402AD9-F421-4661-B526-1896C42E1CE0}"/>
                  </a:ext>
                </a:extLst>
              </p:cNvPr>
              <p:cNvSpPr/>
              <p:nvPr/>
            </p:nvSpPr>
            <p:spPr>
              <a:xfrm>
                <a:off x="208962" y="-14179282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4F5E"/>
              </a:solidFill>
            </p:spPr>
          </p:sp>
        </p:grpSp>
        <p:sp>
          <p:nvSpPr>
            <p:cNvPr id="41" name="TextBox 26">
              <a:extLst>
                <a:ext uri="{FF2B5EF4-FFF2-40B4-BE49-F238E27FC236}">
                  <a16:creationId xmlns:a16="http://schemas.microsoft.com/office/drawing/2014/main" id="{064BD790-66CD-4ACB-9945-E37C316DE800}"/>
                </a:ext>
              </a:extLst>
            </p:cNvPr>
            <p:cNvSpPr txBox="1"/>
            <p:nvPr/>
          </p:nvSpPr>
          <p:spPr>
            <a:xfrm>
              <a:off x="3328716" y="2088983"/>
              <a:ext cx="7256950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很棒的公開課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94F5E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  <a:cs typeface="Handy Casual"/>
                <a:sym typeface="Handy Casual"/>
              </a:endParaRPr>
            </a:p>
          </p:txBody>
        </p:sp>
        <p:sp>
          <p:nvSpPr>
            <p:cNvPr id="43" name="TextBox 27">
              <a:extLst>
                <a:ext uri="{FF2B5EF4-FFF2-40B4-BE49-F238E27FC236}">
                  <a16:creationId xmlns:a16="http://schemas.microsoft.com/office/drawing/2014/main" id="{A0A205BC-80B4-4CA3-ACB4-BE93FE5CB9DA}"/>
                </a:ext>
              </a:extLst>
            </p:cNvPr>
            <p:cNvSpPr txBox="1"/>
            <p:nvPr/>
          </p:nvSpPr>
          <p:spPr>
            <a:xfrm>
              <a:off x="3338656" y="2640945"/>
              <a:ext cx="72569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很有幫助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94F5E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  <a:cs typeface="Handy Casual"/>
                <a:sym typeface="Handy Casual"/>
              </a:endParaRPr>
            </a:p>
          </p:txBody>
        </p:sp>
        <p:sp>
          <p:nvSpPr>
            <p:cNvPr id="45" name="TextBox 28">
              <a:extLst>
                <a:ext uri="{FF2B5EF4-FFF2-40B4-BE49-F238E27FC236}">
                  <a16:creationId xmlns:a16="http://schemas.microsoft.com/office/drawing/2014/main" id="{C4B9F11C-47D0-46DF-B726-6337B88A1433}"/>
                </a:ext>
              </a:extLst>
            </p:cNvPr>
            <p:cNvSpPr txBox="1"/>
            <p:nvPr/>
          </p:nvSpPr>
          <p:spPr>
            <a:xfrm>
              <a:off x="3338656" y="3165996"/>
              <a:ext cx="5053283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AI</a:t>
              </a:r>
              <a:r>
                <a:rPr kumimoji="0" lang="zh-TW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融入課程設計很特別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94F5E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  <a:cs typeface="Handy Casual"/>
                <a:sym typeface="Handy Casual"/>
              </a:endParaRPr>
            </a:p>
          </p:txBody>
        </p:sp>
      </p:grp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70F100F9-C1CE-4430-ABE8-CC92D00102EE}"/>
              </a:ext>
            </a:extLst>
          </p:cNvPr>
          <p:cNvSpPr txBox="1"/>
          <p:nvPr/>
        </p:nvSpPr>
        <p:spPr>
          <a:xfrm>
            <a:off x="1153493" y="7373707"/>
            <a:ext cx="79143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200" b="0" i="0" u="none" strike="noStrike" baseline="0" dirty="0">
                <a:solidFill>
                  <a:srgbClr val="202024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對於「本次」</a:t>
            </a:r>
            <a:r>
              <a:rPr lang="zh-TW" altLang="en-US" sz="3200" b="0" i="0" u="none" strike="noStrike" baseline="0" dirty="0">
                <a:solidFill>
                  <a:srgbClr val="000000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工</a:t>
            </a:r>
            <a:r>
              <a:rPr lang="zh-TW" altLang="en-US" sz="3200" b="0" i="0" u="none" strike="noStrike" baseline="0" dirty="0">
                <a:solidFill>
                  <a:srgbClr val="202024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作圈課程領導組辦理「素養導向公開觀議課」增能研習的意</a:t>
            </a:r>
            <a:r>
              <a:rPr lang="zh-TW" altLang="en-US" sz="3200" b="0" i="0" u="none" strike="noStrike" baseline="0" dirty="0">
                <a:solidFill>
                  <a:srgbClr val="000000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見</a:t>
            </a:r>
            <a:r>
              <a:rPr lang="zh-TW" altLang="en-US" sz="3200" b="0" i="0" u="none" strike="noStrike" baseline="0" dirty="0">
                <a:solidFill>
                  <a:srgbClr val="202024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。</a:t>
            </a:r>
            <a:endParaRPr lang="zh-TW" altLang="en-US" sz="3200" dirty="0">
              <a:latin typeface="源樣黑體 B" panose="020B0800000000000000" pitchFamily="34" charset="-120"/>
              <a:ea typeface="源樣黑體 B" panose="020B0800000000000000" pitchFamily="34" charset="-12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E5AD1C79-8513-4504-ABE3-21542F02B77D}"/>
              </a:ext>
            </a:extLst>
          </p:cNvPr>
          <p:cNvSpPr txBox="1"/>
          <p:nvPr/>
        </p:nvSpPr>
        <p:spPr>
          <a:xfrm>
            <a:off x="9276058" y="7349866"/>
            <a:ext cx="74117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200" b="0" i="0" u="none" strike="noStrike" baseline="0" dirty="0">
                <a:solidFill>
                  <a:srgbClr val="202024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對於「未來」</a:t>
            </a:r>
            <a:r>
              <a:rPr lang="zh-TW" altLang="en-US" sz="3200" b="0" i="0" u="none" strike="noStrike" baseline="0" dirty="0">
                <a:solidFill>
                  <a:srgbClr val="000000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工</a:t>
            </a:r>
            <a:r>
              <a:rPr lang="zh-TW" altLang="en-US" sz="3200" b="0" i="0" u="none" strike="noStrike" baseline="0" dirty="0">
                <a:solidFill>
                  <a:srgbClr val="202024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作圈課程領導組規劃「素養導向公開觀議課」相關增能研習的建議。</a:t>
            </a:r>
            <a:endParaRPr lang="zh-TW" altLang="en-US" sz="3200" dirty="0">
              <a:latin typeface="源樣黑體 B" panose="020B0800000000000000" pitchFamily="34" charset="-120"/>
              <a:ea typeface="源樣黑體 B" panose="020B0800000000000000" pitchFamily="34" charset="-120"/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C54BF87D-C309-4BC8-A68E-5E42CF9645BE}"/>
              </a:ext>
            </a:extLst>
          </p:cNvPr>
          <p:cNvGrpSpPr/>
          <p:nvPr/>
        </p:nvGrpSpPr>
        <p:grpSpPr>
          <a:xfrm>
            <a:off x="9448800" y="8624333"/>
            <a:ext cx="8105470" cy="570221"/>
            <a:chOff x="2680752" y="2099379"/>
            <a:chExt cx="8105470" cy="570221"/>
          </a:xfrm>
        </p:grpSpPr>
        <p:grpSp>
          <p:nvGrpSpPr>
            <p:cNvPr id="54" name="Group 15">
              <a:extLst>
                <a:ext uri="{FF2B5EF4-FFF2-40B4-BE49-F238E27FC236}">
                  <a16:creationId xmlns:a16="http://schemas.microsoft.com/office/drawing/2014/main" id="{749EFC3A-546D-4EE5-ACB2-C87A20D89AC3}"/>
                </a:ext>
              </a:extLst>
            </p:cNvPr>
            <p:cNvGrpSpPr/>
            <p:nvPr/>
          </p:nvGrpSpPr>
          <p:grpSpPr>
            <a:xfrm>
              <a:off x="2680752" y="2269741"/>
              <a:ext cx="302059" cy="302059"/>
              <a:chOff x="0" y="0"/>
              <a:chExt cx="6350000" cy="6350000"/>
            </a:xfrm>
          </p:grpSpPr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id="{B8311A9C-B805-433E-991D-B954601E854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394F5E"/>
              </a:solidFill>
            </p:spPr>
          </p:sp>
        </p:grpSp>
        <p:sp>
          <p:nvSpPr>
            <p:cNvPr id="57" name="TextBox 26">
              <a:extLst>
                <a:ext uri="{FF2B5EF4-FFF2-40B4-BE49-F238E27FC236}">
                  <a16:creationId xmlns:a16="http://schemas.microsoft.com/office/drawing/2014/main" id="{78813A49-60A4-4B09-9BF8-50B46D293E31}"/>
                </a:ext>
              </a:extLst>
            </p:cNvPr>
            <p:cNvSpPr txBox="1"/>
            <p:nvPr/>
          </p:nvSpPr>
          <p:spPr>
            <a:xfrm>
              <a:off x="3204586" y="2099379"/>
              <a:ext cx="7581636" cy="570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融入</a:t>
              </a:r>
              <a:r>
                <a:rPr kumimoji="0" lang="en-US" altLang="zh-TW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ai chat GPT </a:t>
              </a:r>
              <a:r>
                <a:rPr kumimoji="0" lang="zh-TW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94F5E"/>
                  </a:solidFill>
                  <a:effectLst/>
                  <a:uLnTx/>
                  <a:uFillTx/>
                  <a:latin typeface="源樣黑體 M" panose="020B0600000000000000" pitchFamily="34" charset="-120"/>
                  <a:ea typeface="源樣黑體 M" panose="020B0600000000000000" pitchFamily="34" charset="-120"/>
                  <a:cs typeface="Handy Casual"/>
                  <a:sym typeface="Handy Casual"/>
                </a:rPr>
                <a:t>多樣態學校方法與實際操作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94F5E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  <a:cs typeface="Handy Casual"/>
                <a:sym typeface="Handy Casu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411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08548" y="2476500"/>
            <a:ext cx="10870902" cy="4596180"/>
          </a:xfrm>
          <a:custGeom>
            <a:avLst/>
            <a:gdLst/>
            <a:ahLst/>
            <a:cxnLst/>
            <a:rect l="l" t="t" r="r" b="b"/>
            <a:pathLst>
              <a:path w="4387024" h="4222511">
                <a:moveTo>
                  <a:pt x="0" y="0"/>
                </a:moveTo>
                <a:lnTo>
                  <a:pt x="4387024" y="0"/>
                </a:lnTo>
                <a:lnTo>
                  <a:pt x="4387024" y="4222511"/>
                </a:lnTo>
                <a:lnTo>
                  <a:pt x="0" y="42225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0"/>
            <a:ext cx="3578292" cy="2670300"/>
          </a:xfrm>
          <a:custGeom>
            <a:avLst/>
            <a:gdLst/>
            <a:ahLst/>
            <a:cxnLst/>
            <a:rect l="l" t="t" r="r" b="b"/>
            <a:pathLst>
              <a:path w="3578292" h="2670300">
                <a:moveTo>
                  <a:pt x="3578292" y="0"/>
                </a:moveTo>
                <a:lnTo>
                  <a:pt x="0" y="0"/>
                </a:lnTo>
                <a:lnTo>
                  <a:pt x="0" y="2670300"/>
                </a:lnTo>
                <a:lnTo>
                  <a:pt x="3578292" y="2670300"/>
                </a:lnTo>
                <a:lnTo>
                  <a:pt x="35782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6852674" y="-12550200"/>
            <a:ext cx="11450526" cy="14822688"/>
          </a:xfrm>
          <a:custGeom>
            <a:avLst/>
            <a:gdLst/>
            <a:ahLst/>
            <a:cxnLst/>
            <a:rect l="l" t="t" r="r" b="b"/>
            <a:pathLst>
              <a:path w="11450526" h="14822688">
                <a:moveTo>
                  <a:pt x="0" y="0"/>
                </a:moveTo>
                <a:lnTo>
                  <a:pt x="11450526" y="0"/>
                </a:lnTo>
                <a:lnTo>
                  <a:pt x="11450526" y="14822688"/>
                </a:lnTo>
                <a:lnTo>
                  <a:pt x="0" y="1482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68052" y="-2608616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9"/>
                </a:lnTo>
                <a:lnTo>
                  <a:pt x="0" y="4232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92734" y="7958224"/>
            <a:ext cx="2510328" cy="2600151"/>
          </a:xfrm>
          <a:custGeom>
            <a:avLst/>
            <a:gdLst/>
            <a:ahLst/>
            <a:cxnLst/>
            <a:rect l="l" t="t" r="r" b="b"/>
            <a:pathLst>
              <a:path w="2510328" h="2600151">
                <a:moveTo>
                  <a:pt x="0" y="0"/>
                </a:moveTo>
                <a:lnTo>
                  <a:pt x="2510328" y="0"/>
                </a:lnTo>
                <a:lnTo>
                  <a:pt x="2510328" y="2600152"/>
                </a:lnTo>
                <a:lnTo>
                  <a:pt x="0" y="2600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01546" y="7958224"/>
            <a:ext cx="2510328" cy="2600151"/>
          </a:xfrm>
          <a:custGeom>
            <a:avLst/>
            <a:gdLst/>
            <a:ahLst/>
            <a:cxnLst/>
            <a:rect l="l" t="t" r="r" b="b"/>
            <a:pathLst>
              <a:path w="2510328" h="2600151">
                <a:moveTo>
                  <a:pt x="2510327" y="0"/>
                </a:moveTo>
                <a:lnTo>
                  <a:pt x="0" y="0"/>
                </a:lnTo>
                <a:lnTo>
                  <a:pt x="0" y="2600152"/>
                </a:lnTo>
                <a:lnTo>
                  <a:pt x="2510327" y="2600152"/>
                </a:lnTo>
                <a:lnTo>
                  <a:pt x="25103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0" y="7597448"/>
            <a:ext cx="3226098" cy="2803612"/>
          </a:xfrm>
          <a:custGeom>
            <a:avLst/>
            <a:gdLst/>
            <a:ahLst/>
            <a:cxnLst/>
            <a:rect l="l" t="t" r="r" b="b"/>
            <a:pathLst>
              <a:path w="3226098" h="2803612">
                <a:moveTo>
                  <a:pt x="3226098" y="0"/>
                </a:moveTo>
                <a:lnTo>
                  <a:pt x="0" y="0"/>
                </a:lnTo>
                <a:lnTo>
                  <a:pt x="0" y="2803612"/>
                </a:lnTo>
                <a:lnTo>
                  <a:pt x="3226098" y="2803612"/>
                </a:lnTo>
                <a:lnTo>
                  <a:pt x="322609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61902" y="7597448"/>
            <a:ext cx="3226098" cy="2803612"/>
          </a:xfrm>
          <a:custGeom>
            <a:avLst/>
            <a:gdLst/>
            <a:ahLst/>
            <a:cxnLst/>
            <a:rect l="l" t="t" r="r" b="b"/>
            <a:pathLst>
              <a:path w="3226098" h="2803612">
                <a:moveTo>
                  <a:pt x="0" y="0"/>
                </a:moveTo>
                <a:lnTo>
                  <a:pt x="3226098" y="0"/>
                </a:lnTo>
                <a:lnTo>
                  <a:pt x="3226098" y="2803612"/>
                </a:lnTo>
                <a:lnTo>
                  <a:pt x="0" y="28036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3959024" y="7841688"/>
            <a:ext cx="10369952" cy="13423886"/>
          </a:xfrm>
          <a:custGeom>
            <a:avLst/>
            <a:gdLst/>
            <a:ahLst/>
            <a:cxnLst/>
            <a:rect l="l" t="t" r="r" b="b"/>
            <a:pathLst>
              <a:path w="10369952" h="13423886">
                <a:moveTo>
                  <a:pt x="0" y="0"/>
                </a:moveTo>
                <a:lnTo>
                  <a:pt x="10369952" y="0"/>
                </a:lnTo>
                <a:lnTo>
                  <a:pt x="10369952" y="13423886"/>
                </a:lnTo>
                <a:lnTo>
                  <a:pt x="0" y="134238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6BE1268-9274-4264-97C4-F972CD9A1AF8}"/>
              </a:ext>
            </a:extLst>
          </p:cNvPr>
          <p:cNvSpPr txBox="1"/>
          <p:nvPr/>
        </p:nvSpPr>
        <p:spPr>
          <a:xfrm>
            <a:off x="1868384" y="3827340"/>
            <a:ext cx="14551229" cy="1341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 err="1">
                <a:solidFill>
                  <a:srgbClr val="B6E2DE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黃富財課督</a:t>
            </a:r>
            <a:endParaRPr lang="en-US" sz="7999" dirty="0">
              <a:solidFill>
                <a:srgbClr val="B6E2DE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5067F9E-E693-4F93-8EC0-E6ADD975F906}"/>
              </a:ext>
            </a:extLst>
          </p:cNvPr>
          <p:cNvSpPr txBox="1"/>
          <p:nvPr/>
        </p:nvSpPr>
        <p:spPr>
          <a:xfrm>
            <a:off x="6988970" y="200732"/>
            <a:ext cx="4310059" cy="1324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en-US" sz="6500" dirty="0" err="1">
                <a:solidFill>
                  <a:srgbClr val="443B12"/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長官致詞</a:t>
            </a:r>
            <a:endParaRPr lang="en-US" sz="6500" dirty="0">
              <a:solidFill>
                <a:srgbClr val="443B12"/>
              </a:solidFill>
              <a:latin typeface="華康布丁體" panose="040B0C09000000000000" pitchFamily="81" charset="-120"/>
              <a:ea typeface="華康布丁體" panose="040B0C09000000000000" pitchFamily="81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4283" y="7205159"/>
            <a:ext cx="3102751" cy="3693751"/>
          </a:xfrm>
          <a:custGeom>
            <a:avLst/>
            <a:gdLst/>
            <a:ahLst/>
            <a:cxnLst/>
            <a:rect l="l" t="t" r="r" b="b"/>
            <a:pathLst>
              <a:path w="3102751" h="3693751">
                <a:moveTo>
                  <a:pt x="0" y="0"/>
                </a:moveTo>
                <a:lnTo>
                  <a:pt x="3102751" y="0"/>
                </a:lnTo>
                <a:lnTo>
                  <a:pt x="3102751" y="3693751"/>
                </a:lnTo>
                <a:lnTo>
                  <a:pt x="0" y="3693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05573" y="7205159"/>
            <a:ext cx="2739569" cy="2380798"/>
          </a:xfrm>
          <a:custGeom>
            <a:avLst/>
            <a:gdLst/>
            <a:ahLst/>
            <a:cxnLst/>
            <a:rect l="l" t="t" r="r" b="b"/>
            <a:pathLst>
              <a:path w="2739569" h="2380798">
                <a:moveTo>
                  <a:pt x="2739569" y="0"/>
                </a:moveTo>
                <a:lnTo>
                  <a:pt x="0" y="0"/>
                </a:lnTo>
                <a:lnTo>
                  <a:pt x="0" y="2380798"/>
                </a:lnTo>
                <a:lnTo>
                  <a:pt x="2739569" y="2380798"/>
                </a:lnTo>
                <a:lnTo>
                  <a:pt x="273956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139532" y="7205159"/>
            <a:ext cx="3102751" cy="3693751"/>
          </a:xfrm>
          <a:custGeom>
            <a:avLst/>
            <a:gdLst/>
            <a:ahLst/>
            <a:cxnLst/>
            <a:rect l="l" t="t" r="r" b="b"/>
            <a:pathLst>
              <a:path w="3102751" h="3693751">
                <a:moveTo>
                  <a:pt x="3102751" y="0"/>
                </a:moveTo>
                <a:lnTo>
                  <a:pt x="0" y="0"/>
                </a:lnTo>
                <a:lnTo>
                  <a:pt x="0" y="3693751"/>
                </a:lnTo>
                <a:lnTo>
                  <a:pt x="3102751" y="3693751"/>
                </a:lnTo>
                <a:lnTo>
                  <a:pt x="31027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62280" y="7205159"/>
            <a:ext cx="2739569" cy="2380798"/>
          </a:xfrm>
          <a:custGeom>
            <a:avLst/>
            <a:gdLst/>
            <a:ahLst/>
            <a:cxnLst/>
            <a:rect l="l" t="t" r="r" b="b"/>
            <a:pathLst>
              <a:path w="2739569" h="2380798">
                <a:moveTo>
                  <a:pt x="0" y="0"/>
                </a:moveTo>
                <a:lnTo>
                  <a:pt x="2739570" y="0"/>
                </a:lnTo>
                <a:lnTo>
                  <a:pt x="2739570" y="2380798"/>
                </a:lnTo>
                <a:lnTo>
                  <a:pt x="0" y="23807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17237">
            <a:off x="15151448" y="-273374"/>
            <a:ext cx="3738262" cy="3238270"/>
          </a:xfrm>
          <a:custGeom>
            <a:avLst/>
            <a:gdLst/>
            <a:ahLst/>
            <a:cxnLst/>
            <a:rect l="l" t="t" r="r" b="b"/>
            <a:pathLst>
              <a:path w="3738262" h="3238270">
                <a:moveTo>
                  <a:pt x="0" y="0"/>
                </a:moveTo>
                <a:lnTo>
                  <a:pt x="3738262" y="0"/>
                </a:lnTo>
                <a:lnTo>
                  <a:pt x="3738262" y="3238270"/>
                </a:lnTo>
                <a:lnTo>
                  <a:pt x="0" y="3238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80911" y="-3203568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8"/>
                </a:lnTo>
                <a:lnTo>
                  <a:pt x="0" y="42322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25916" y="701043"/>
            <a:ext cx="12036168" cy="111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zh-TW" altLang="en-US" sz="5600" dirty="0">
                <a:solidFill>
                  <a:schemeClr val="tx2">
                    <a:lumMod val="75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生成式</a:t>
            </a:r>
            <a:r>
              <a:rPr lang="en-US" altLang="zh-TW" sz="5600" dirty="0">
                <a:solidFill>
                  <a:schemeClr val="tx2">
                    <a:lumMod val="75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AI</a:t>
            </a:r>
            <a:r>
              <a:rPr lang="zh-TW" altLang="en-US" sz="5600" dirty="0">
                <a:solidFill>
                  <a:schemeClr val="tx2">
                    <a:lumMod val="75000"/>
                  </a:schemeClr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在教學中的應用與實踐</a:t>
            </a:r>
            <a:endParaRPr lang="en-US" sz="5600" dirty="0">
              <a:solidFill>
                <a:schemeClr val="tx2">
                  <a:lumMod val="75000"/>
                </a:schemeClr>
              </a:solidFill>
              <a:latin typeface="華康布丁體" panose="040B0C09000000000000" pitchFamily="81" charset="-120"/>
              <a:ea typeface="華康布丁體" panose="040B0C09000000000000" pitchFamily="81" charset="-120"/>
              <a:cs typeface="Handy Casual"/>
              <a:sym typeface="Handy Casu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314438" y="1903353"/>
            <a:ext cx="13659124" cy="509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zh-TW" altLang="en-US" sz="3200" dirty="0">
                <a:solidFill>
                  <a:srgbClr val="394F5E"/>
                </a:solidFill>
                <a:latin typeface="源樣黑體 B" panose="020B0800000000000000" pitchFamily="34" charset="-120"/>
                <a:ea typeface="源樣黑體 B" panose="020B0800000000000000" pitchFamily="34" charset="-120"/>
                <a:cs typeface="Kollektif"/>
                <a:sym typeface="Kollektif"/>
              </a:rPr>
              <a:t>子計畫</a:t>
            </a:r>
            <a:r>
              <a:rPr lang="en-US" altLang="zh-TW" sz="3200" dirty="0">
                <a:solidFill>
                  <a:srgbClr val="394F5E"/>
                </a:solidFill>
                <a:latin typeface="源樣黑體 B" panose="020B0800000000000000" pitchFamily="34" charset="-120"/>
                <a:ea typeface="源樣黑體 B" panose="020B0800000000000000" pitchFamily="34" charset="-120"/>
                <a:cs typeface="Kollektif"/>
                <a:sym typeface="Kollektif"/>
              </a:rPr>
              <a:t>1</a:t>
            </a:r>
            <a:r>
              <a:rPr lang="zh-TW" altLang="en-US" sz="3200" dirty="0">
                <a:solidFill>
                  <a:srgbClr val="394F5E"/>
                </a:solidFill>
                <a:latin typeface="源樣黑體 B" panose="020B0800000000000000" pitchFamily="34" charset="-120"/>
                <a:ea typeface="源樣黑體 B" panose="020B0800000000000000" pitchFamily="34" charset="-120"/>
                <a:cs typeface="Kollektif"/>
                <a:sym typeface="Kollektif"/>
              </a:rPr>
              <a:t>推動教師實踐自主活化教學」社群領導人專業增能</a:t>
            </a:r>
            <a:endParaRPr lang="en-US" sz="3200" dirty="0">
              <a:solidFill>
                <a:srgbClr val="394F5E"/>
              </a:solidFill>
              <a:latin typeface="源樣黑體 B" panose="020B0800000000000000" pitchFamily="34" charset="-120"/>
              <a:ea typeface="源樣黑體 B" panose="020B0800000000000000" pitchFamily="34" charset="-120"/>
              <a:cs typeface="Kollektif"/>
              <a:sym typeface="Kollektif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0" y="0"/>
            <a:ext cx="3578292" cy="2670300"/>
          </a:xfrm>
          <a:custGeom>
            <a:avLst/>
            <a:gdLst/>
            <a:ahLst/>
            <a:cxnLst/>
            <a:rect l="l" t="t" r="r" b="b"/>
            <a:pathLst>
              <a:path w="3578292" h="2670300">
                <a:moveTo>
                  <a:pt x="3578292" y="0"/>
                </a:moveTo>
                <a:lnTo>
                  <a:pt x="0" y="0"/>
                </a:lnTo>
                <a:lnTo>
                  <a:pt x="0" y="2670300"/>
                </a:lnTo>
                <a:lnTo>
                  <a:pt x="3578292" y="2670300"/>
                </a:lnTo>
                <a:lnTo>
                  <a:pt x="357829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324750" y="7593138"/>
            <a:ext cx="1957944" cy="1992819"/>
          </a:xfrm>
          <a:custGeom>
            <a:avLst/>
            <a:gdLst/>
            <a:ahLst/>
            <a:cxnLst/>
            <a:rect l="l" t="t" r="r" b="b"/>
            <a:pathLst>
              <a:path w="1957944" h="1992819">
                <a:moveTo>
                  <a:pt x="0" y="0"/>
                </a:moveTo>
                <a:lnTo>
                  <a:pt x="1957944" y="0"/>
                </a:lnTo>
                <a:lnTo>
                  <a:pt x="1957944" y="1992819"/>
                </a:lnTo>
                <a:lnTo>
                  <a:pt x="0" y="19928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2" name="資料庫圖表 11">
            <a:extLst>
              <a:ext uri="{FF2B5EF4-FFF2-40B4-BE49-F238E27FC236}">
                <a16:creationId xmlns:a16="http://schemas.microsoft.com/office/drawing/2014/main" id="{BDB609D4-D8B4-4536-8C31-B1F4F0197CFA}"/>
              </a:ext>
            </a:extLst>
          </p:cNvPr>
          <p:cNvGraphicFramePr/>
          <p:nvPr/>
        </p:nvGraphicFramePr>
        <p:xfrm>
          <a:off x="1968104" y="2516302"/>
          <a:ext cx="14534427" cy="734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540655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88667" y="885825"/>
            <a:ext cx="13110666" cy="114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zh-TW" altLang="en-US" sz="5600" dirty="0">
                <a:solidFill>
                  <a:srgbClr val="B6E2DE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課程領導組</a:t>
            </a:r>
            <a:r>
              <a:rPr lang="en-US" altLang="zh-TW" sz="5600" dirty="0">
                <a:solidFill>
                  <a:srgbClr val="B6E2DE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113-1</a:t>
            </a:r>
            <a:r>
              <a:rPr lang="zh-TW" altLang="en-US" sz="5600" dirty="0">
                <a:solidFill>
                  <a:srgbClr val="B6E2DE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期末工作會議</a:t>
            </a:r>
          </a:p>
        </p:txBody>
      </p:sp>
      <p:sp>
        <p:nvSpPr>
          <p:cNvPr id="3" name="Freeform 3"/>
          <p:cNvSpPr/>
          <p:nvPr/>
        </p:nvSpPr>
        <p:spPr>
          <a:xfrm>
            <a:off x="-954283" y="7769185"/>
            <a:ext cx="2628969" cy="3129725"/>
          </a:xfrm>
          <a:custGeom>
            <a:avLst/>
            <a:gdLst/>
            <a:ahLst/>
            <a:cxnLst/>
            <a:rect l="l" t="t" r="r" b="b"/>
            <a:pathLst>
              <a:path w="2628969" h="3129725">
                <a:moveTo>
                  <a:pt x="0" y="0"/>
                </a:moveTo>
                <a:lnTo>
                  <a:pt x="2628969" y="0"/>
                </a:lnTo>
                <a:lnTo>
                  <a:pt x="2628969" y="3129725"/>
                </a:lnTo>
                <a:lnTo>
                  <a:pt x="0" y="3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40198" y="3611102"/>
            <a:ext cx="3523459" cy="3882599"/>
          </a:xfrm>
          <a:custGeom>
            <a:avLst/>
            <a:gdLst/>
            <a:ahLst/>
            <a:cxnLst/>
            <a:rect l="l" t="t" r="r" b="b"/>
            <a:pathLst>
              <a:path w="3523459" h="3882599">
                <a:moveTo>
                  <a:pt x="0" y="0"/>
                </a:moveTo>
                <a:lnTo>
                  <a:pt x="3523459" y="0"/>
                </a:lnTo>
                <a:lnTo>
                  <a:pt x="3523459" y="3882599"/>
                </a:lnTo>
                <a:lnTo>
                  <a:pt x="0" y="3882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38966" y="3611102"/>
            <a:ext cx="3523459" cy="3882599"/>
          </a:xfrm>
          <a:custGeom>
            <a:avLst/>
            <a:gdLst/>
            <a:ahLst/>
            <a:cxnLst/>
            <a:rect l="l" t="t" r="r" b="b"/>
            <a:pathLst>
              <a:path w="3523459" h="3882599">
                <a:moveTo>
                  <a:pt x="0" y="0"/>
                </a:moveTo>
                <a:lnTo>
                  <a:pt x="3523459" y="0"/>
                </a:lnTo>
                <a:lnTo>
                  <a:pt x="3523459" y="3882599"/>
                </a:lnTo>
                <a:lnTo>
                  <a:pt x="0" y="3882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237734" y="3611102"/>
            <a:ext cx="3523459" cy="3882599"/>
          </a:xfrm>
          <a:custGeom>
            <a:avLst/>
            <a:gdLst/>
            <a:ahLst/>
            <a:cxnLst/>
            <a:rect l="l" t="t" r="r" b="b"/>
            <a:pathLst>
              <a:path w="3523459" h="3882599">
                <a:moveTo>
                  <a:pt x="0" y="0"/>
                </a:moveTo>
                <a:lnTo>
                  <a:pt x="3523459" y="0"/>
                </a:lnTo>
                <a:lnTo>
                  <a:pt x="3523459" y="3882599"/>
                </a:lnTo>
                <a:lnTo>
                  <a:pt x="0" y="3882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7713485" y="7663639"/>
            <a:ext cx="11217181" cy="14520623"/>
          </a:xfrm>
          <a:custGeom>
            <a:avLst/>
            <a:gdLst/>
            <a:ahLst/>
            <a:cxnLst/>
            <a:rect l="l" t="t" r="r" b="b"/>
            <a:pathLst>
              <a:path w="11217181" h="14520623">
                <a:moveTo>
                  <a:pt x="0" y="0"/>
                </a:moveTo>
                <a:lnTo>
                  <a:pt x="11217181" y="0"/>
                </a:lnTo>
                <a:lnTo>
                  <a:pt x="11217181" y="14520623"/>
                </a:lnTo>
                <a:lnTo>
                  <a:pt x="0" y="14520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999464" y="8767676"/>
            <a:ext cx="4757344" cy="4146021"/>
          </a:xfrm>
          <a:custGeom>
            <a:avLst/>
            <a:gdLst/>
            <a:ahLst/>
            <a:cxnLst/>
            <a:rect l="l" t="t" r="r" b="b"/>
            <a:pathLst>
              <a:path w="4757344" h="4146021">
                <a:moveTo>
                  <a:pt x="0" y="0"/>
                </a:moveTo>
                <a:lnTo>
                  <a:pt x="4757344" y="0"/>
                </a:lnTo>
                <a:lnTo>
                  <a:pt x="4757344" y="4146021"/>
                </a:lnTo>
                <a:lnTo>
                  <a:pt x="0" y="4146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12295" y="6810816"/>
            <a:ext cx="5033064" cy="987739"/>
          </a:xfrm>
          <a:custGeom>
            <a:avLst/>
            <a:gdLst/>
            <a:ahLst/>
            <a:cxnLst/>
            <a:rect l="l" t="t" r="r" b="b"/>
            <a:pathLst>
              <a:path w="5033064" h="987739">
                <a:moveTo>
                  <a:pt x="0" y="0"/>
                </a:moveTo>
                <a:lnTo>
                  <a:pt x="5033064" y="0"/>
                </a:lnTo>
                <a:lnTo>
                  <a:pt x="5033064" y="987739"/>
                </a:lnTo>
                <a:lnTo>
                  <a:pt x="0" y="987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511063" y="6810816"/>
            <a:ext cx="5033064" cy="987739"/>
          </a:xfrm>
          <a:custGeom>
            <a:avLst/>
            <a:gdLst/>
            <a:ahLst/>
            <a:cxnLst/>
            <a:rect l="l" t="t" r="r" b="b"/>
            <a:pathLst>
              <a:path w="5033064" h="987739">
                <a:moveTo>
                  <a:pt x="0" y="0"/>
                </a:moveTo>
                <a:lnTo>
                  <a:pt x="5033064" y="0"/>
                </a:lnTo>
                <a:lnTo>
                  <a:pt x="5033064" y="987739"/>
                </a:lnTo>
                <a:lnTo>
                  <a:pt x="0" y="987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109831" y="6810816"/>
            <a:ext cx="5033064" cy="987739"/>
          </a:xfrm>
          <a:custGeom>
            <a:avLst/>
            <a:gdLst/>
            <a:ahLst/>
            <a:cxnLst/>
            <a:rect l="l" t="t" r="r" b="b"/>
            <a:pathLst>
              <a:path w="5033064" h="987739">
                <a:moveTo>
                  <a:pt x="0" y="0"/>
                </a:moveTo>
                <a:lnTo>
                  <a:pt x="5033064" y="0"/>
                </a:lnTo>
                <a:lnTo>
                  <a:pt x="5033064" y="987739"/>
                </a:lnTo>
                <a:lnTo>
                  <a:pt x="0" y="987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121176">
            <a:off x="15481067" y="460731"/>
            <a:ext cx="2157952" cy="2196388"/>
          </a:xfrm>
          <a:custGeom>
            <a:avLst/>
            <a:gdLst/>
            <a:ahLst/>
            <a:cxnLst/>
            <a:rect l="l" t="t" r="r" b="b"/>
            <a:pathLst>
              <a:path w="2157952" h="2196388">
                <a:moveTo>
                  <a:pt x="0" y="0"/>
                </a:moveTo>
                <a:lnTo>
                  <a:pt x="2157952" y="0"/>
                </a:lnTo>
                <a:lnTo>
                  <a:pt x="2157952" y="2196388"/>
                </a:lnTo>
                <a:lnTo>
                  <a:pt x="0" y="2196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50574" y="736983"/>
            <a:ext cx="2113592" cy="2105666"/>
          </a:xfrm>
          <a:custGeom>
            <a:avLst/>
            <a:gdLst/>
            <a:ahLst/>
            <a:cxnLst/>
            <a:rect l="l" t="t" r="r" b="b"/>
            <a:pathLst>
              <a:path w="2113592" h="2105666">
                <a:moveTo>
                  <a:pt x="0" y="0"/>
                </a:moveTo>
                <a:lnTo>
                  <a:pt x="2113592" y="0"/>
                </a:lnTo>
                <a:lnTo>
                  <a:pt x="2113592" y="2105667"/>
                </a:lnTo>
                <a:lnTo>
                  <a:pt x="0" y="21056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645463" y="2414735"/>
            <a:ext cx="10997074" cy="509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200" dirty="0">
                <a:solidFill>
                  <a:srgbClr val="394F5E"/>
                </a:solidFill>
                <a:latin typeface="源樣黑體 B" panose="020B0800000000000000" pitchFamily="34" charset="-120"/>
                <a:ea typeface="源樣黑體 B" panose="020B0800000000000000" pitchFamily="34" charset="-120"/>
                <a:cs typeface="Kollektif"/>
                <a:sym typeface="Kollektif"/>
              </a:rPr>
              <a:t>114</a:t>
            </a:r>
            <a:r>
              <a:rPr lang="zh-TW" altLang="en-US" sz="3200" dirty="0">
                <a:solidFill>
                  <a:srgbClr val="394F5E"/>
                </a:solidFill>
                <a:latin typeface="源樣黑體 B" panose="020B0800000000000000" pitchFamily="34" charset="-120"/>
                <a:ea typeface="源樣黑體 B" panose="020B0800000000000000" pitchFamily="34" charset="-120"/>
                <a:cs typeface="Kollektif"/>
                <a:sym typeface="Kollektif"/>
              </a:rPr>
              <a:t>年</a:t>
            </a:r>
            <a:r>
              <a:rPr lang="en-US" altLang="zh-TW" sz="3200" dirty="0">
                <a:solidFill>
                  <a:srgbClr val="394F5E"/>
                </a:solidFill>
                <a:latin typeface="源樣黑體 B" panose="020B0800000000000000" pitchFamily="34" charset="-120"/>
                <a:ea typeface="源樣黑體 B" panose="020B0800000000000000" pitchFamily="34" charset="-120"/>
                <a:cs typeface="Kollektif"/>
                <a:sym typeface="Kollektif"/>
              </a:rPr>
              <a:t>1</a:t>
            </a:r>
            <a:r>
              <a:rPr lang="zh-TW" altLang="en-US" sz="3200" dirty="0">
                <a:solidFill>
                  <a:srgbClr val="394F5E"/>
                </a:solidFill>
                <a:latin typeface="源樣黑體 B" panose="020B0800000000000000" pitchFamily="34" charset="-120"/>
                <a:ea typeface="源樣黑體 B" panose="020B0800000000000000" pitchFamily="34" charset="-120"/>
                <a:cs typeface="Kollektif"/>
                <a:sym typeface="Kollektif"/>
              </a:rPr>
              <a:t>月</a:t>
            </a:r>
            <a:r>
              <a:rPr lang="en-US" altLang="zh-TW" sz="3200" dirty="0">
                <a:solidFill>
                  <a:srgbClr val="394F5E"/>
                </a:solidFill>
                <a:latin typeface="源樣黑體 B" panose="020B0800000000000000" pitchFamily="34" charset="-120"/>
                <a:ea typeface="源樣黑體 B" panose="020B0800000000000000" pitchFamily="34" charset="-120"/>
                <a:cs typeface="Kollektif"/>
                <a:sym typeface="Kollektif"/>
              </a:rPr>
              <a:t>7</a:t>
            </a:r>
            <a:r>
              <a:rPr lang="zh-TW" altLang="en-US" sz="3200" dirty="0">
                <a:solidFill>
                  <a:srgbClr val="394F5E"/>
                </a:solidFill>
                <a:latin typeface="源樣黑體 B" panose="020B0800000000000000" pitchFamily="34" charset="-120"/>
                <a:ea typeface="源樣黑體 B" panose="020B0800000000000000" pitchFamily="34" charset="-120"/>
                <a:cs typeface="Kollektif"/>
                <a:sym typeface="Kollektif"/>
              </a:rPr>
              <a:t>日（星期二）＠景興國中校史室</a:t>
            </a:r>
            <a:endParaRPr lang="en-US" sz="3200" dirty="0">
              <a:solidFill>
                <a:srgbClr val="394F5E"/>
              </a:solidFill>
              <a:latin typeface="源樣黑體 B" panose="020B0800000000000000" pitchFamily="34" charset="-120"/>
              <a:ea typeface="源樣黑體 B" panose="020B0800000000000000" pitchFamily="34" charset="-120"/>
              <a:cs typeface="Kollektif"/>
              <a:sym typeface="Kollektif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 rot="-5400000">
            <a:off x="-4298360" y="5299547"/>
            <a:ext cx="26884721" cy="34802228"/>
          </a:xfrm>
          <a:custGeom>
            <a:avLst/>
            <a:gdLst/>
            <a:ahLst/>
            <a:cxnLst/>
            <a:rect l="l" t="t" r="r" b="b"/>
            <a:pathLst>
              <a:path w="26884721" h="34802228">
                <a:moveTo>
                  <a:pt x="0" y="0"/>
                </a:moveTo>
                <a:lnTo>
                  <a:pt x="26884720" y="0"/>
                </a:lnTo>
                <a:lnTo>
                  <a:pt x="26884720" y="34802227"/>
                </a:lnTo>
                <a:lnTo>
                  <a:pt x="0" y="34802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0" y="7986197"/>
            <a:ext cx="2647520" cy="2300803"/>
          </a:xfrm>
          <a:custGeom>
            <a:avLst/>
            <a:gdLst/>
            <a:ahLst/>
            <a:cxnLst/>
            <a:rect l="l" t="t" r="r" b="b"/>
            <a:pathLst>
              <a:path w="2647520" h="2300803">
                <a:moveTo>
                  <a:pt x="2647520" y="0"/>
                </a:moveTo>
                <a:lnTo>
                  <a:pt x="0" y="0"/>
                </a:lnTo>
                <a:lnTo>
                  <a:pt x="0" y="2300803"/>
                </a:lnTo>
                <a:lnTo>
                  <a:pt x="2647520" y="2300803"/>
                </a:lnTo>
                <a:lnTo>
                  <a:pt x="26475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640480" y="7986197"/>
            <a:ext cx="2647520" cy="2300803"/>
          </a:xfrm>
          <a:custGeom>
            <a:avLst/>
            <a:gdLst/>
            <a:ahLst/>
            <a:cxnLst/>
            <a:rect l="l" t="t" r="r" b="b"/>
            <a:pathLst>
              <a:path w="2647520" h="2300803">
                <a:moveTo>
                  <a:pt x="0" y="0"/>
                </a:moveTo>
                <a:lnTo>
                  <a:pt x="2647520" y="0"/>
                </a:lnTo>
                <a:lnTo>
                  <a:pt x="2647520" y="2300803"/>
                </a:lnTo>
                <a:lnTo>
                  <a:pt x="0" y="2300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211411">
            <a:off x="269061" y="-52704"/>
            <a:ext cx="1519279" cy="1568288"/>
          </a:xfrm>
          <a:custGeom>
            <a:avLst/>
            <a:gdLst/>
            <a:ahLst/>
            <a:cxnLst/>
            <a:rect l="l" t="t" r="r" b="b"/>
            <a:pathLst>
              <a:path w="1519279" h="1568288">
                <a:moveTo>
                  <a:pt x="0" y="0"/>
                </a:moveTo>
                <a:lnTo>
                  <a:pt x="1519279" y="0"/>
                </a:lnTo>
                <a:lnTo>
                  <a:pt x="1519279" y="1568288"/>
                </a:lnTo>
                <a:lnTo>
                  <a:pt x="0" y="1568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46717">
            <a:off x="5441276" y="212697"/>
            <a:ext cx="1038003" cy="1159901"/>
          </a:xfrm>
          <a:custGeom>
            <a:avLst/>
            <a:gdLst/>
            <a:ahLst/>
            <a:cxnLst/>
            <a:rect l="l" t="t" r="r" b="b"/>
            <a:pathLst>
              <a:path w="1984009" h="1919529">
                <a:moveTo>
                  <a:pt x="0" y="0"/>
                </a:moveTo>
                <a:lnTo>
                  <a:pt x="1984009" y="0"/>
                </a:lnTo>
                <a:lnTo>
                  <a:pt x="1984009" y="1919529"/>
                </a:lnTo>
                <a:lnTo>
                  <a:pt x="0" y="19195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4200" y="152852"/>
            <a:ext cx="7587500" cy="1157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zh-TW" altLang="en-US" sz="5600" dirty="0">
                <a:solidFill>
                  <a:srgbClr val="B6E2DE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討論事項</a:t>
            </a:r>
            <a:endParaRPr lang="en-US" sz="5600" dirty="0">
              <a:solidFill>
                <a:srgbClr val="B6E2DE"/>
              </a:solidFill>
              <a:latin typeface="華康布丁體" panose="040B0C09000000000000" pitchFamily="81" charset="-120"/>
              <a:ea typeface="華康布丁體" panose="040B0C09000000000000" pitchFamily="81" charset="-120"/>
              <a:cs typeface="Handy Casual"/>
              <a:sym typeface="Handy Casual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A69E892-7382-4643-B361-075BEFE40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67030"/>
              </p:ext>
            </p:extLst>
          </p:nvPr>
        </p:nvGraphicFramePr>
        <p:xfrm>
          <a:off x="1143000" y="1725896"/>
          <a:ext cx="16002000" cy="79382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873770632"/>
                    </a:ext>
                  </a:extLst>
                </a:gridCol>
                <a:gridCol w="7696200">
                  <a:extLst>
                    <a:ext uri="{9D8B030D-6E8A-4147-A177-3AD203B41FA5}">
                      <a16:colId xmlns:a16="http://schemas.microsoft.com/office/drawing/2014/main" val="1081837676"/>
                    </a:ext>
                  </a:extLst>
                </a:gridCol>
                <a:gridCol w="3063438">
                  <a:extLst>
                    <a:ext uri="{9D8B030D-6E8A-4147-A177-3AD203B41FA5}">
                      <a16:colId xmlns:a16="http://schemas.microsoft.com/office/drawing/2014/main" val="639898044"/>
                    </a:ext>
                  </a:extLst>
                </a:gridCol>
                <a:gridCol w="2499162">
                  <a:extLst>
                    <a:ext uri="{9D8B030D-6E8A-4147-A177-3AD203B41FA5}">
                      <a16:colId xmlns:a16="http://schemas.microsoft.com/office/drawing/2014/main" val="1282433872"/>
                    </a:ext>
                  </a:extLst>
                </a:gridCol>
              </a:tblGrid>
              <a:tr h="409686">
                <a:tc>
                  <a:txBody>
                    <a:bodyPr/>
                    <a:lstStyle/>
                    <a:p>
                      <a:pPr marL="0" algn="ctr"/>
                      <a:r>
                        <a:rPr lang="zh-TW" altLang="en-US" sz="2600" dirty="0">
                          <a:solidFill>
                            <a:schemeClr val="bg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預定月份</a:t>
                      </a:r>
                      <a:endParaRPr lang="zh-TW" sz="2600" dirty="0">
                        <a:solidFill>
                          <a:schemeClr val="bg2"/>
                        </a:solidFill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6804" marR="16804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altLang="en-US" sz="2600" dirty="0">
                          <a:solidFill>
                            <a:schemeClr val="bg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活動內容</a:t>
                      </a:r>
                      <a:endParaRPr lang="zh-TW" sz="2600" dirty="0">
                        <a:solidFill>
                          <a:schemeClr val="bg2"/>
                        </a:solidFill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6804" marR="16804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altLang="en-US" sz="2600" dirty="0">
                          <a:solidFill>
                            <a:schemeClr val="bg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性質</a:t>
                      </a:r>
                      <a:endParaRPr lang="zh-TW" sz="2600" dirty="0">
                        <a:solidFill>
                          <a:schemeClr val="bg2"/>
                        </a:solidFill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6804" marR="16804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altLang="en-US" sz="2600" dirty="0">
                          <a:solidFill>
                            <a:schemeClr val="bg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辦理地點</a:t>
                      </a:r>
                      <a:endParaRPr lang="zh-TW" sz="2600" dirty="0">
                        <a:solidFill>
                          <a:schemeClr val="bg2"/>
                        </a:solidFill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6804" marR="16804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243640"/>
                  </a:ext>
                </a:extLst>
              </a:tr>
              <a:tr h="756948">
                <a:tc>
                  <a:txBody>
                    <a:bodyPr/>
                    <a:lstStyle/>
                    <a:p>
                      <a:pPr marL="0" algn="ctr"/>
                      <a:r>
                        <a:rPr lang="en-US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3/25</a:t>
                      </a:r>
                      <a:br>
                        <a:rPr lang="en-US" alt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</a:b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13:20-16:30</a:t>
                      </a:r>
                      <a:endParaRPr lang="zh-TW" sz="2600" dirty="0"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just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活化學校（子計畫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）課程領導人研習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─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─</a:t>
                      </a:r>
                      <a:br>
                        <a:rPr lang="en-US" alt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</a:b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生成式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AI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在專題式探究教學之應用</a:t>
                      </a:r>
                      <a:r>
                        <a:rPr lang="zh-TW" alt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（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二</a:t>
                      </a:r>
                      <a:r>
                        <a:rPr lang="zh-TW" alt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）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 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。</a:t>
                      </a: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活化學校增能</a:t>
                      </a:r>
                    </a:p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行政溝通協調</a:t>
                      </a: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60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實踐國中</a:t>
                      </a:r>
                    </a:p>
                  </a:txBody>
                  <a:tcPr marL="16804" marR="16804" marT="0" marB="0" anchor="ctr"/>
                </a:tc>
                <a:extLst>
                  <a:ext uri="{0D108BD9-81ED-4DB2-BD59-A6C34878D82A}">
                    <a16:rowId xmlns:a16="http://schemas.microsoft.com/office/drawing/2014/main" val="45468974"/>
                  </a:ext>
                </a:extLst>
              </a:tr>
              <a:tr h="985853">
                <a:tc>
                  <a:txBody>
                    <a:bodyPr/>
                    <a:lstStyle/>
                    <a:p>
                      <a:pPr marL="0" algn="ctr"/>
                      <a:r>
                        <a:rPr lang="en-US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3</a:t>
                      </a:r>
                      <a:r>
                        <a:rPr lang="zh-TW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月份辦理</a:t>
                      </a:r>
                      <a:endParaRPr lang="en-US" altLang="zh-TW" sz="2600" dirty="0">
                        <a:solidFill>
                          <a:schemeClr val="accent2"/>
                        </a:solidFill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  <a:p>
                      <a:pPr marL="0" algn="ctr"/>
                      <a:r>
                        <a:rPr lang="zh-TW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（各群訂定）</a:t>
                      </a:r>
                    </a:p>
                    <a:p>
                      <a:pPr marL="0" algn="ctr"/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13:20-16:30</a:t>
                      </a:r>
                      <a:endParaRPr lang="zh-TW" sz="2600" dirty="0"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just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活化學校（子計畫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）課程領導人研習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─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─</a:t>
                      </a:r>
                      <a:br>
                        <a:rPr lang="en-US" alt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</a:b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AI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共備跨域教學力，培養學生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6C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自主學習力</a:t>
                      </a:r>
                      <a:r>
                        <a:rPr lang="zh-TW" alt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（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三</a:t>
                      </a:r>
                      <a:r>
                        <a:rPr lang="zh-TW" alt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）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。</a:t>
                      </a: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活化學校增能</a:t>
                      </a:r>
                    </a:p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行政溝通協調</a:t>
                      </a: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60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敦化國中</a:t>
                      </a:r>
                    </a:p>
                    <a:p>
                      <a:pPr marL="0" algn="ctr"/>
                      <a:r>
                        <a:rPr lang="zh-TW" sz="260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北政國中</a:t>
                      </a:r>
                    </a:p>
                    <a:p>
                      <a:pPr marL="0" algn="ctr"/>
                      <a:r>
                        <a:rPr lang="zh-TW" sz="260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景興國中</a:t>
                      </a:r>
                    </a:p>
                  </a:txBody>
                  <a:tcPr marL="16804" marR="16804" marT="0" marB="0" anchor="ctr"/>
                </a:tc>
                <a:extLst>
                  <a:ext uri="{0D108BD9-81ED-4DB2-BD59-A6C34878D82A}">
                    <a16:rowId xmlns:a16="http://schemas.microsoft.com/office/drawing/2014/main" val="976471410"/>
                  </a:ext>
                </a:extLst>
              </a:tr>
              <a:tr h="761796">
                <a:tc>
                  <a:txBody>
                    <a:bodyPr/>
                    <a:lstStyle/>
                    <a:p>
                      <a:pPr marL="0" algn="ctr"/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4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月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14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日至</a:t>
                      </a:r>
                    </a:p>
                    <a:p>
                      <a:pPr marL="0" algn="ctr"/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4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月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30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日</a:t>
                      </a:r>
                    </a:p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（每群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場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)</a:t>
                      </a:r>
                      <a:endParaRPr lang="zh-TW" sz="2600" dirty="0"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lvl="0" indent="-342900" algn="just">
                        <a:buFont typeface="+mj-lt"/>
                        <a:buAutoNum type="arabicPeriod"/>
                      </a:pP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活化學校（子計畫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）學校進行彈性課程素養導向的探究式教學公開課</a:t>
                      </a:r>
                      <a:r>
                        <a:rPr lang="zh-TW" alt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（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二</a:t>
                      </a:r>
                      <a:r>
                        <a:rPr lang="zh-TW" alt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）</a:t>
                      </a:r>
                      <a:endParaRPr lang="zh-TW" sz="2600" dirty="0"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  <a:p>
                      <a:pPr marL="0" lvl="0" indent="-342900" algn="just">
                        <a:buFont typeface="+mj-lt"/>
                        <a:buAutoNum type="arabicPeriod"/>
                      </a:pP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以子計畫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學校為主要參加對象，由協作學校統籌規劃與發文。</a:t>
                      </a: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活化學校增能</a:t>
                      </a:r>
                    </a:p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成果分享交流</a:t>
                      </a: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敦化國中</a:t>
                      </a:r>
                    </a:p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北政國中</a:t>
                      </a:r>
                    </a:p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景興國中</a:t>
                      </a:r>
                    </a:p>
                  </a:txBody>
                  <a:tcPr marL="16804" marR="16804" marT="0" marB="0" anchor="ctr"/>
                </a:tc>
                <a:extLst>
                  <a:ext uri="{0D108BD9-81ED-4DB2-BD59-A6C34878D82A}">
                    <a16:rowId xmlns:a16="http://schemas.microsoft.com/office/drawing/2014/main" val="3077638631"/>
                  </a:ext>
                </a:extLst>
              </a:tr>
              <a:tr h="448115">
                <a:tc>
                  <a:txBody>
                    <a:bodyPr/>
                    <a:lstStyle/>
                    <a:p>
                      <a:pPr marL="0" algn="ctr"/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4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月下旬</a:t>
                      </a: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just"/>
                      <a:r>
                        <a:rPr lang="en-US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6</a:t>
                      </a:r>
                      <a:r>
                        <a:rPr lang="zh-TW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場次辦理說明會議</a:t>
                      </a:r>
                    </a:p>
                    <a:p>
                      <a:pPr marL="0" algn="just"/>
                      <a:r>
                        <a:rPr lang="zh-TW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活化學校（子計畫</a:t>
                      </a:r>
                      <a:r>
                        <a:rPr lang="en-US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</a:t>
                      </a:r>
                      <a:r>
                        <a:rPr lang="zh-TW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）發表</a:t>
                      </a:r>
                      <a:r>
                        <a:rPr lang="zh-TW" altLang="en-US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－以</a:t>
                      </a:r>
                      <a:r>
                        <a:rPr lang="en-US" altLang="zh-TW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AI</a:t>
                      </a:r>
                      <a:r>
                        <a:rPr lang="zh-TW" altLang="en-US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共備提升跨域課程設計及探究教學力</a:t>
                      </a:r>
                      <a:r>
                        <a:rPr lang="zh-TW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成果分享。</a:t>
                      </a: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行政溝通協調</a:t>
                      </a: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景興國中</a:t>
                      </a:r>
                    </a:p>
                    <a:p>
                      <a:pPr marL="0" algn="ctr"/>
                      <a:r>
                        <a:rPr lang="zh-TW" alt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（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線上會議</a:t>
                      </a:r>
                      <a:r>
                        <a:rPr lang="zh-TW" alt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）</a:t>
                      </a:r>
                      <a:endParaRPr lang="zh-TW" sz="2600" dirty="0"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6804" marR="16804" marT="0" marB="0" anchor="ctr"/>
                </a:tc>
                <a:extLst>
                  <a:ext uri="{0D108BD9-81ED-4DB2-BD59-A6C34878D82A}">
                    <a16:rowId xmlns:a16="http://schemas.microsoft.com/office/drawing/2014/main" val="1221558329"/>
                  </a:ext>
                </a:extLst>
              </a:tr>
              <a:tr h="716984">
                <a:tc>
                  <a:txBody>
                    <a:bodyPr/>
                    <a:lstStyle/>
                    <a:p>
                      <a:pPr marL="0" algn="ctr"/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5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月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12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日至</a:t>
                      </a:r>
                    </a:p>
                    <a:p>
                      <a:pPr marL="0" algn="ctr"/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5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月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30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日</a:t>
                      </a:r>
                    </a:p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（</a:t>
                      </a:r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6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場次）</a:t>
                      </a: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just"/>
                      <a:r>
                        <a:rPr lang="zh-TW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活化學校（子計畫</a:t>
                      </a:r>
                      <a:r>
                        <a:rPr lang="en-US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</a:t>
                      </a:r>
                      <a:r>
                        <a:rPr lang="zh-TW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）發表</a:t>
                      </a:r>
                      <a:r>
                        <a:rPr lang="zh-TW" altLang="en-US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－以</a:t>
                      </a:r>
                      <a:r>
                        <a:rPr lang="en-US" altLang="zh-TW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AI</a:t>
                      </a:r>
                      <a:r>
                        <a:rPr lang="zh-TW" altLang="en-US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共備提升跨域課程設計及探究教學力成果分享</a:t>
                      </a:r>
                      <a:endParaRPr lang="zh-TW" sz="2600" dirty="0">
                        <a:solidFill>
                          <a:schemeClr val="accent2"/>
                        </a:solidFill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活化學校增能</a:t>
                      </a:r>
                    </a:p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成果分享交流</a:t>
                      </a: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敦化國中</a:t>
                      </a:r>
                    </a:p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北政國中</a:t>
                      </a:r>
                    </a:p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景興國中</a:t>
                      </a:r>
                    </a:p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實踐國中</a:t>
                      </a:r>
                    </a:p>
                  </a:txBody>
                  <a:tcPr marL="16804" marR="16804" marT="0" marB="0" anchor="ctr"/>
                </a:tc>
                <a:extLst>
                  <a:ext uri="{0D108BD9-81ED-4DB2-BD59-A6C34878D82A}">
                    <a16:rowId xmlns:a16="http://schemas.microsoft.com/office/drawing/2014/main" val="3494922017"/>
                  </a:ext>
                </a:extLst>
              </a:tr>
              <a:tr h="896230">
                <a:tc>
                  <a:txBody>
                    <a:bodyPr/>
                    <a:lstStyle/>
                    <a:p>
                      <a:pPr marL="0" algn="ctr"/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7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月</a:t>
                      </a:r>
                      <a:r>
                        <a:rPr lang="en-US" sz="2600" dirty="0">
                          <a:solidFill>
                            <a:schemeClr val="accent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8</a:t>
                      </a:r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日</a:t>
                      </a:r>
                    </a:p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（星期二）</a:t>
                      </a:r>
                    </a:p>
                    <a:p>
                      <a:pPr marL="0" algn="ctr"/>
                      <a:r>
                        <a:rPr lang="en-US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10:00-13:00</a:t>
                      </a:r>
                      <a:endParaRPr lang="zh-TW" sz="2600" dirty="0"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just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課程領導組期末成果報告與檢討反思（含協作學校）。</a:t>
                      </a: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成果報告檢討</a:t>
                      </a:r>
                    </a:p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行政溝通協調</a:t>
                      </a:r>
                    </a:p>
                  </a:txBody>
                  <a:tcPr marL="16804" marR="16804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600" dirty="0"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景興國中</a:t>
                      </a:r>
                    </a:p>
                  </a:txBody>
                  <a:tcPr marL="16804" marR="16804" marT="0" marB="0" anchor="ctr"/>
                </a:tc>
                <a:extLst>
                  <a:ext uri="{0D108BD9-81ED-4DB2-BD59-A6C34878D82A}">
                    <a16:rowId xmlns:a16="http://schemas.microsoft.com/office/drawing/2014/main" val="1599614036"/>
                  </a:ext>
                </a:extLst>
              </a:tr>
            </a:tbl>
          </a:graphicData>
        </a:graphic>
      </p:graphicFrame>
      <p:sp>
        <p:nvSpPr>
          <p:cNvPr id="23" name="Freeform 23"/>
          <p:cNvSpPr/>
          <p:nvPr/>
        </p:nvSpPr>
        <p:spPr>
          <a:xfrm>
            <a:off x="16687800" y="8462451"/>
            <a:ext cx="1598326" cy="1004948"/>
          </a:xfrm>
          <a:custGeom>
            <a:avLst/>
            <a:gdLst/>
            <a:ahLst/>
            <a:cxnLst/>
            <a:rect l="l" t="t" r="r" b="b"/>
            <a:pathLst>
              <a:path w="1598326" h="1004948">
                <a:moveTo>
                  <a:pt x="0" y="0"/>
                </a:moveTo>
                <a:lnTo>
                  <a:pt x="1598326" y="0"/>
                </a:lnTo>
                <a:lnTo>
                  <a:pt x="1598326" y="1004947"/>
                </a:lnTo>
                <a:lnTo>
                  <a:pt x="0" y="1004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79315" y="3356056"/>
            <a:ext cx="12329369" cy="1157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zh-TW" altLang="en-US" sz="6999" dirty="0">
                <a:solidFill>
                  <a:srgbClr val="394F5E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	臨時動議</a:t>
            </a:r>
            <a:endParaRPr lang="en-US" sz="6999" dirty="0">
              <a:solidFill>
                <a:srgbClr val="394F5E"/>
              </a:solidFill>
              <a:latin typeface="華康布丁體" panose="040B0C09000000000000" pitchFamily="81" charset="-120"/>
              <a:ea typeface="華康布丁體" panose="040B0C09000000000000" pitchFamily="81" charset="-120"/>
              <a:cs typeface="Handy Casual"/>
              <a:sym typeface="Handy Casual"/>
            </a:endParaRPr>
          </a:p>
        </p:txBody>
      </p:sp>
      <p:sp>
        <p:nvSpPr>
          <p:cNvPr id="4" name="Freeform 4"/>
          <p:cNvSpPr/>
          <p:nvPr/>
        </p:nvSpPr>
        <p:spPr>
          <a:xfrm flipV="1">
            <a:off x="14250678" y="7645698"/>
            <a:ext cx="4037322" cy="3012852"/>
          </a:xfrm>
          <a:custGeom>
            <a:avLst/>
            <a:gdLst/>
            <a:ahLst/>
            <a:cxnLst/>
            <a:rect l="l" t="t" r="r" b="b"/>
            <a:pathLst>
              <a:path w="4037322" h="3012852">
                <a:moveTo>
                  <a:pt x="0" y="3012851"/>
                </a:moveTo>
                <a:lnTo>
                  <a:pt x="4037322" y="3012851"/>
                </a:lnTo>
                <a:lnTo>
                  <a:pt x="4037322" y="0"/>
                </a:lnTo>
                <a:lnTo>
                  <a:pt x="0" y="0"/>
                </a:lnTo>
                <a:lnTo>
                  <a:pt x="0" y="301285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0" y="7438218"/>
            <a:ext cx="4037322" cy="3012852"/>
          </a:xfrm>
          <a:custGeom>
            <a:avLst/>
            <a:gdLst/>
            <a:ahLst/>
            <a:cxnLst/>
            <a:rect l="l" t="t" r="r" b="b"/>
            <a:pathLst>
              <a:path w="4037322" h="3012852">
                <a:moveTo>
                  <a:pt x="4037322" y="3012852"/>
                </a:moveTo>
                <a:lnTo>
                  <a:pt x="0" y="3012852"/>
                </a:lnTo>
                <a:lnTo>
                  <a:pt x="0" y="0"/>
                </a:lnTo>
                <a:lnTo>
                  <a:pt x="4037322" y="0"/>
                </a:lnTo>
                <a:lnTo>
                  <a:pt x="4037322" y="301285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75959" y="8320134"/>
            <a:ext cx="1397504" cy="1249020"/>
          </a:xfrm>
          <a:custGeom>
            <a:avLst/>
            <a:gdLst/>
            <a:ahLst/>
            <a:cxnLst/>
            <a:rect l="l" t="t" r="r" b="b"/>
            <a:pathLst>
              <a:path w="1397504" h="1249020">
                <a:moveTo>
                  <a:pt x="0" y="0"/>
                </a:moveTo>
                <a:lnTo>
                  <a:pt x="1397504" y="0"/>
                </a:lnTo>
                <a:lnTo>
                  <a:pt x="1397504" y="1249020"/>
                </a:lnTo>
                <a:lnTo>
                  <a:pt x="0" y="124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00000">
            <a:off x="282580" y="-441660"/>
            <a:ext cx="1777493" cy="2594881"/>
          </a:xfrm>
          <a:custGeom>
            <a:avLst/>
            <a:gdLst/>
            <a:ahLst/>
            <a:cxnLst/>
            <a:rect l="l" t="t" r="r" b="b"/>
            <a:pathLst>
              <a:path w="1777493" h="2594881">
                <a:moveTo>
                  <a:pt x="0" y="0"/>
                </a:moveTo>
                <a:lnTo>
                  <a:pt x="1777494" y="0"/>
                </a:lnTo>
                <a:lnTo>
                  <a:pt x="1777494" y="2594881"/>
                </a:lnTo>
                <a:lnTo>
                  <a:pt x="0" y="25948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6827" y="3241881"/>
            <a:ext cx="1392489" cy="1385526"/>
          </a:xfrm>
          <a:custGeom>
            <a:avLst/>
            <a:gdLst/>
            <a:ahLst/>
            <a:cxnLst/>
            <a:rect l="l" t="t" r="r" b="b"/>
            <a:pathLst>
              <a:path w="1392489" h="1385526">
                <a:moveTo>
                  <a:pt x="0" y="0"/>
                </a:moveTo>
                <a:lnTo>
                  <a:pt x="1392488" y="0"/>
                </a:lnTo>
                <a:lnTo>
                  <a:pt x="1392488" y="1385526"/>
                </a:lnTo>
                <a:lnTo>
                  <a:pt x="0" y="13855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60382" y="277619"/>
            <a:ext cx="1812043" cy="1844319"/>
          </a:xfrm>
          <a:custGeom>
            <a:avLst/>
            <a:gdLst/>
            <a:ahLst/>
            <a:cxnLst/>
            <a:rect l="l" t="t" r="r" b="b"/>
            <a:pathLst>
              <a:path w="1812043" h="1844319">
                <a:moveTo>
                  <a:pt x="0" y="0"/>
                </a:moveTo>
                <a:lnTo>
                  <a:pt x="1812044" y="0"/>
                </a:lnTo>
                <a:lnTo>
                  <a:pt x="1812044" y="1844319"/>
                </a:lnTo>
                <a:lnTo>
                  <a:pt x="0" y="18443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440731" y="-3984748"/>
            <a:ext cx="6904212" cy="6386396"/>
          </a:xfrm>
          <a:custGeom>
            <a:avLst/>
            <a:gdLst/>
            <a:ahLst/>
            <a:cxnLst/>
            <a:rect l="l" t="t" r="r" b="b"/>
            <a:pathLst>
              <a:path w="6904212" h="6386396">
                <a:moveTo>
                  <a:pt x="0" y="0"/>
                </a:moveTo>
                <a:lnTo>
                  <a:pt x="6904212" y="0"/>
                </a:lnTo>
                <a:lnTo>
                  <a:pt x="6904212" y="6386397"/>
                </a:lnTo>
                <a:lnTo>
                  <a:pt x="0" y="63863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5657071" y="287923"/>
            <a:ext cx="2263963" cy="1967477"/>
          </a:xfrm>
          <a:custGeom>
            <a:avLst/>
            <a:gdLst/>
            <a:ahLst/>
            <a:cxnLst/>
            <a:rect l="l" t="t" r="r" b="b"/>
            <a:pathLst>
              <a:path w="2263963" h="1967477">
                <a:moveTo>
                  <a:pt x="2263963" y="0"/>
                </a:moveTo>
                <a:lnTo>
                  <a:pt x="0" y="0"/>
                </a:lnTo>
                <a:lnTo>
                  <a:pt x="0" y="1967477"/>
                </a:lnTo>
                <a:lnTo>
                  <a:pt x="2263963" y="1967477"/>
                </a:lnTo>
                <a:lnTo>
                  <a:pt x="226396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97360" y="1826417"/>
            <a:ext cx="9926857" cy="6634165"/>
          </a:xfrm>
          <a:custGeom>
            <a:avLst/>
            <a:gdLst/>
            <a:ahLst/>
            <a:cxnLst/>
            <a:rect l="l" t="t" r="r" b="b"/>
            <a:pathLst>
              <a:path w="6892639" h="6634165">
                <a:moveTo>
                  <a:pt x="0" y="0"/>
                </a:moveTo>
                <a:lnTo>
                  <a:pt x="6892639" y="0"/>
                </a:lnTo>
                <a:lnTo>
                  <a:pt x="6892639" y="6634165"/>
                </a:lnTo>
                <a:lnTo>
                  <a:pt x="0" y="66341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7743613" y="7929742"/>
            <a:ext cx="10036379" cy="12992077"/>
          </a:xfrm>
          <a:custGeom>
            <a:avLst/>
            <a:gdLst/>
            <a:ahLst/>
            <a:cxnLst/>
            <a:rect l="l" t="t" r="r" b="b"/>
            <a:pathLst>
              <a:path w="10036379" h="12992077">
                <a:moveTo>
                  <a:pt x="0" y="0"/>
                </a:moveTo>
                <a:lnTo>
                  <a:pt x="10036380" y="0"/>
                </a:lnTo>
                <a:lnTo>
                  <a:pt x="10036380" y="12992076"/>
                </a:lnTo>
                <a:lnTo>
                  <a:pt x="0" y="1299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189812" y="8256806"/>
            <a:ext cx="2222061" cy="2301570"/>
          </a:xfrm>
          <a:custGeom>
            <a:avLst/>
            <a:gdLst/>
            <a:ahLst/>
            <a:cxnLst/>
            <a:rect l="l" t="t" r="r" b="b"/>
            <a:pathLst>
              <a:path w="2222061" h="2301570">
                <a:moveTo>
                  <a:pt x="2222061" y="0"/>
                </a:moveTo>
                <a:lnTo>
                  <a:pt x="0" y="0"/>
                </a:lnTo>
                <a:lnTo>
                  <a:pt x="0" y="2301570"/>
                </a:lnTo>
                <a:lnTo>
                  <a:pt x="2222061" y="2301570"/>
                </a:lnTo>
                <a:lnTo>
                  <a:pt x="222206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46587" y="7937458"/>
            <a:ext cx="2855638" cy="2481667"/>
          </a:xfrm>
          <a:custGeom>
            <a:avLst/>
            <a:gdLst/>
            <a:ahLst/>
            <a:cxnLst/>
            <a:rect l="l" t="t" r="r" b="b"/>
            <a:pathLst>
              <a:path w="2855638" h="2481667">
                <a:moveTo>
                  <a:pt x="0" y="0"/>
                </a:moveTo>
                <a:lnTo>
                  <a:pt x="2855638" y="0"/>
                </a:lnTo>
                <a:lnTo>
                  <a:pt x="2855638" y="2481667"/>
                </a:lnTo>
                <a:lnTo>
                  <a:pt x="0" y="24816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946">
            <a:off x="499303" y="7889902"/>
            <a:ext cx="1472683" cy="1795955"/>
          </a:xfrm>
          <a:custGeom>
            <a:avLst/>
            <a:gdLst/>
            <a:ahLst/>
            <a:cxnLst/>
            <a:rect l="l" t="t" r="r" b="b"/>
            <a:pathLst>
              <a:path w="1472683" h="1795955">
                <a:moveTo>
                  <a:pt x="0" y="0"/>
                </a:moveTo>
                <a:lnTo>
                  <a:pt x="1472683" y="0"/>
                </a:lnTo>
                <a:lnTo>
                  <a:pt x="1472683" y="1795954"/>
                </a:lnTo>
                <a:lnTo>
                  <a:pt x="0" y="1795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44000" y="442594"/>
            <a:ext cx="1392489" cy="1385526"/>
          </a:xfrm>
          <a:custGeom>
            <a:avLst/>
            <a:gdLst/>
            <a:ahLst/>
            <a:cxnLst/>
            <a:rect l="l" t="t" r="r" b="b"/>
            <a:pathLst>
              <a:path w="1392489" h="1385526">
                <a:moveTo>
                  <a:pt x="0" y="0"/>
                </a:moveTo>
                <a:lnTo>
                  <a:pt x="1392489" y="0"/>
                </a:lnTo>
                <a:lnTo>
                  <a:pt x="1392489" y="1385526"/>
                </a:lnTo>
                <a:lnTo>
                  <a:pt x="0" y="1385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23593" y="1601032"/>
            <a:ext cx="1258459" cy="1484907"/>
          </a:xfrm>
          <a:custGeom>
            <a:avLst/>
            <a:gdLst/>
            <a:ahLst/>
            <a:cxnLst/>
            <a:rect l="l" t="t" r="r" b="b"/>
            <a:pathLst>
              <a:path w="1258459" h="1484907">
                <a:moveTo>
                  <a:pt x="0" y="0"/>
                </a:moveTo>
                <a:lnTo>
                  <a:pt x="1258459" y="0"/>
                </a:lnTo>
                <a:lnTo>
                  <a:pt x="1258459" y="1484908"/>
                </a:lnTo>
                <a:lnTo>
                  <a:pt x="0" y="14849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086350" y="3528809"/>
            <a:ext cx="8115300" cy="342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zh-TW" altLang="en-US" sz="9999" dirty="0">
                <a:solidFill>
                  <a:srgbClr val="B6E2DE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感謝您的聆聽與參與</a:t>
            </a:r>
            <a:endParaRPr lang="en-US" sz="9999" dirty="0">
              <a:solidFill>
                <a:srgbClr val="B6E2DE"/>
              </a:solidFill>
              <a:latin typeface="華康布丁體" panose="040B0C09000000000000" pitchFamily="81" charset="-120"/>
              <a:ea typeface="華康布丁體" panose="040B0C09000000000000" pitchFamily="81" charset="-120"/>
              <a:cs typeface="Handy Casual"/>
              <a:sym typeface="Handy Casual"/>
            </a:endParaRPr>
          </a:p>
        </p:txBody>
      </p:sp>
      <p:sp>
        <p:nvSpPr>
          <p:cNvPr id="13" name="Freeform 13"/>
          <p:cNvSpPr/>
          <p:nvPr/>
        </p:nvSpPr>
        <p:spPr>
          <a:xfrm flipH="1" flipV="1">
            <a:off x="15378607" y="-1169145"/>
            <a:ext cx="3195143" cy="3309470"/>
          </a:xfrm>
          <a:custGeom>
            <a:avLst/>
            <a:gdLst/>
            <a:ahLst/>
            <a:cxnLst/>
            <a:rect l="l" t="t" r="r" b="b"/>
            <a:pathLst>
              <a:path w="3195143" h="3309470">
                <a:moveTo>
                  <a:pt x="3195143" y="3309470"/>
                </a:moveTo>
                <a:lnTo>
                  <a:pt x="0" y="3309470"/>
                </a:lnTo>
                <a:lnTo>
                  <a:pt x="0" y="0"/>
                </a:lnTo>
                <a:lnTo>
                  <a:pt x="3195143" y="0"/>
                </a:lnTo>
                <a:lnTo>
                  <a:pt x="3195143" y="330947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533865" y="0"/>
            <a:ext cx="4039885" cy="2348183"/>
          </a:xfrm>
          <a:custGeom>
            <a:avLst/>
            <a:gdLst/>
            <a:ahLst/>
            <a:cxnLst/>
            <a:rect l="l" t="t" r="r" b="b"/>
            <a:pathLst>
              <a:path w="4039885" h="2348183">
                <a:moveTo>
                  <a:pt x="0" y="0"/>
                </a:moveTo>
                <a:lnTo>
                  <a:pt x="4039885" y="0"/>
                </a:lnTo>
                <a:lnTo>
                  <a:pt x="4039885" y="2348183"/>
                </a:lnTo>
                <a:lnTo>
                  <a:pt x="0" y="23481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-285750" y="-1169145"/>
            <a:ext cx="3195143" cy="3309470"/>
          </a:xfrm>
          <a:custGeom>
            <a:avLst/>
            <a:gdLst/>
            <a:ahLst/>
            <a:cxnLst/>
            <a:rect l="l" t="t" r="r" b="b"/>
            <a:pathLst>
              <a:path w="3195143" h="3309470">
                <a:moveTo>
                  <a:pt x="0" y="3309470"/>
                </a:moveTo>
                <a:lnTo>
                  <a:pt x="3195143" y="3309470"/>
                </a:lnTo>
                <a:lnTo>
                  <a:pt x="3195143" y="0"/>
                </a:lnTo>
                <a:lnTo>
                  <a:pt x="0" y="0"/>
                </a:lnTo>
                <a:lnTo>
                  <a:pt x="0" y="330947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285750" y="0"/>
            <a:ext cx="4039885" cy="2348183"/>
          </a:xfrm>
          <a:custGeom>
            <a:avLst/>
            <a:gdLst/>
            <a:ahLst/>
            <a:cxnLst/>
            <a:rect l="l" t="t" r="r" b="b"/>
            <a:pathLst>
              <a:path w="4039885" h="2348183">
                <a:moveTo>
                  <a:pt x="4039885" y="0"/>
                </a:moveTo>
                <a:lnTo>
                  <a:pt x="0" y="0"/>
                </a:lnTo>
                <a:lnTo>
                  <a:pt x="0" y="2348183"/>
                </a:lnTo>
                <a:lnTo>
                  <a:pt x="4039885" y="2348183"/>
                </a:lnTo>
                <a:lnTo>
                  <a:pt x="403988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08548" y="2476500"/>
            <a:ext cx="10870902" cy="4596180"/>
          </a:xfrm>
          <a:custGeom>
            <a:avLst/>
            <a:gdLst/>
            <a:ahLst/>
            <a:cxnLst/>
            <a:rect l="l" t="t" r="r" b="b"/>
            <a:pathLst>
              <a:path w="4387024" h="4222511">
                <a:moveTo>
                  <a:pt x="0" y="0"/>
                </a:moveTo>
                <a:lnTo>
                  <a:pt x="4387024" y="0"/>
                </a:lnTo>
                <a:lnTo>
                  <a:pt x="4387024" y="4222511"/>
                </a:lnTo>
                <a:lnTo>
                  <a:pt x="0" y="42225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0"/>
            <a:ext cx="3578292" cy="2670300"/>
          </a:xfrm>
          <a:custGeom>
            <a:avLst/>
            <a:gdLst/>
            <a:ahLst/>
            <a:cxnLst/>
            <a:rect l="l" t="t" r="r" b="b"/>
            <a:pathLst>
              <a:path w="3578292" h="2670300">
                <a:moveTo>
                  <a:pt x="3578292" y="0"/>
                </a:moveTo>
                <a:lnTo>
                  <a:pt x="0" y="0"/>
                </a:lnTo>
                <a:lnTo>
                  <a:pt x="0" y="2670300"/>
                </a:lnTo>
                <a:lnTo>
                  <a:pt x="3578292" y="2670300"/>
                </a:lnTo>
                <a:lnTo>
                  <a:pt x="357829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6852674" y="-12550200"/>
            <a:ext cx="11450526" cy="14822688"/>
          </a:xfrm>
          <a:custGeom>
            <a:avLst/>
            <a:gdLst/>
            <a:ahLst/>
            <a:cxnLst/>
            <a:rect l="l" t="t" r="r" b="b"/>
            <a:pathLst>
              <a:path w="11450526" h="14822688">
                <a:moveTo>
                  <a:pt x="0" y="0"/>
                </a:moveTo>
                <a:lnTo>
                  <a:pt x="11450526" y="0"/>
                </a:lnTo>
                <a:lnTo>
                  <a:pt x="11450526" y="14822688"/>
                </a:lnTo>
                <a:lnTo>
                  <a:pt x="0" y="1482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68052" y="-2608616"/>
            <a:ext cx="4856308" cy="4232268"/>
          </a:xfrm>
          <a:custGeom>
            <a:avLst/>
            <a:gdLst/>
            <a:ahLst/>
            <a:cxnLst/>
            <a:rect l="l" t="t" r="r" b="b"/>
            <a:pathLst>
              <a:path w="4856308" h="4232268">
                <a:moveTo>
                  <a:pt x="0" y="0"/>
                </a:moveTo>
                <a:lnTo>
                  <a:pt x="4856308" y="0"/>
                </a:lnTo>
                <a:lnTo>
                  <a:pt x="4856308" y="4232269"/>
                </a:lnTo>
                <a:lnTo>
                  <a:pt x="0" y="4232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92734" y="7958224"/>
            <a:ext cx="2510328" cy="2600151"/>
          </a:xfrm>
          <a:custGeom>
            <a:avLst/>
            <a:gdLst/>
            <a:ahLst/>
            <a:cxnLst/>
            <a:rect l="l" t="t" r="r" b="b"/>
            <a:pathLst>
              <a:path w="2510328" h="2600151">
                <a:moveTo>
                  <a:pt x="0" y="0"/>
                </a:moveTo>
                <a:lnTo>
                  <a:pt x="2510328" y="0"/>
                </a:lnTo>
                <a:lnTo>
                  <a:pt x="2510328" y="2600152"/>
                </a:lnTo>
                <a:lnTo>
                  <a:pt x="0" y="26001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901546" y="7958224"/>
            <a:ext cx="2510328" cy="2600151"/>
          </a:xfrm>
          <a:custGeom>
            <a:avLst/>
            <a:gdLst/>
            <a:ahLst/>
            <a:cxnLst/>
            <a:rect l="l" t="t" r="r" b="b"/>
            <a:pathLst>
              <a:path w="2510328" h="2600151">
                <a:moveTo>
                  <a:pt x="2510327" y="0"/>
                </a:moveTo>
                <a:lnTo>
                  <a:pt x="0" y="0"/>
                </a:lnTo>
                <a:lnTo>
                  <a:pt x="0" y="2600152"/>
                </a:lnTo>
                <a:lnTo>
                  <a:pt x="2510327" y="2600152"/>
                </a:lnTo>
                <a:lnTo>
                  <a:pt x="25103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0" y="7597448"/>
            <a:ext cx="3226098" cy="2803612"/>
          </a:xfrm>
          <a:custGeom>
            <a:avLst/>
            <a:gdLst/>
            <a:ahLst/>
            <a:cxnLst/>
            <a:rect l="l" t="t" r="r" b="b"/>
            <a:pathLst>
              <a:path w="3226098" h="2803612">
                <a:moveTo>
                  <a:pt x="3226098" y="0"/>
                </a:moveTo>
                <a:lnTo>
                  <a:pt x="0" y="0"/>
                </a:lnTo>
                <a:lnTo>
                  <a:pt x="0" y="2803612"/>
                </a:lnTo>
                <a:lnTo>
                  <a:pt x="3226098" y="2803612"/>
                </a:lnTo>
                <a:lnTo>
                  <a:pt x="322609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61902" y="7597448"/>
            <a:ext cx="3226098" cy="2803612"/>
          </a:xfrm>
          <a:custGeom>
            <a:avLst/>
            <a:gdLst/>
            <a:ahLst/>
            <a:cxnLst/>
            <a:rect l="l" t="t" r="r" b="b"/>
            <a:pathLst>
              <a:path w="3226098" h="2803612">
                <a:moveTo>
                  <a:pt x="0" y="0"/>
                </a:moveTo>
                <a:lnTo>
                  <a:pt x="3226098" y="0"/>
                </a:lnTo>
                <a:lnTo>
                  <a:pt x="3226098" y="2803612"/>
                </a:lnTo>
                <a:lnTo>
                  <a:pt x="0" y="28036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3959024" y="7841688"/>
            <a:ext cx="10369952" cy="13423886"/>
          </a:xfrm>
          <a:custGeom>
            <a:avLst/>
            <a:gdLst/>
            <a:ahLst/>
            <a:cxnLst/>
            <a:rect l="l" t="t" r="r" b="b"/>
            <a:pathLst>
              <a:path w="10369952" h="13423886">
                <a:moveTo>
                  <a:pt x="0" y="0"/>
                </a:moveTo>
                <a:lnTo>
                  <a:pt x="10369952" y="0"/>
                </a:lnTo>
                <a:lnTo>
                  <a:pt x="10369952" y="13423886"/>
                </a:lnTo>
                <a:lnTo>
                  <a:pt x="0" y="134238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6BE1268-9274-4264-97C4-F972CD9A1AF8}"/>
              </a:ext>
            </a:extLst>
          </p:cNvPr>
          <p:cNvSpPr txBox="1"/>
          <p:nvPr/>
        </p:nvSpPr>
        <p:spPr>
          <a:xfrm>
            <a:off x="1868384" y="4007965"/>
            <a:ext cx="14551229" cy="1341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7999" dirty="0">
                <a:solidFill>
                  <a:srgbClr val="B6E2DE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吳璧純教授</a:t>
            </a:r>
            <a:endParaRPr kumimoji="0" lang="en-US" sz="7999" b="0" i="0" u="none" strike="noStrike" kern="1200" cap="none" spc="0" normalizeH="0" baseline="0" noProof="0" dirty="0">
              <a:ln>
                <a:noFill/>
              </a:ln>
              <a:solidFill>
                <a:srgbClr val="B6E2DE"/>
              </a:solidFill>
              <a:effectLst/>
              <a:uLnTx/>
              <a:uFillTx/>
              <a:latin typeface="源樣黑體 B" panose="020B0800000000000000" pitchFamily="34" charset="-120"/>
              <a:ea typeface="源樣黑體 B" panose="020B0800000000000000" pitchFamily="34" charset="-120"/>
              <a:cs typeface="+mn-cs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5067F9E-E693-4F93-8EC0-E6ADD975F906}"/>
              </a:ext>
            </a:extLst>
          </p:cNvPr>
          <p:cNvSpPr txBox="1"/>
          <p:nvPr/>
        </p:nvSpPr>
        <p:spPr>
          <a:xfrm>
            <a:off x="6988970" y="200732"/>
            <a:ext cx="4310059" cy="1324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2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500" dirty="0">
                <a:solidFill>
                  <a:srgbClr val="443B12"/>
                </a:solidFill>
                <a:latin typeface="華康布丁體" panose="040B0C09000000000000" pitchFamily="81" charset="-120"/>
                <a:ea typeface="華康布丁體" panose="040B0C09000000000000" pitchFamily="81" charset="-120"/>
              </a:rPr>
              <a:t>專家指導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srgbClr val="443B12"/>
              </a:solidFill>
              <a:effectLst/>
              <a:uLnTx/>
              <a:uFillTx/>
              <a:latin typeface="華康布丁體" panose="040B0C09000000000000" pitchFamily="81" charset="-120"/>
              <a:ea typeface="華康布丁體" panose="040B0C09000000000000" pitchFamily="81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368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3">
            <a:extLst>
              <a:ext uri="{FF2B5EF4-FFF2-40B4-BE49-F238E27FC236}">
                <a16:creationId xmlns:a16="http://schemas.microsoft.com/office/drawing/2014/main" id="{E53EF97B-21F6-41B8-99E1-AA9FD7B052A0}"/>
              </a:ext>
            </a:extLst>
          </p:cNvPr>
          <p:cNvSpPr/>
          <p:nvPr/>
        </p:nvSpPr>
        <p:spPr>
          <a:xfrm rot="18345257">
            <a:off x="2488538" y="7229699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125915" y="467649"/>
            <a:ext cx="12036168" cy="1122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0" i="0" u="none" strike="noStrike" kern="1200" cap="none" spc="0" normalizeH="0" baseline="0" noProof="0" dirty="0">
                <a:ln>
                  <a:noFill/>
                </a:ln>
                <a:solidFill>
                  <a:srgbClr val="B6E2DE"/>
                </a:solidFill>
                <a:effectLst/>
                <a:uLnTx/>
                <a:uFillTx/>
                <a:latin typeface="Handy Casual"/>
                <a:ea typeface="Handy Casual"/>
                <a:cs typeface="Handy Casual"/>
                <a:sym typeface="Handy Casual"/>
              </a:rPr>
              <a:t>MEET OUR GROUP</a:t>
            </a:r>
          </a:p>
        </p:txBody>
      </p:sp>
      <p:sp>
        <p:nvSpPr>
          <p:cNvPr id="21" name="Freeform 21"/>
          <p:cNvSpPr/>
          <p:nvPr/>
        </p:nvSpPr>
        <p:spPr>
          <a:xfrm flipH="1">
            <a:off x="-3328439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6996673" y="0"/>
                </a:moveTo>
                <a:lnTo>
                  <a:pt x="0" y="0"/>
                </a:lnTo>
                <a:lnTo>
                  <a:pt x="0" y="6471923"/>
                </a:lnTo>
                <a:lnTo>
                  <a:pt x="6996673" y="6471923"/>
                </a:lnTo>
                <a:lnTo>
                  <a:pt x="69966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94619" y="75384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0" y="0"/>
                </a:moveTo>
                <a:lnTo>
                  <a:pt x="2294282" y="0"/>
                </a:lnTo>
                <a:lnTo>
                  <a:pt x="2294282" y="1993824"/>
                </a:lnTo>
                <a:lnTo>
                  <a:pt x="0" y="1993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348270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5580900" y="345143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2294282" y="0"/>
                </a:moveTo>
                <a:lnTo>
                  <a:pt x="0" y="0"/>
                </a:lnTo>
                <a:lnTo>
                  <a:pt x="0" y="1993824"/>
                </a:lnTo>
                <a:lnTo>
                  <a:pt x="2294282" y="1993824"/>
                </a:lnTo>
                <a:lnTo>
                  <a:pt x="22942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3682BD7-9915-4FAD-8456-9DB38B9660B5}"/>
              </a:ext>
            </a:extLst>
          </p:cNvPr>
          <p:cNvSpPr txBox="1"/>
          <p:nvPr/>
        </p:nvSpPr>
        <p:spPr>
          <a:xfrm>
            <a:off x="5655730" y="1332098"/>
            <a:ext cx="6660997" cy="103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600" b="0" i="0" u="none" strike="noStrike" kern="1200" cap="none" spc="0" normalizeH="0" baseline="0" noProof="0" dirty="0">
                <a:ln>
                  <a:noFill/>
                </a:ln>
                <a:solidFill>
                  <a:srgbClr val="866954"/>
                </a:solidFill>
                <a:effectLst/>
                <a:uLnTx/>
                <a:uFillTx/>
                <a:latin typeface="華康方圓體W7" panose="040B0709000000000000" pitchFamily="81" charset="-120"/>
                <a:ea typeface="華康方圓體W7" panose="040B0709000000000000" pitchFamily="81" charset="-120"/>
                <a:cs typeface="+mn-cs"/>
              </a:rPr>
              <a:t>113</a:t>
            </a:r>
            <a:r>
              <a:rPr kumimoji="0" lang="zh-TW" alt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866954"/>
                </a:solidFill>
                <a:effectLst/>
                <a:uLnTx/>
                <a:uFillTx/>
                <a:latin typeface="華康方圓體W7" panose="040B0709000000000000" pitchFamily="81" charset="-120"/>
                <a:ea typeface="華康方圓體W7" panose="040B0709000000000000" pitchFamily="81" charset="-120"/>
                <a:cs typeface="+mn-cs"/>
              </a:rPr>
              <a:t>學年度子</a:t>
            </a:r>
            <a:r>
              <a:rPr lang="en-US" altLang="zh-TW" sz="4600" dirty="0">
                <a:solidFill>
                  <a:srgbClr val="866954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1</a:t>
            </a:r>
            <a:r>
              <a:rPr kumimoji="0" lang="zh-TW" alt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866954"/>
                </a:solidFill>
                <a:effectLst/>
                <a:uLnTx/>
                <a:uFillTx/>
                <a:latin typeface="華康方圓體W7" panose="040B0709000000000000" pitchFamily="81" charset="-120"/>
                <a:ea typeface="華康方圓體W7" panose="040B0709000000000000" pitchFamily="81" charset="-120"/>
                <a:cs typeface="+mn-cs"/>
              </a:rPr>
              <a:t>申請學校</a:t>
            </a:r>
            <a:endParaRPr kumimoji="0" lang="en-US" altLang="zh-TW" sz="4600" b="0" i="0" u="none" strike="noStrike" kern="1200" cap="none" spc="0" normalizeH="0" baseline="0" noProof="0" dirty="0">
              <a:ln>
                <a:noFill/>
              </a:ln>
              <a:solidFill>
                <a:srgbClr val="866954"/>
              </a:solidFill>
              <a:effectLst/>
              <a:uLnTx/>
              <a:uFillTx/>
              <a:latin typeface="華康方圓體W7" panose="040B0709000000000000" pitchFamily="81" charset="-120"/>
              <a:ea typeface="華康方圓體W7" panose="040B0709000000000000" pitchFamily="81" charset="-120"/>
              <a:cs typeface="+mn-cs"/>
            </a:endParaRP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AF03D2B5-7702-4FBC-A4EE-923365C4D6D7}"/>
              </a:ext>
            </a:extLst>
          </p:cNvPr>
          <p:cNvSpPr txBox="1"/>
          <p:nvPr/>
        </p:nvSpPr>
        <p:spPr>
          <a:xfrm>
            <a:off x="-753396" y="1875472"/>
            <a:ext cx="5990309" cy="6536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源樣黑體 B" panose="020B0800000000000000" pitchFamily="34" charset="-120"/>
                <a:ea typeface="源樣黑體 B" panose="020B0800000000000000" pitchFamily="34" charset="-120"/>
                <a:cs typeface="+mn-cs"/>
              </a:rPr>
              <a:t>課程領導組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源樣黑體 B" panose="020B0800000000000000" pitchFamily="34" charset="-120"/>
              <a:ea typeface="源樣黑體 B" panose="020B0800000000000000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8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源樣黑體 B" panose="020B0800000000000000" pitchFamily="34" charset="-120"/>
                <a:ea typeface="源樣黑體 B" panose="020B0800000000000000" pitchFamily="34" charset="-120"/>
                <a:cs typeface="+mn-cs"/>
              </a:rPr>
              <a:t>總召集學校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6C02"/>
              </a:solidFill>
              <a:effectLst/>
              <a:uLnTx/>
              <a:uFillTx/>
              <a:latin typeface="源樣黑體 B" panose="020B0800000000000000" pitchFamily="34" charset="-120"/>
              <a:ea typeface="源樣黑體 B" panose="020B0800000000000000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84819"/>
                </a:solidFill>
                <a:effectLst/>
                <a:uLnTx/>
                <a:uFillTx/>
                <a:latin typeface="源樣黑體 B" panose="020B0800000000000000" pitchFamily="34" charset="-120"/>
                <a:ea typeface="源樣黑體 B" panose="020B0800000000000000" pitchFamily="34" charset="-120"/>
                <a:cs typeface="+mn-cs"/>
              </a:rPr>
              <a:t>景興國中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84819"/>
              </a:solidFill>
              <a:effectLst/>
              <a:uLnTx/>
              <a:uFillTx/>
              <a:latin typeface="源樣黑體 B" panose="020B0800000000000000" pitchFamily="34" charset="-120"/>
              <a:ea typeface="源樣黑體 B" panose="020B0800000000000000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8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源樣黑體 B" panose="020B0800000000000000" pitchFamily="34" charset="-120"/>
                <a:ea typeface="源樣黑體 B" panose="020B0800000000000000" pitchFamily="34" charset="-120"/>
                <a:cs typeface="+mn-cs"/>
              </a:rPr>
              <a:t>副召集學校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6C02"/>
              </a:solidFill>
              <a:effectLst/>
              <a:uLnTx/>
              <a:uFillTx/>
              <a:latin typeface="源樣黑體 B" panose="020B0800000000000000" pitchFamily="34" charset="-120"/>
              <a:ea typeface="源樣黑體 B" panose="020B0800000000000000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9504B"/>
                </a:solidFill>
                <a:effectLst/>
                <a:uLnTx/>
                <a:uFillTx/>
                <a:latin typeface="源樣黑體 B" panose="020B0800000000000000" pitchFamily="34" charset="-120"/>
                <a:ea typeface="源樣黑體 B" panose="020B0800000000000000" pitchFamily="34" charset="-120"/>
                <a:cs typeface="+mn-cs"/>
              </a:rPr>
              <a:t>敦化國中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9504B"/>
              </a:solidFill>
              <a:effectLst/>
              <a:uLnTx/>
              <a:uFillTx/>
              <a:latin typeface="源樣黑體 B" panose="020B0800000000000000" pitchFamily="34" charset="-120"/>
              <a:ea typeface="源樣黑體 B" panose="020B0800000000000000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9504B"/>
                </a:solidFill>
                <a:effectLst/>
                <a:uLnTx/>
                <a:uFillTx/>
                <a:latin typeface="源樣黑體 B" panose="020B0800000000000000" pitchFamily="34" charset="-120"/>
                <a:ea typeface="源樣黑體 B" panose="020B0800000000000000" pitchFamily="34" charset="-120"/>
                <a:cs typeface="+mn-cs"/>
              </a:rPr>
              <a:t>實踐國中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9504B"/>
              </a:solidFill>
              <a:effectLst/>
              <a:uLnTx/>
              <a:uFillTx/>
              <a:latin typeface="源樣黑體 B" panose="020B0800000000000000" pitchFamily="34" charset="-120"/>
              <a:ea typeface="源樣黑體 B" panose="020B0800000000000000" pitchFamily="34" charset="-120"/>
              <a:cs typeface="+mn-cs"/>
            </a:endParaRPr>
          </a:p>
        </p:txBody>
      </p:sp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F1B2CCF9-3AF9-4EEC-B7A3-4FC482DA2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216305"/>
              </p:ext>
            </p:extLst>
          </p:nvPr>
        </p:nvGraphicFramePr>
        <p:xfrm>
          <a:off x="3810000" y="3255922"/>
          <a:ext cx="14256094" cy="466344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520520">
                  <a:extLst>
                    <a:ext uri="{9D8B030D-6E8A-4147-A177-3AD203B41FA5}">
                      <a16:colId xmlns:a16="http://schemas.microsoft.com/office/drawing/2014/main" val="3312986796"/>
                    </a:ext>
                  </a:extLst>
                </a:gridCol>
                <a:gridCol w="2902851">
                  <a:extLst>
                    <a:ext uri="{9D8B030D-6E8A-4147-A177-3AD203B41FA5}">
                      <a16:colId xmlns:a16="http://schemas.microsoft.com/office/drawing/2014/main" val="391084068"/>
                    </a:ext>
                  </a:extLst>
                </a:gridCol>
                <a:gridCol w="642786">
                  <a:extLst>
                    <a:ext uri="{9D8B030D-6E8A-4147-A177-3AD203B41FA5}">
                      <a16:colId xmlns:a16="http://schemas.microsoft.com/office/drawing/2014/main" val="3447928685"/>
                    </a:ext>
                  </a:extLst>
                </a:gridCol>
                <a:gridCol w="2928247">
                  <a:extLst>
                    <a:ext uri="{9D8B030D-6E8A-4147-A177-3AD203B41FA5}">
                      <a16:colId xmlns:a16="http://schemas.microsoft.com/office/drawing/2014/main" val="1285703610"/>
                    </a:ext>
                  </a:extLst>
                </a:gridCol>
                <a:gridCol w="785627">
                  <a:extLst>
                    <a:ext uri="{9D8B030D-6E8A-4147-A177-3AD203B41FA5}">
                      <a16:colId xmlns:a16="http://schemas.microsoft.com/office/drawing/2014/main" val="1090584636"/>
                    </a:ext>
                  </a:extLst>
                </a:gridCol>
                <a:gridCol w="2912039">
                  <a:extLst>
                    <a:ext uri="{9D8B030D-6E8A-4147-A177-3AD203B41FA5}">
                      <a16:colId xmlns:a16="http://schemas.microsoft.com/office/drawing/2014/main" val="744676863"/>
                    </a:ext>
                  </a:extLst>
                </a:gridCol>
                <a:gridCol w="610660">
                  <a:extLst>
                    <a:ext uri="{9D8B030D-6E8A-4147-A177-3AD203B41FA5}">
                      <a16:colId xmlns:a16="http://schemas.microsoft.com/office/drawing/2014/main" val="2490744354"/>
                    </a:ext>
                  </a:extLst>
                </a:gridCol>
                <a:gridCol w="2953364">
                  <a:extLst>
                    <a:ext uri="{9D8B030D-6E8A-4147-A177-3AD203B41FA5}">
                      <a16:colId xmlns:a16="http://schemas.microsoft.com/office/drawing/2014/main" val="20754120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敦化國中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10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建成國中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19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景美國中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28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明湖國中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897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大安國中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11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民權國中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20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興福國中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29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泰北高中國中部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273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3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金華國中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12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蘭州國中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21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景興國中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30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蘭雅國中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905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4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大直高中國中部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13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雙園國中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22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南港高中國中部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31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北投國中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27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5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長安國中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14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龍山國中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23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誠正國中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32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明德國中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647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6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北安國中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15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萬芳高中國中部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24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成德國中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33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關渡國中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496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7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五常國中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16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木柵國中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25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內湖國中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003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8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古亭國中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17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實踐國中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26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麗山國中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569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9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弘道國中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18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北政國中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27</a:t>
                      </a:r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東湖國中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796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221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3">
            <a:extLst>
              <a:ext uri="{FF2B5EF4-FFF2-40B4-BE49-F238E27FC236}">
                <a16:creationId xmlns:a16="http://schemas.microsoft.com/office/drawing/2014/main" id="{E53EF97B-21F6-41B8-99E1-AA9FD7B052A0}"/>
              </a:ext>
            </a:extLst>
          </p:cNvPr>
          <p:cNvSpPr/>
          <p:nvPr/>
        </p:nvSpPr>
        <p:spPr>
          <a:xfrm rot="18345257">
            <a:off x="2488538" y="7229699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125915" y="467649"/>
            <a:ext cx="12036168" cy="1122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B6E2DE"/>
                </a:solidFill>
                <a:latin typeface="Handy Casual"/>
                <a:ea typeface="Handy Casual"/>
                <a:cs typeface="Handy Casual"/>
                <a:sym typeface="Handy Casual"/>
              </a:rPr>
              <a:t>MEET OUR GROUP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1AE3271B-2B68-4955-B968-6C2BF8D042E0}"/>
              </a:ext>
            </a:extLst>
          </p:cNvPr>
          <p:cNvGrpSpPr/>
          <p:nvPr/>
        </p:nvGrpSpPr>
        <p:grpSpPr>
          <a:xfrm>
            <a:off x="11493937" y="2072052"/>
            <a:ext cx="5033064" cy="987739"/>
            <a:chOff x="6627468" y="7492476"/>
            <a:chExt cx="5033064" cy="987739"/>
          </a:xfrm>
        </p:grpSpPr>
        <p:sp>
          <p:nvSpPr>
            <p:cNvPr id="11" name="Freeform 11"/>
            <p:cNvSpPr/>
            <p:nvPr/>
          </p:nvSpPr>
          <p:spPr>
            <a:xfrm>
              <a:off x="6627468" y="7492476"/>
              <a:ext cx="5033064" cy="987739"/>
            </a:xfrm>
            <a:custGeom>
              <a:avLst/>
              <a:gdLst/>
              <a:ahLst/>
              <a:cxnLst/>
              <a:rect l="l" t="t" r="r" b="b"/>
              <a:pathLst>
                <a:path w="5033064" h="987739">
                  <a:moveTo>
                    <a:pt x="0" y="0"/>
                  </a:moveTo>
                  <a:lnTo>
                    <a:pt x="5033064" y="0"/>
                  </a:lnTo>
                  <a:lnTo>
                    <a:pt x="5033064" y="987739"/>
                  </a:lnTo>
                  <a:lnTo>
                    <a:pt x="0" y="98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6827599" y="7598995"/>
              <a:ext cx="4632801" cy="661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zh-TW" altLang="en-US" sz="3999" dirty="0">
                  <a:solidFill>
                    <a:srgbClr val="F7F7F0"/>
                  </a:solidFill>
                  <a:latin typeface="華康布丁體" panose="040B0C09000000000000" pitchFamily="81" charset="-120"/>
                  <a:ea typeface="華康布丁體" panose="040B0C09000000000000" pitchFamily="81" charset="-120"/>
                  <a:cs typeface="Handy Casual"/>
                  <a:sym typeface="Handy Casual"/>
                </a:rPr>
                <a:t>第二群組</a:t>
              </a:r>
              <a:endParaRPr lang="en-US" sz="3999" dirty="0">
                <a:solidFill>
                  <a:srgbClr val="F7F7F0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28EDAC46-7C86-497C-8E07-2FC11B94ECD4}"/>
              </a:ext>
            </a:extLst>
          </p:cNvPr>
          <p:cNvGrpSpPr/>
          <p:nvPr/>
        </p:nvGrpSpPr>
        <p:grpSpPr>
          <a:xfrm>
            <a:off x="4936233" y="2827354"/>
            <a:ext cx="5033064" cy="987739"/>
            <a:chOff x="1028700" y="7492476"/>
            <a:chExt cx="5033064" cy="987739"/>
          </a:xfrm>
        </p:grpSpPr>
        <p:sp>
          <p:nvSpPr>
            <p:cNvPr id="12" name="Freeform 12"/>
            <p:cNvSpPr/>
            <p:nvPr/>
          </p:nvSpPr>
          <p:spPr>
            <a:xfrm>
              <a:off x="1028700" y="7492476"/>
              <a:ext cx="5033064" cy="987739"/>
            </a:xfrm>
            <a:custGeom>
              <a:avLst/>
              <a:gdLst/>
              <a:ahLst/>
              <a:cxnLst/>
              <a:rect l="l" t="t" r="r" b="b"/>
              <a:pathLst>
                <a:path w="5033064" h="987739">
                  <a:moveTo>
                    <a:pt x="0" y="0"/>
                  </a:moveTo>
                  <a:lnTo>
                    <a:pt x="5033064" y="0"/>
                  </a:lnTo>
                  <a:lnTo>
                    <a:pt x="5033064" y="987739"/>
                  </a:lnTo>
                  <a:lnTo>
                    <a:pt x="0" y="98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228831" y="7598995"/>
              <a:ext cx="4632801" cy="661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zh-TW" altLang="en-US" sz="3999" dirty="0">
                  <a:solidFill>
                    <a:srgbClr val="F7F7F0"/>
                  </a:solidFill>
                  <a:latin typeface="華康布丁體" panose="040B0C09000000000000" pitchFamily="81" charset="-120"/>
                  <a:ea typeface="華康布丁體" panose="040B0C09000000000000" pitchFamily="81" charset="-120"/>
                  <a:cs typeface="Handy Casual"/>
                  <a:sym typeface="Handy Casual"/>
                </a:rPr>
                <a:t>第一群組</a:t>
              </a:r>
              <a:endParaRPr lang="en-US" sz="3999" dirty="0">
                <a:solidFill>
                  <a:srgbClr val="F7F7F0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31A351B5-FDF9-4109-BFBD-9EAC8419E181}"/>
              </a:ext>
            </a:extLst>
          </p:cNvPr>
          <p:cNvGrpSpPr/>
          <p:nvPr/>
        </p:nvGrpSpPr>
        <p:grpSpPr>
          <a:xfrm>
            <a:off x="11493936" y="5652189"/>
            <a:ext cx="5033064" cy="987739"/>
            <a:chOff x="12199977" y="7492476"/>
            <a:chExt cx="5033064" cy="987739"/>
          </a:xfrm>
        </p:grpSpPr>
        <p:sp>
          <p:nvSpPr>
            <p:cNvPr id="13" name="Freeform 13"/>
            <p:cNvSpPr/>
            <p:nvPr/>
          </p:nvSpPr>
          <p:spPr>
            <a:xfrm>
              <a:off x="12199977" y="7492476"/>
              <a:ext cx="5033064" cy="987739"/>
            </a:xfrm>
            <a:custGeom>
              <a:avLst/>
              <a:gdLst/>
              <a:ahLst/>
              <a:cxnLst/>
              <a:rect l="l" t="t" r="r" b="b"/>
              <a:pathLst>
                <a:path w="5033064" h="987739">
                  <a:moveTo>
                    <a:pt x="0" y="0"/>
                  </a:moveTo>
                  <a:lnTo>
                    <a:pt x="5033064" y="0"/>
                  </a:lnTo>
                  <a:lnTo>
                    <a:pt x="5033064" y="987739"/>
                  </a:lnTo>
                  <a:lnTo>
                    <a:pt x="0" y="98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2400108" y="7598995"/>
              <a:ext cx="4632801" cy="661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</a:pPr>
              <a:r>
                <a:rPr lang="zh-TW" altLang="en-US" sz="3999" dirty="0">
                  <a:solidFill>
                    <a:srgbClr val="F7F7F0"/>
                  </a:solidFill>
                  <a:latin typeface="華康布丁體" panose="040B0C09000000000000" pitchFamily="81" charset="-120"/>
                  <a:ea typeface="華康布丁體" panose="040B0C09000000000000" pitchFamily="81" charset="-120"/>
                  <a:cs typeface="Handy Casual"/>
                  <a:sym typeface="Handy Casual"/>
                </a:rPr>
                <a:t>第三群組</a:t>
              </a:r>
              <a:endParaRPr lang="en-US" sz="3999" dirty="0">
                <a:solidFill>
                  <a:srgbClr val="F7F7F0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-3328439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6996673" y="0"/>
                </a:moveTo>
                <a:lnTo>
                  <a:pt x="0" y="0"/>
                </a:lnTo>
                <a:lnTo>
                  <a:pt x="0" y="6471923"/>
                </a:lnTo>
                <a:lnTo>
                  <a:pt x="6996673" y="6471923"/>
                </a:lnTo>
                <a:lnTo>
                  <a:pt x="69966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94619" y="75384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0" y="0"/>
                </a:moveTo>
                <a:lnTo>
                  <a:pt x="2294282" y="0"/>
                </a:lnTo>
                <a:lnTo>
                  <a:pt x="2294282" y="1993824"/>
                </a:lnTo>
                <a:lnTo>
                  <a:pt x="0" y="19938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348270" y="-3984748"/>
            <a:ext cx="6996673" cy="6471922"/>
          </a:xfrm>
          <a:custGeom>
            <a:avLst/>
            <a:gdLst/>
            <a:ahLst/>
            <a:cxnLst/>
            <a:rect l="l" t="t" r="r" b="b"/>
            <a:pathLst>
              <a:path w="6996673" h="6471922">
                <a:moveTo>
                  <a:pt x="0" y="0"/>
                </a:moveTo>
                <a:lnTo>
                  <a:pt x="6996673" y="0"/>
                </a:lnTo>
                <a:lnTo>
                  <a:pt x="6996673" y="6471923"/>
                </a:lnTo>
                <a:lnTo>
                  <a:pt x="0" y="6471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5580900" y="345143"/>
            <a:ext cx="2294281" cy="1993825"/>
          </a:xfrm>
          <a:custGeom>
            <a:avLst/>
            <a:gdLst/>
            <a:ahLst/>
            <a:cxnLst/>
            <a:rect l="l" t="t" r="r" b="b"/>
            <a:pathLst>
              <a:path w="2294281" h="1993825">
                <a:moveTo>
                  <a:pt x="2294282" y="0"/>
                </a:moveTo>
                <a:lnTo>
                  <a:pt x="0" y="0"/>
                </a:lnTo>
                <a:lnTo>
                  <a:pt x="0" y="1993824"/>
                </a:lnTo>
                <a:lnTo>
                  <a:pt x="2294282" y="1993824"/>
                </a:lnTo>
                <a:lnTo>
                  <a:pt x="229428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95120508-3B13-4ED3-9CD9-FBE8FB21D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361487"/>
              </p:ext>
            </p:extLst>
          </p:nvPr>
        </p:nvGraphicFramePr>
        <p:xfrm>
          <a:off x="3860417" y="3936854"/>
          <a:ext cx="6779592" cy="320520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94898">
                  <a:extLst>
                    <a:ext uri="{9D8B030D-6E8A-4147-A177-3AD203B41FA5}">
                      <a16:colId xmlns:a16="http://schemas.microsoft.com/office/drawing/2014/main" val="3791067944"/>
                    </a:ext>
                  </a:extLst>
                </a:gridCol>
                <a:gridCol w="1694898">
                  <a:extLst>
                    <a:ext uri="{9D8B030D-6E8A-4147-A177-3AD203B41FA5}">
                      <a16:colId xmlns:a16="http://schemas.microsoft.com/office/drawing/2014/main" val="3292971473"/>
                    </a:ext>
                  </a:extLst>
                </a:gridCol>
                <a:gridCol w="1694898">
                  <a:extLst>
                    <a:ext uri="{9D8B030D-6E8A-4147-A177-3AD203B41FA5}">
                      <a16:colId xmlns:a16="http://schemas.microsoft.com/office/drawing/2014/main" val="490274934"/>
                    </a:ext>
                  </a:extLst>
                </a:gridCol>
                <a:gridCol w="1694898">
                  <a:extLst>
                    <a:ext uri="{9D8B030D-6E8A-4147-A177-3AD203B41FA5}">
                      <a16:colId xmlns:a16="http://schemas.microsoft.com/office/drawing/2014/main" val="725030627"/>
                    </a:ext>
                  </a:extLst>
                </a:gridCol>
              </a:tblGrid>
              <a:tr h="487713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協作學校：敦化國中（松山區）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117314"/>
                  </a:ext>
                </a:extLst>
              </a:tr>
              <a:tr h="781624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松山區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介壽國中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南港區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誠正國中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49005"/>
                  </a:ext>
                </a:extLst>
              </a:tr>
              <a:tr h="88936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中山國中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6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南港高中國中部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918957"/>
                  </a:ext>
                </a:extLst>
              </a:tr>
              <a:tr h="9605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內湖區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內湖國中</a:t>
                      </a:r>
                      <a:endParaRPr lang="en-US" altLang="zh-TW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麗山國中</a:t>
                      </a:r>
                      <a:endParaRPr lang="en-US" altLang="zh-TW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三民國中</a:t>
                      </a:r>
                      <a:endParaRPr lang="en-US" altLang="zh-TW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118616"/>
                  </a:ext>
                </a:extLst>
              </a:tr>
            </a:tbl>
          </a:graphicData>
        </a:graphic>
      </p:graphicFrame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0E86EEA5-DD74-4BEB-86F5-E1746217F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517959"/>
              </p:ext>
            </p:extLst>
          </p:nvPr>
        </p:nvGraphicFramePr>
        <p:xfrm>
          <a:off x="10757816" y="3150922"/>
          <a:ext cx="6776188" cy="22150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94047">
                  <a:extLst>
                    <a:ext uri="{9D8B030D-6E8A-4147-A177-3AD203B41FA5}">
                      <a16:colId xmlns:a16="http://schemas.microsoft.com/office/drawing/2014/main" val="3791067944"/>
                    </a:ext>
                  </a:extLst>
                </a:gridCol>
                <a:gridCol w="1694047">
                  <a:extLst>
                    <a:ext uri="{9D8B030D-6E8A-4147-A177-3AD203B41FA5}">
                      <a16:colId xmlns:a16="http://schemas.microsoft.com/office/drawing/2014/main" val="3292971473"/>
                    </a:ext>
                  </a:extLst>
                </a:gridCol>
                <a:gridCol w="1694047">
                  <a:extLst>
                    <a:ext uri="{9D8B030D-6E8A-4147-A177-3AD203B41FA5}">
                      <a16:colId xmlns:a16="http://schemas.microsoft.com/office/drawing/2014/main" val="490274934"/>
                    </a:ext>
                  </a:extLst>
                </a:gridCol>
                <a:gridCol w="1694047">
                  <a:extLst>
                    <a:ext uri="{9D8B030D-6E8A-4147-A177-3AD203B41FA5}">
                      <a16:colId xmlns:a16="http://schemas.microsoft.com/office/drawing/2014/main" val="725030627"/>
                    </a:ext>
                  </a:extLst>
                </a:gridCol>
              </a:tblGrid>
              <a:tr h="553765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協作學校：北政國中（文山區）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117314"/>
                  </a:ext>
                </a:extLst>
              </a:tr>
              <a:tr h="553765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大安區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金華國中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信義區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永吉國中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49005"/>
                  </a:ext>
                </a:extLst>
              </a:tr>
              <a:tr h="553765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懷生國中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6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瑠公國中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918957"/>
                  </a:ext>
                </a:extLst>
              </a:tr>
              <a:tr h="553765"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龍門國中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4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信義國中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052916"/>
                  </a:ext>
                </a:extLst>
              </a:tr>
            </a:tbl>
          </a:graphicData>
        </a:graphic>
      </p:graphicFrame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326BF57C-75CE-4395-A876-23D9CBEBF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602423"/>
              </p:ext>
            </p:extLst>
          </p:nvPr>
        </p:nvGraphicFramePr>
        <p:xfrm>
          <a:off x="10783617" y="6655567"/>
          <a:ext cx="6589983" cy="316094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47496">
                  <a:extLst>
                    <a:ext uri="{9D8B030D-6E8A-4147-A177-3AD203B41FA5}">
                      <a16:colId xmlns:a16="http://schemas.microsoft.com/office/drawing/2014/main" val="3791067944"/>
                    </a:ext>
                  </a:extLst>
                </a:gridCol>
                <a:gridCol w="1773646">
                  <a:extLst>
                    <a:ext uri="{9D8B030D-6E8A-4147-A177-3AD203B41FA5}">
                      <a16:colId xmlns:a16="http://schemas.microsoft.com/office/drawing/2014/main" val="3292971473"/>
                    </a:ext>
                  </a:extLst>
                </a:gridCol>
                <a:gridCol w="1521345">
                  <a:extLst>
                    <a:ext uri="{9D8B030D-6E8A-4147-A177-3AD203B41FA5}">
                      <a16:colId xmlns:a16="http://schemas.microsoft.com/office/drawing/2014/main" val="490274934"/>
                    </a:ext>
                  </a:extLst>
                </a:gridCol>
                <a:gridCol w="1647496">
                  <a:extLst>
                    <a:ext uri="{9D8B030D-6E8A-4147-A177-3AD203B41FA5}">
                      <a16:colId xmlns:a16="http://schemas.microsoft.com/office/drawing/2014/main" val="725030627"/>
                    </a:ext>
                  </a:extLst>
                </a:gridCol>
              </a:tblGrid>
              <a:tr h="546267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2800" b="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協作學校：景興國中（文山區）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117314"/>
                  </a:ext>
                </a:extLst>
              </a:tr>
              <a:tr h="1029714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士林區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至善國中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北投區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關渡國中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7049005"/>
                  </a:ext>
                </a:extLst>
              </a:tr>
              <a:tr h="106680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天母國中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中正區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螢橋國中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918957"/>
                  </a:ext>
                </a:extLst>
              </a:tr>
              <a:tr h="49806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萬華區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萬華國中</a:t>
                      </a:r>
                      <a:endParaRPr lang="en-US" altLang="zh-TW" sz="2800" dirty="0"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文山區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興福國中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615903"/>
                  </a:ext>
                </a:extLst>
              </a:tr>
            </a:tbl>
          </a:graphicData>
        </a:graphic>
      </p:graphicFrame>
      <p:sp>
        <p:nvSpPr>
          <p:cNvPr id="38" name="TextBox 6">
            <a:extLst>
              <a:ext uri="{FF2B5EF4-FFF2-40B4-BE49-F238E27FC236}">
                <a16:creationId xmlns:a16="http://schemas.microsoft.com/office/drawing/2014/main" id="{03682BD7-9915-4FAD-8456-9DB38B9660B5}"/>
              </a:ext>
            </a:extLst>
          </p:cNvPr>
          <p:cNvSpPr txBox="1"/>
          <p:nvPr/>
        </p:nvSpPr>
        <p:spPr>
          <a:xfrm>
            <a:off x="5543139" y="1050226"/>
            <a:ext cx="6660997" cy="103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72"/>
              </a:lnSpc>
            </a:pPr>
            <a:r>
              <a:rPr lang="en-US" altLang="zh-TW" sz="4600" dirty="0">
                <a:solidFill>
                  <a:srgbClr val="866954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113</a:t>
            </a:r>
            <a:r>
              <a:rPr lang="zh-TW" altLang="en-US" sz="4600" dirty="0">
                <a:solidFill>
                  <a:srgbClr val="866954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學年度子２申請學校</a:t>
            </a:r>
            <a:endParaRPr lang="en-US" altLang="zh-TW" sz="4600" dirty="0">
              <a:solidFill>
                <a:srgbClr val="866954"/>
              </a:solidFill>
              <a:latin typeface="華康方圓體W7" panose="040B0709000000000000" pitchFamily="81" charset="-120"/>
              <a:ea typeface="華康方圓體W7" panose="040B0709000000000000" pitchFamily="81" charset="-120"/>
            </a:endParaRP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AF03D2B5-7702-4FBC-A4EE-923365C4D6D7}"/>
              </a:ext>
            </a:extLst>
          </p:cNvPr>
          <p:cNvSpPr txBox="1"/>
          <p:nvPr/>
        </p:nvSpPr>
        <p:spPr>
          <a:xfrm>
            <a:off x="-753396" y="1875472"/>
            <a:ext cx="5990309" cy="6536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4000" dirty="0" err="1">
                <a:solidFill>
                  <a:srgbClr val="231F20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課程領導組</a:t>
            </a:r>
            <a:endParaRPr lang="en-US" sz="4000" dirty="0">
              <a:solidFill>
                <a:srgbClr val="231F20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  <a:p>
            <a:pPr algn="ctr">
              <a:lnSpc>
                <a:spcPts val="8680"/>
              </a:lnSpc>
            </a:pPr>
            <a:r>
              <a:rPr lang="en-US" sz="4000" dirty="0" err="1">
                <a:solidFill>
                  <a:srgbClr val="766C02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總召集學校</a:t>
            </a:r>
            <a:endParaRPr lang="en-US" sz="4000" dirty="0">
              <a:solidFill>
                <a:srgbClr val="766C02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  <a:p>
            <a:pPr algn="ctr">
              <a:lnSpc>
                <a:spcPts val="8400"/>
              </a:lnSpc>
            </a:pPr>
            <a:r>
              <a:rPr lang="en-US" sz="4000" dirty="0" err="1">
                <a:solidFill>
                  <a:srgbClr val="C84819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景興國中</a:t>
            </a:r>
            <a:endParaRPr lang="en-US" sz="4000" dirty="0">
              <a:solidFill>
                <a:srgbClr val="C84819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  <a:p>
            <a:pPr algn="ctr">
              <a:lnSpc>
                <a:spcPts val="8680"/>
              </a:lnSpc>
            </a:pPr>
            <a:r>
              <a:rPr lang="en-US" sz="4000" dirty="0" err="1">
                <a:solidFill>
                  <a:srgbClr val="766C02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副召集學校</a:t>
            </a:r>
            <a:endParaRPr lang="en-US" sz="4000" dirty="0">
              <a:solidFill>
                <a:srgbClr val="766C02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  <a:p>
            <a:pPr algn="ctr">
              <a:lnSpc>
                <a:spcPts val="8400"/>
              </a:lnSpc>
            </a:pPr>
            <a:r>
              <a:rPr lang="en-US" sz="4000" dirty="0" err="1">
                <a:solidFill>
                  <a:srgbClr val="E9504B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敦化國中</a:t>
            </a:r>
            <a:endParaRPr lang="en-US" sz="4000" dirty="0">
              <a:solidFill>
                <a:srgbClr val="E9504B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E9504B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實踐國中</a:t>
            </a:r>
            <a:endParaRPr lang="en-US" sz="4000" dirty="0">
              <a:solidFill>
                <a:srgbClr val="E9504B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08810" y="797524"/>
            <a:ext cx="6270379" cy="1320248"/>
          </a:xfrm>
          <a:custGeom>
            <a:avLst/>
            <a:gdLst/>
            <a:ahLst/>
            <a:cxnLst/>
            <a:rect l="l" t="t" r="r" b="b"/>
            <a:pathLst>
              <a:path w="6270379" h="1230562">
                <a:moveTo>
                  <a:pt x="0" y="0"/>
                </a:moveTo>
                <a:lnTo>
                  <a:pt x="6270380" y="0"/>
                </a:lnTo>
                <a:lnTo>
                  <a:pt x="6270380" y="1230562"/>
                </a:lnTo>
                <a:lnTo>
                  <a:pt x="0" y="1230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Freeform 3"/>
          <p:cNvSpPr/>
          <p:nvPr/>
        </p:nvSpPr>
        <p:spPr>
          <a:xfrm flipV="1">
            <a:off x="14250678" y="7645698"/>
            <a:ext cx="4037322" cy="3012852"/>
          </a:xfrm>
          <a:custGeom>
            <a:avLst/>
            <a:gdLst/>
            <a:ahLst/>
            <a:cxnLst/>
            <a:rect l="l" t="t" r="r" b="b"/>
            <a:pathLst>
              <a:path w="4037322" h="3012852">
                <a:moveTo>
                  <a:pt x="0" y="3012851"/>
                </a:moveTo>
                <a:lnTo>
                  <a:pt x="4037322" y="3012851"/>
                </a:lnTo>
                <a:lnTo>
                  <a:pt x="4037322" y="0"/>
                </a:lnTo>
                <a:lnTo>
                  <a:pt x="0" y="0"/>
                </a:lnTo>
                <a:lnTo>
                  <a:pt x="0" y="301285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5378607" y="-1169145"/>
            <a:ext cx="3195143" cy="3309470"/>
          </a:xfrm>
          <a:custGeom>
            <a:avLst/>
            <a:gdLst/>
            <a:ahLst/>
            <a:cxnLst/>
            <a:rect l="l" t="t" r="r" b="b"/>
            <a:pathLst>
              <a:path w="3195143" h="3309470">
                <a:moveTo>
                  <a:pt x="3195143" y="3309470"/>
                </a:moveTo>
                <a:lnTo>
                  <a:pt x="0" y="3309470"/>
                </a:lnTo>
                <a:lnTo>
                  <a:pt x="0" y="0"/>
                </a:lnTo>
                <a:lnTo>
                  <a:pt x="3195143" y="0"/>
                </a:lnTo>
                <a:lnTo>
                  <a:pt x="3195143" y="330947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33865" y="0"/>
            <a:ext cx="4039885" cy="2348183"/>
          </a:xfrm>
          <a:custGeom>
            <a:avLst/>
            <a:gdLst/>
            <a:ahLst/>
            <a:cxnLst/>
            <a:rect l="l" t="t" r="r" b="b"/>
            <a:pathLst>
              <a:path w="4039885" h="2348183">
                <a:moveTo>
                  <a:pt x="0" y="0"/>
                </a:moveTo>
                <a:lnTo>
                  <a:pt x="4039885" y="0"/>
                </a:lnTo>
                <a:lnTo>
                  <a:pt x="4039885" y="2348183"/>
                </a:lnTo>
                <a:lnTo>
                  <a:pt x="0" y="2348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0" y="7438218"/>
            <a:ext cx="4037322" cy="3012852"/>
          </a:xfrm>
          <a:custGeom>
            <a:avLst/>
            <a:gdLst/>
            <a:ahLst/>
            <a:cxnLst/>
            <a:rect l="l" t="t" r="r" b="b"/>
            <a:pathLst>
              <a:path w="4037322" h="3012852">
                <a:moveTo>
                  <a:pt x="4037322" y="3012852"/>
                </a:moveTo>
                <a:lnTo>
                  <a:pt x="0" y="3012852"/>
                </a:lnTo>
                <a:lnTo>
                  <a:pt x="0" y="0"/>
                </a:lnTo>
                <a:lnTo>
                  <a:pt x="4037322" y="0"/>
                </a:lnTo>
                <a:lnTo>
                  <a:pt x="4037322" y="301285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285750" y="-1169145"/>
            <a:ext cx="3195143" cy="3309470"/>
          </a:xfrm>
          <a:custGeom>
            <a:avLst/>
            <a:gdLst/>
            <a:ahLst/>
            <a:cxnLst/>
            <a:rect l="l" t="t" r="r" b="b"/>
            <a:pathLst>
              <a:path w="3195143" h="3309470">
                <a:moveTo>
                  <a:pt x="0" y="3309470"/>
                </a:moveTo>
                <a:lnTo>
                  <a:pt x="3195143" y="3309470"/>
                </a:lnTo>
                <a:lnTo>
                  <a:pt x="3195143" y="0"/>
                </a:lnTo>
                <a:lnTo>
                  <a:pt x="0" y="0"/>
                </a:lnTo>
                <a:lnTo>
                  <a:pt x="0" y="330947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285750" y="0"/>
            <a:ext cx="4039885" cy="2348183"/>
          </a:xfrm>
          <a:custGeom>
            <a:avLst/>
            <a:gdLst/>
            <a:ahLst/>
            <a:cxnLst/>
            <a:rect l="l" t="t" r="r" b="b"/>
            <a:pathLst>
              <a:path w="4039885" h="2348183">
                <a:moveTo>
                  <a:pt x="4039885" y="0"/>
                </a:moveTo>
                <a:lnTo>
                  <a:pt x="0" y="0"/>
                </a:lnTo>
                <a:lnTo>
                  <a:pt x="0" y="2348183"/>
                </a:lnTo>
                <a:lnTo>
                  <a:pt x="4039885" y="2348183"/>
                </a:lnTo>
                <a:lnTo>
                  <a:pt x="40398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4037322" y="885825"/>
            <a:ext cx="10213356" cy="114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zh-TW" altLang="en-US" sz="6500" dirty="0">
                <a:solidFill>
                  <a:srgbClr val="B6E2DE"/>
                </a:solidFill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計畫目標</a:t>
            </a:r>
            <a:endParaRPr lang="en-US" sz="6500" dirty="0">
              <a:solidFill>
                <a:srgbClr val="B6E2DE"/>
              </a:solidFill>
              <a:latin typeface="華康布丁體" panose="040B0C09000000000000" pitchFamily="81" charset="-120"/>
              <a:ea typeface="華康布丁體" panose="040B0C09000000000000" pitchFamily="81" charset="-120"/>
              <a:cs typeface="Handy Casual"/>
              <a:sym typeface="Handy Casual"/>
            </a:endParaRPr>
          </a:p>
        </p:txBody>
      </p:sp>
      <p:sp>
        <p:nvSpPr>
          <p:cNvPr id="43" name="Freeform 43"/>
          <p:cNvSpPr/>
          <p:nvPr/>
        </p:nvSpPr>
        <p:spPr>
          <a:xfrm>
            <a:off x="15044128" y="7564003"/>
            <a:ext cx="2483234" cy="2158032"/>
          </a:xfrm>
          <a:custGeom>
            <a:avLst/>
            <a:gdLst/>
            <a:ahLst/>
            <a:cxnLst/>
            <a:rect l="l" t="t" r="r" b="b"/>
            <a:pathLst>
              <a:path w="2483234" h="2158032">
                <a:moveTo>
                  <a:pt x="0" y="0"/>
                </a:moveTo>
                <a:lnTo>
                  <a:pt x="2483234" y="0"/>
                </a:lnTo>
                <a:lnTo>
                  <a:pt x="2483234" y="2158032"/>
                </a:lnTo>
                <a:lnTo>
                  <a:pt x="0" y="2158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flipH="1">
            <a:off x="760638" y="7564003"/>
            <a:ext cx="2483234" cy="2158032"/>
          </a:xfrm>
          <a:custGeom>
            <a:avLst/>
            <a:gdLst/>
            <a:ahLst/>
            <a:cxnLst/>
            <a:rect l="l" t="t" r="r" b="b"/>
            <a:pathLst>
              <a:path w="2483234" h="2158032">
                <a:moveTo>
                  <a:pt x="2483234" y="0"/>
                </a:moveTo>
                <a:lnTo>
                  <a:pt x="0" y="0"/>
                </a:lnTo>
                <a:lnTo>
                  <a:pt x="0" y="2158032"/>
                </a:lnTo>
                <a:lnTo>
                  <a:pt x="2483234" y="2158032"/>
                </a:lnTo>
                <a:lnTo>
                  <a:pt x="248323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13">
            <a:extLst>
              <a:ext uri="{FF2B5EF4-FFF2-40B4-BE49-F238E27FC236}">
                <a16:creationId xmlns:a16="http://schemas.microsoft.com/office/drawing/2014/main" id="{579AAB53-B3B6-4992-AF17-88836D587D76}"/>
              </a:ext>
            </a:extLst>
          </p:cNvPr>
          <p:cNvSpPr txBox="1"/>
          <p:nvPr/>
        </p:nvSpPr>
        <p:spPr>
          <a:xfrm>
            <a:off x="2422536" y="2426988"/>
            <a:ext cx="14951064" cy="4719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7866" marR="0" lvl="1" indent="-742950" algn="just" defTabSz="914400" rtl="0" eaLnBrk="1" fontAlgn="auto" latinLnBrk="0" hangingPunct="1">
              <a:lnSpc>
                <a:spcPts val="5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ChtPeriod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3B12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</a:rPr>
              <a:t>因應十二年國教以核心素養為課程主軸的教育方向，進行社群領導人專業增能，增進學校課程發展與活化教學之動能。</a:t>
            </a:r>
            <a:endParaRPr lang="en-US" altLang="zh-TW" sz="4000" dirty="0">
              <a:solidFill>
                <a:srgbClr val="443B12"/>
              </a:solidFill>
              <a:latin typeface="源樣黑體 M" panose="020B0600000000000000" pitchFamily="34" charset="-120"/>
              <a:ea typeface="源樣黑體 M" panose="020B0600000000000000" pitchFamily="34" charset="-120"/>
            </a:endParaRPr>
          </a:p>
          <a:p>
            <a:pPr marL="1147866" marR="0" lvl="1" indent="-742950" algn="just" defTabSz="914400" rtl="0" eaLnBrk="1" fontAlgn="auto" latinLnBrk="0" hangingPunct="1">
              <a:lnSpc>
                <a:spcPts val="5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ChtPeriod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3B12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</a:rPr>
              <a:t>聚焦校訂課程的課程發展歷程，增能表現任務與評量規準增能，提升跨域設計與探究學習的教學品質。</a:t>
            </a:r>
            <a:endParaRPr lang="en-US" altLang="zh-TW" sz="4000" dirty="0">
              <a:solidFill>
                <a:srgbClr val="443B12"/>
              </a:solidFill>
              <a:latin typeface="源樣黑體 M" panose="020B0600000000000000" pitchFamily="34" charset="-120"/>
              <a:ea typeface="源樣黑體 M" panose="020B0600000000000000" pitchFamily="34" charset="-120"/>
            </a:endParaRPr>
          </a:p>
          <a:p>
            <a:pPr marL="1147866" marR="0" lvl="1" indent="-742950" algn="just" defTabSz="914400" rtl="0" eaLnBrk="1" fontAlgn="auto" latinLnBrk="0" hangingPunct="1">
              <a:lnSpc>
                <a:spcPts val="5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ChtPeriod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3B12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</a:rPr>
              <a:t>推動教師活化教學，並結合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</a:rPr>
              <a:t>數位科技強化探究教學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3B12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</a:rPr>
              <a:t>與多元學習策略，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</a:rPr>
              <a:t>提升學生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</a:rPr>
              <a:t>6C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</a:rPr>
              <a:t>自主學習能力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3B12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</a:rPr>
              <a:t>。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443B12"/>
              </a:solidFill>
              <a:effectLst/>
              <a:uLnTx/>
              <a:uFillTx/>
              <a:latin typeface="源樣黑體 M" panose="020B0600000000000000" pitchFamily="34" charset="-120"/>
              <a:ea typeface="源樣黑體 M" panose="020B0600000000000000" pitchFamily="34" charset="-120"/>
            </a:endParaRPr>
          </a:p>
          <a:p>
            <a:pPr marL="404916" marR="0" lvl="1" indent="0" algn="just" defTabSz="914400" rtl="0" eaLnBrk="1" fontAlgn="auto" latinLnBrk="0" hangingPunct="1">
              <a:lnSpc>
                <a:spcPts val="5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443B12"/>
              </a:solidFill>
              <a:effectLst/>
              <a:uLnTx/>
              <a:uFillTx/>
              <a:latin typeface="源樣黑體 M" panose="020B0600000000000000" pitchFamily="34" charset="-120"/>
              <a:ea typeface="源樣黑體 M" panose="020B0600000000000000" pitchFamily="34" charset="-12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D7FD9955-03C5-45D6-93CE-37062F5078AC}"/>
              </a:ext>
            </a:extLst>
          </p:cNvPr>
          <p:cNvSpPr txBox="1"/>
          <p:nvPr/>
        </p:nvSpPr>
        <p:spPr>
          <a:xfrm>
            <a:off x="2667000" y="6704027"/>
            <a:ext cx="14050376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zh-TW" altLang="en-US" sz="40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</a:rPr>
              <a:t>註</a:t>
            </a:r>
            <a:r>
              <a:rPr lang="zh-TW" altLang="en-US" sz="4000" dirty="0">
                <a:latin typeface="源樣黑體 M" panose="020B0600000000000000" pitchFamily="34" charset="-120"/>
                <a:ea typeface="源樣黑體 M" panose="020B0600000000000000" pitchFamily="34" charset="-120"/>
              </a:rPr>
              <a:t>：</a:t>
            </a:r>
            <a:r>
              <a:rPr lang="en-US" altLang="zh-TW" sz="40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</a:rPr>
              <a:t>6C</a:t>
            </a:r>
            <a:r>
              <a:rPr lang="zh-TW" altLang="zh-TW" sz="40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全球素養</a:t>
            </a:r>
            <a:r>
              <a:rPr lang="zh-TW" altLang="en-US" sz="40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（</a:t>
            </a:r>
            <a:r>
              <a:rPr lang="en-US" altLang="zh-TW" sz="4000" dirty="0">
                <a:latin typeface="源樣黑體 M" panose="020B0600000000000000" pitchFamily="34" charset="-120"/>
                <a:ea typeface="源樣黑體 M" panose="020B0600000000000000" pitchFamily="34" charset="-120"/>
              </a:rPr>
              <a:t>creativity</a:t>
            </a:r>
            <a:r>
              <a:rPr lang="zh-TW" altLang="zh-TW" sz="40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創新、</a:t>
            </a:r>
            <a:r>
              <a:rPr lang="en-US" altLang="zh-TW" sz="4000" dirty="0">
                <a:latin typeface="源樣黑體 M" panose="020B0600000000000000" pitchFamily="34" charset="-120"/>
                <a:ea typeface="源樣黑體 M" panose="020B0600000000000000" pitchFamily="34" charset="-120"/>
              </a:rPr>
              <a:t>critical thinking</a:t>
            </a:r>
            <a:r>
              <a:rPr lang="zh-TW" altLang="zh-TW" sz="40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批判思考、</a:t>
            </a:r>
            <a:r>
              <a:rPr lang="en-US" altLang="zh-TW" sz="4000" dirty="0">
                <a:latin typeface="源樣黑體 M" panose="020B0600000000000000" pitchFamily="34" charset="-120"/>
                <a:ea typeface="源樣黑體 M" panose="020B0600000000000000" pitchFamily="34" charset="-120"/>
              </a:rPr>
              <a:t>communication</a:t>
            </a:r>
            <a:r>
              <a:rPr lang="zh-TW" altLang="zh-TW" sz="40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溝通、</a:t>
            </a:r>
            <a:r>
              <a:rPr lang="en-US" altLang="zh-TW" sz="4000" dirty="0">
                <a:latin typeface="源樣黑體 M" panose="020B0600000000000000" pitchFamily="34" charset="-120"/>
                <a:ea typeface="源樣黑體 M" panose="020B0600000000000000" pitchFamily="34" charset="-120"/>
              </a:rPr>
              <a:t>collaboration</a:t>
            </a:r>
            <a:r>
              <a:rPr lang="zh-TW" altLang="zh-TW" sz="40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協作、</a:t>
            </a:r>
            <a:r>
              <a:rPr lang="en-US" altLang="zh-TW" sz="4000" dirty="0">
                <a:latin typeface="源樣黑體 M" panose="020B0600000000000000" pitchFamily="34" charset="-120"/>
                <a:ea typeface="源樣黑體 M" panose="020B0600000000000000" pitchFamily="34" charset="-120"/>
              </a:rPr>
              <a:t>citizenship</a:t>
            </a:r>
            <a:r>
              <a:rPr lang="zh-TW" altLang="zh-TW" sz="40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公民素養、</a:t>
            </a:r>
            <a:r>
              <a:rPr lang="en-US" altLang="zh-TW" sz="4000" dirty="0">
                <a:latin typeface="源樣黑體 M" panose="020B0600000000000000" pitchFamily="34" charset="-120"/>
                <a:ea typeface="源樣黑體 M" panose="020B0600000000000000" pitchFamily="34" charset="-120"/>
              </a:rPr>
              <a:t>character</a:t>
            </a:r>
            <a:r>
              <a:rPr lang="zh-TW" altLang="zh-TW" sz="40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品格</a:t>
            </a:r>
            <a:r>
              <a:rPr lang="zh-TW" altLang="en-US" sz="4000" dirty="0">
                <a:effectLst/>
                <a:latin typeface="源樣黑體 M" panose="020B0600000000000000" pitchFamily="34" charset="-120"/>
                <a:ea typeface="源樣黑體 M" panose="020B0600000000000000" pitchFamily="34" charset="-120"/>
                <a:cs typeface="Times New Roman" panose="02020603050405020304" pitchFamily="18" charset="0"/>
              </a:rPr>
              <a:t>）</a:t>
            </a:r>
            <a:endParaRPr lang="zh-TW" altLang="en-US" sz="4000" dirty="0">
              <a:latin typeface="源樣黑體 M" panose="020B0600000000000000" pitchFamily="34" charset="-120"/>
              <a:ea typeface="源樣黑體 M" panose="020B0600000000000000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08810" y="797524"/>
            <a:ext cx="6270379" cy="1320248"/>
          </a:xfrm>
          <a:custGeom>
            <a:avLst/>
            <a:gdLst/>
            <a:ahLst/>
            <a:cxnLst/>
            <a:rect l="l" t="t" r="r" b="b"/>
            <a:pathLst>
              <a:path w="6270379" h="1230562">
                <a:moveTo>
                  <a:pt x="0" y="0"/>
                </a:moveTo>
                <a:lnTo>
                  <a:pt x="6270380" y="0"/>
                </a:lnTo>
                <a:lnTo>
                  <a:pt x="6270380" y="1230562"/>
                </a:lnTo>
                <a:lnTo>
                  <a:pt x="0" y="1230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V="1">
            <a:off x="14250678" y="7645698"/>
            <a:ext cx="4037322" cy="3012852"/>
          </a:xfrm>
          <a:custGeom>
            <a:avLst/>
            <a:gdLst/>
            <a:ahLst/>
            <a:cxnLst/>
            <a:rect l="l" t="t" r="r" b="b"/>
            <a:pathLst>
              <a:path w="4037322" h="3012852">
                <a:moveTo>
                  <a:pt x="0" y="3012851"/>
                </a:moveTo>
                <a:lnTo>
                  <a:pt x="4037322" y="3012851"/>
                </a:lnTo>
                <a:lnTo>
                  <a:pt x="4037322" y="0"/>
                </a:lnTo>
                <a:lnTo>
                  <a:pt x="0" y="0"/>
                </a:lnTo>
                <a:lnTo>
                  <a:pt x="0" y="301285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5378607" y="-1169145"/>
            <a:ext cx="3195143" cy="3309470"/>
          </a:xfrm>
          <a:custGeom>
            <a:avLst/>
            <a:gdLst/>
            <a:ahLst/>
            <a:cxnLst/>
            <a:rect l="l" t="t" r="r" b="b"/>
            <a:pathLst>
              <a:path w="3195143" h="3309470">
                <a:moveTo>
                  <a:pt x="3195143" y="3309470"/>
                </a:moveTo>
                <a:lnTo>
                  <a:pt x="0" y="3309470"/>
                </a:lnTo>
                <a:lnTo>
                  <a:pt x="0" y="0"/>
                </a:lnTo>
                <a:lnTo>
                  <a:pt x="3195143" y="0"/>
                </a:lnTo>
                <a:lnTo>
                  <a:pt x="3195143" y="330947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33865" y="0"/>
            <a:ext cx="4039885" cy="2348183"/>
          </a:xfrm>
          <a:custGeom>
            <a:avLst/>
            <a:gdLst/>
            <a:ahLst/>
            <a:cxnLst/>
            <a:rect l="l" t="t" r="r" b="b"/>
            <a:pathLst>
              <a:path w="4039885" h="2348183">
                <a:moveTo>
                  <a:pt x="0" y="0"/>
                </a:moveTo>
                <a:lnTo>
                  <a:pt x="4039885" y="0"/>
                </a:lnTo>
                <a:lnTo>
                  <a:pt x="4039885" y="2348183"/>
                </a:lnTo>
                <a:lnTo>
                  <a:pt x="0" y="2348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0" y="7438218"/>
            <a:ext cx="4037322" cy="3012852"/>
          </a:xfrm>
          <a:custGeom>
            <a:avLst/>
            <a:gdLst/>
            <a:ahLst/>
            <a:cxnLst/>
            <a:rect l="l" t="t" r="r" b="b"/>
            <a:pathLst>
              <a:path w="4037322" h="3012852">
                <a:moveTo>
                  <a:pt x="4037322" y="3012852"/>
                </a:moveTo>
                <a:lnTo>
                  <a:pt x="0" y="3012852"/>
                </a:lnTo>
                <a:lnTo>
                  <a:pt x="0" y="0"/>
                </a:lnTo>
                <a:lnTo>
                  <a:pt x="4037322" y="0"/>
                </a:lnTo>
                <a:lnTo>
                  <a:pt x="4037322" y="301285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285750" y="-1169145"/>
            <a:ext cx="3195143" cy="3309470"/>
          </a:xfrm>
          <a:custGeom>
            <a:avLst/>
            <a:gdLst/>
            <a:ahLst/>
            <a:cxnLst/>
            <a:rect l="l" t="t" r="r" b="b"/>
            <a:pathLst>
              <a:path w="3195143" h="3309470">
                <a:moveTo>
                  <a:pt x="0" y="3309470"/>
                </a:moveTo>
                <a:lnTo>
                  <a:pt x="3195143" y="3309470"/>
                </a:lnTo>
                <a:lnTo>
                  <a:pt x="3195143" y="0"/>
                </a:lnTo>
                <a:lnTo>
                  <a:pt x="0" y="0"/>
                </a:lnTo>
                <a:lnTo>
                  <a:pt x="0" y="330947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285750" y="0"/>
            <a:ext cx="4039885" cy="2348183"/>
          </a:xfrm>
          <a:custGeom>
            <a:avLst/>
            <a:gdLst/>
            <a:ahLst/>
            <a:cxnLst/>
            <a:rect l="l" t="t" r="r" b="b"/>
            <a:pathLst>
              <a:path w="4039885" h="2348183">
                <a:moveTo>
                  <a:pt x="4039885" y="0"/>
                </a:moveTo>
                <a:lnTo>
                  <a:pt x="0" y="0"/>
                </a:lnTo>
                <a:lnTo>
                  <a:pt x="0" y="2348183"/>
                </a:lnTo>
                <a:lnTo>
                  <a:pt x="4039885" y="2348183"/>
                </a:lnTo>
                <a:lnTo>
                  <a:pt x="40398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4037322" y="885825"/>
            <a:ext cx="10213356" cy="114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B6E2DE"/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計畫目標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srgbClr val="B6E2DE"/>
              </a:solidFill>
              <a:effectLst/>
              <a:uLnTx/>
              <a:uFillTx/>
              <a:latin typeface="華康布丁體" panose="040B0C09000000000000" pitchFamily="81" charset="-120"/>
              <a:ea typeface="華康布丁體" panose="040B0C09000000000000" pitchFamily="81" charset="-120"/>
              <a:cs typeface="Handy Casual"/>
              <a:sym typeface="Handy Casual"/>
            </a:endParaRPr>
          </a:p>
        </p:txBody>
      </p:sp>
      <p:sp>
        <p:nvSpPr>
          <p:cNvPr id="43" name="Freeform 43"/>
          <p:cNvSpPr/>
          <p:nvPr/>
        </p:nvSpPr>
        <p:spPr>
          <a:xfrm>
            <a:off x="15044128" y="7564003"/>
            <a:ext cx="2483234" cy="2158032"/>
          </a:xfrm>
          <a:custGeom>
            <a:avLst/>
            <a:gdLst/>
            <a:ahLst/>
            <a:cxnLst/>
            <a:rect l="l" t="t" r="r" b="b"/>
            <a:pathLst>
              <a:path w="2483234" h="2158032">
                <a:moveTo>
                  <a:pt x="0" y="0"/>
                </a:moveTo>
                <a:lnTo>
                  <a:pt x="2483234" y="0"/>
                </a:lnTo>
                <a:lnTo>
                  <a:pt x="2483234" y="2158032"/>
                </a:lnTo>
                <a:lnTo>
                  <a:pt x="0" y="2158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flipH="1">
            <a:off x="760638" y="7564003"/>
            <a:ext cx="2483234" cy="2158032"/>
          </a:xfrm>
          <a:custGeom>
            <a:avLst/>
            <a:gdLst/>
            <a:ahLst/>
            <a:cxnLst/>
            <a:rect l="l" t="t" r="r" b="b"/>
            <a:pathLst>
              <a:path w="2483234" h="2158032">
                <a:moveTo>
                  <a:pt x="2483234" y="0"/>
                </a:moveTo>
                <a:lnTo>
                  <a:pt x="0" y="0"/>
                </a:lnTo>
                <a:lnTo>
                  <a:pt x="0" y="2158032"/>
                </a:lnTo>
                <a:lnTo>
                  <a:pt x="2483234" y="2158032"/>
                </a:lnTo>
                <a:lnTo>
                  <a:pt x="248323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13">
            <a:extLst>
              <a:ext uri="{FF2B5EF4-FFF2-40B4-BE49-F238E27FC236}">
                <a16:creationId xmlns:a16="http://schemas.microsoft.com/office/drawing/2014/main" id="{579AAB53-B3B6-4992-AF17-88836D587D76}"/>
              </a:ext>
            </a:extLst>
          </p:cNvPr>
          <p:cNvSpPr txBox="1"/>
          <p:nvPr/>
        </p:nvSpPr>
        <p:spPr>
          <a:xfrm>
            <a:off x="2025114" y="2655636"/>
            <a:ext cx="14586486" cy="4719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7866" marR="0" lvl="1" indent="-742950" algn="just" defTabSz="914400" rtl="0" eaLnBrk="1" fontAlgn="auto" latinLnBrk="0" hangingPunct="1">
              <a:lnSpc>
                <a:spcPts val="5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ChtPeriod" startAt="4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3B12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  <a:cs typeface="+mn-cs"/>
              </a:rPr>
              <a:t>持續辦理素養導向公開觀議課，提供專業分享與對話的平台，促進以學生為中心的教與學。</a:t>
            </a:r>
          </a:p>
          <a:p>
            <a:pPr marL="1147866" marR="0" lvl="1" indent="-742950" algn="just" defTabSz="914400" rtl="0" eaLnBrk="1" fontAlgn="auto" latinLnBrk="0" hangingPunct="1">
              <a:lnSpc>
                <a:spcPts val="5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ChtPeriod" startAt="4"/>
              <a:tabLst/>
              <a:defRPr/>
            </a:pP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443B12"/>
              </a:solidFill>
              <a:effectLst/>
              <a:uLnTx/>
              <a:uFillTx/>
              <a:latin typeface="源樣黑體 M" panose="020B0600000000000000" pitchFamily="34" charset="-120"/>
              <a:ea typeface="源樣黑體 M" panose="020B0600000000000000" pitchFamily="34" charset="-120"/>
              <a:cs typeface="+mn-cs"/>
            </a:endParaRPr>
          </a:p>
          <a:p>
            <a:pPr marL="1147866" marR="0" lvl="1" indent="-742950" algn="just" defTabSz="914400" rtl="0" eaLnBrk="1" fontAlgn="auto" latinLnBrk="0" hangingPunct="1">
              <a:lnSpc>
                <a:spcPts val="5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ChtPeriod" startAt="4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3B12"/>
                </a:solidFill>
                <a:effectLst/>
                <a:uLnTx/>
                <a:uFillTx/>
                <a:latin typeface="源樣黑體 M" panose="020B0600000000000000" pitchFamily="34" charset="-120"/>
                <a:ea typeface="源樣黑體 M" panose="020B0600000000000000" pitchFamily="34" charset="-120"/>
                <a:cs typeface="+mn-cs"/>
              </a:rPr>
              <a:t>透過辦理課程發展與課程評鑑之成果發表，展現臺北市推動十二年國教之動能，並藉以全面提升臺北市國中學校的教育品質。</a:t>
            </a:r>
          </a:p>
          <a:p>
            <a:pPr marL="1147866" marR="0" lvl="1" indent="-742950" algn="just" defTabSz="914400" rtl="0" eaLnBrk="1" fontAlgn="auto" latinLnBrk="0" hangingPunct="1">
              <a:lnSpc>
                <a:spcPts val="5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ChtPeriod" startAt="4"/>
              <a:tabLst/>
              <a:defRPr/>
            </a:pP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443B12"/>
              </a:solidFill>
              <a:effectLst/>
              <a:uLnTx/>
              <a:uFillTx/>
              <a:latin typeface="源樣黑體 M" panose="020B0600000000000000" pitchFamily="34" charset="-120"/>
              <a:ea typeface="源樣黑體 M" panose="020B06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474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28144" y="0"/>
            <a:ext cx="6270379" cy="1320248"/>
          </a:xfrm>
          <a:custGeom>
            <a:avLst/>
            <a:gdLst/>
            <a:ahLst/>
            <a:cxnLst/>
            <a:rect l="l" t="t" r="r" b="b"/>
            <a:pathLst>
              <a:path w="6270379" h="1230562">
                <a:moveTo>
                  <a:pt x="0" y="0"/>
                </a:moveTo>
                <a:lnTo>
                  <a:pt x="6270380" y="0"/>
                </a:lnTo>
                <a:lnTo>
                  <a:pt x="6270380" y="1230562"/>
                </a:lnTo>
                <a:lnTo>
                  <a:pt x="0" y="1230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V="1">
            <a:off x="14250678" y="7645698"/>
            <a:ext cx="4037322" cy="3012852"/>
          </a:xfrm>
          <a:custGeom>
            <a:avLst/>
            <a:gdLst/>
            <a:ahLst/>
            <a:cxnLst/>
            <a:rect l="l" t="t" r="r" b="b"/>
            <a:pathLst>
              <a:path w="4037322" h="3012852">
                <a:moveTo>
                  <a:pt x="0" y="3012851"/>
                </a:moveTo>
                <a:lnTo>
                  <a:pt x="4037322" y="3012851"/>
                </a:lnTo>
                <a:lnTo>
                  <a:pt x="4037322" y="0"/>
                </a:lnTo>
                <a:lnTo>
                  <a:pt x="0" y="0"/>
                </a:lnTo>
                <a:lnTo>
                  <a:pt x="0" y="301285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5378607" y="-1169145"/>
            <a:ext cx="3195143" cy="3309470"/>
          </a:xfrm>
          <a:custGeom>
            <a:avLst/>
            <a:gdLst/>
            <a:ahLst/>
            <a:cxnLst/>
            <a:rect l="l" t="t" r="r" b="b"/>
            <a:pathLst>
              <a:path w="3195143" h="3309470">
                <a:moveTo>
                  <a:pt x="3195143" y="3309470"/>
                </a:moveTo>
                <a:lnTo>
                  <a:pt x="0" y="3309470"/>
                </a:lnTo>
                <a:lnTo>
                  <a:pt x="0" y="0"/>
                </a:lnTo>
                <a:lnTo>
                  <a:pt x="3195143" y="0"/>
                </a:lnTo>
                <a:lnTo>
                  <a:pt x="3195143" y="330947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33865" y="0"/>
            <a:ext cx="4039885" cy="2348183"/>
          </a:xfrm>
          <a:custGeom>
            <a:avLst/>
            <a:gdLst/>
            <a:ahLst/>
            <a:cxnLst/>
            <a:rect l="l" t="t" r="r" b="b"/>
            <a:pathLst>
              <a:path w="4039885" h="2348183">
                <a:moveTo>
                  <a:pt x="0" y="0"/>
                </a:moveTo>
                <a:lnTo>
                  <a:pt x="4039885" y="0"/>
                </a:lnTo>
                <a:lnTo>
                  <a:pt x="4039885" y="2348183"/>
                </a:lnTo>
                <a:lnTo>
                  <a:pt x="0" y="2348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0" y="7438218"/>
            <a:ext cx="4037322" cy="3012852"/>
          </a:xfrm>
          <a:custGeom>
            <a:avLst/>
            <a:gdLst/>
            <a:ahLst/>
            <a:cxnLst/>
            <a:rect l="l" t="t" r="r" b="b"/>
            <a:pathLst>
              <a:path w="4037322" h="3012852">
                <a:moveTo>
                  <a:pt x="4037322" y="3012852"/>
                </a:moveTo>
                <a:lnTo>
                  <a:pt x="0" y="3012852"/>
                </a:lnTo>
                <a:lnTo>
                  <a:pt x="0" y="0"/>
                </a:lnTo>
                <a:lnTo>
                  <a:pt x="4037322" y="0"/>
                </a:lnTo>
                <a:lnTo>
                  <a:pt x="4037322" y="301285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285750" y="-1169145"/>
            <a:ext cx="3195143" cy="3309470"/>
          </a:xfrm>
          <a:custGeom>
            <a:avLst/>
            <a:gdLst/>
            <a:ahLst/>
            <a:cxnLst/>
            <a:rect l="l" t="t" r="r" b="b"/>
            <a:pathLst>
              <a:path w="3195143" h="3309470">
                <a:moveTo>
                  <a:pt x="0" y="3309470"/>
                </a:moveTo>
                <a:lnTo>
                  <a:pt x="3195143" y="3309470"/>
                </a:lnTo>
                <a:lnTo>
                  <a:pt x="3195143" y="0"/>
                </a:lnTo>
                <a:lnTo>
                  <a:pt x="0" y="0"/>
                </a:lnTo>
                <a:lnTo>
                  <a:pt x="0" y="330947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285750" y="0"/>
            <a:ext cx="4039885" cy="2348183"/>
          </a:xfrm>
          <a:custGeom>
            <a:avLst/>
            <a:gdLst/>
            <a:ahLst/>
            <a:cxnLst/>
            <a:rect l="l" t="t" r="r" b="b"/>
            <a:pathLst>
              <a:path w="4039885" h="2348183">
                <a:moveTo>
                  <a:pt x="4039885" y="0"/>
                </a:moveTo>
                <a:lnTo>
                  <a:pt x="0" y="0"/>
                </a:lnTo>
                <a:lnTo>
                  <a:pt x="0" y="2348183"/>
                </a:lnTo>
                <a:lnTo>
                  <a:pt x="4039885" y="2348183"/>
                </a:lnTo>
                <a:lnTo>
                  <a:pt x="40398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4037322" y="0"/>
            <a:ext cx="10213356" cy="114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500" b="0" i="0" u="none" strike="noStrike" kern="1200" cap="none" spc="0" normalizeH="0" baseline="0" noProof="0" dirty="0">
                <a:ln>
                  <a:noFill/>
                </a:ln>
                <a:solidFill>
                  <a:srgbClr val="B6E2DE"/>
                </a:solidFill>
                <a:effectLst/>
                <a:uLnTx/>
                <a:uFillTx/>
                <a:latin typeface="華康布丁體" panose="040B0C09000000000000" pitchFamily="81" charset="-120"/>
                <a:ea typeface="華康布丁體" panose="040B0C09000000000000" pitchFamily="81" charset="-120"/>
                <a:cs typeface="Handy Casual"/>
                <a:sym typeface="Handy Casual"/>
              </a:rPr>
              <a:t>已辦理計畫任務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srgbClr val="B6E2DE"/>
              </a:solidFill>
              <a:effectLst/>
              <a:uLnTx/>
              <a:uFillTx/>
              <a:latin typeface="華康布丁體" panose="040B0C09000000000000" pitchFamily="81" charset="-120"/>
              <a:ea typeface="華康布丁體" panose="040B0C09000000000000" pitchFamily="81" charset="-120"/>
              <a:cs typeface="Handy Casual"/>
              <a:sym typeface="Handy Casual"/>
            </a:endParaRPr>
          </a:p>
        </p:txBody>
      </p:sp>
      <p:sp>
        <p:nvSpPr>
          <p:cNvPr id="43" name="Freeform 43"/>
          <p:cNvSpPr/>
          <p:nvPr/>
        </p:nvSpPr>
        <p:spPr>
          <a:xfrm>
            <a:off x="15044128" y="7564003"/>
            <a:ext cx="2483234" cy="2158032"/>
          </a:xfrm>
          <a:custGeom>
            <a:avLst/>
            <a:gdLst/>
            <a:ahLst/>
            <a:cxnLst/>
            <a:rect l="l" t="t" r="r" b="b"/>
            <a:pathLst>
              <a:path w="2483234" h="2158032">
                <a:moveTo>
                  <a:pt x="0" y="0"/>
                </a:moveTo>
                <a:lnTo>
                  <a:pt x="2483234" y="0"/>
                </a:lnTo>
                <a:lnTo>
                  <a:pt x="2483234" y="2158032"/>
                </a:lnTo>
                <a:lnTo>
                  <a:pt x="0" y="2158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flipH="1">
            <a:off x="760638" y="7564003"/>
            <a:ext cx="2483234" cy="2158032"/>
          </a:xfrm>
          <a:custGeom>
            <a:avLst/>
            <a:gdLst/>
            <a:ahLst/>
            <a:cxnLst/>
            <a:rect l="l" t="t" r="r" b="b"/>
            <a:pathLst>
              <a:path w="2483234" h="2158032">
                <a:moveTo>
                  <a:pt x="2483234" y="0"/>
                </a:moveTo>
                <a:lnTo>
                  <a:pt x="0" y="0"/>
                </a:lnTo>
                <a:lnTo>
                  <a:pt x="0" y="2158032"/>
                </a:lnTo>
                <a:lnTo>
                  <a:pt x="2483234" y="2158032"/>
                </a:lnTo>
                <a:lnTo>
                  <a:pt x="248323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927FBC79-8212-4588-8D26-4A64B3338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804391"/>
              </p:ext>
            </p:extLst>
          </p:nvPr>
        </p:nvGraphicFramePr>
        <p:xfrm>
          <a:off x="783384" y="1225341"/>
          <a:ext cx="16423354" cy="8149771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2077999">
                  <a:extLst>
                    <a:ext uri="{9D8B030D-6E8A-4147-A177-3AD203B41FA5}">
                      <a16:colId xmlns:a16="http://schemas.microsoft.com/office/drawing/2014/main" val="509174079"/>
                    </a:ext>
                  </a:extLst>
                </a:gridCol>
                <a:gridCol w="9711617">
                  <a:extLst>
                    <a:ext uri="{9D8B030D-6E8A-4147-A177-3AD203B41FA5}">
                      <a16:colId xmlns:a16="http://schemas.microsoft.com/office/drawing/2014/main" val="220278134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969522126"/>
                    </a:ext>
                  </a:extLst>
                </a:gridCol>
                <a:gridCol w="2042938">
                  <a:extLst>
                    <a:ext uri="{9D8B030D-6E8A-4147-A177-3AD203B41FA5}">
                      <a16:colId xmlns:a16="http://schemas.microsoft.com/office/drawing/2014/main" val="2842004018"/>
                    </a:ext>
                  </a:extLst>
                </a:gridCol>
              </a:tblGrid>
              <a:tr h="468811">
                <a:tc>
                  <a:txBody>
                    <a:bodyPr/>
                    <a:lstStyle/>
                    <a:p>
                      <a:pPr marL="0" algn="ctr"/>
                      <a:r>
                        <a:rPr lang="zh-TW" altLang="en-US" sz="2600" dirty="0">
                          <a:solidFill>
                            <a:schemeClr val="bg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辦理期程</a:t>
                      </a:r>
                      <a:endParaRPr lang="zh-TW" sz="2600" dirty="0">
                        <a:solidFill>
                          <a:schemeClr val="bg2"/>
                        </a:solidFill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1093" marR="1109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+mj-lt"/>
                        <a:buNone/>
                      </a:pPr>
                      <a:r>
                        <a:rPr lang="zh-TW" altLang="en-US" sz="2600" dirty="0">
                          <a:solidFill>
                            <a:schemeClr val="bg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活動內容</a:t>
                      </a:r>
                      <a:endParaRPr lang="zh-TW" sz="2600" dirty="0">
                        <a:solidFill>
                          <a:schemeClr val="bg2"/>
                        </a:solidFill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1093" marR="1109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altLang="en-US" sz="2600" dirty="0">
                          <a:solidFill>
                            <a:schemeClr val="bg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性質</a:t>
                      </a:r>
                      <a:endParaRPr lang="zh-TW" sz="2600" dirty="0">
                        <a:solidFill>
                          <a:schemeClr val="bg2"/>
                        </a:solidFill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1093" marR="11093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altLang="en-US" sz="2600" dirty="0">
                          <a:solidFill>
                            <a:schemeClr val="bg2"/>
                          </a:solidFill>
                          <a:effectLst/>
                          <a:latin typeface="源樣黑體 M" panose="020B0600000000000000" pitchFamily="34" charset="-120"/>
                          <a:ea typeface="源樣黑體 M" panose="020B0600000000000000" pitchFamily="34" charset="-120"/>
                        </a:rPr>
                        <a:t>辦理地點</a:t>
                      </a:r>
                      <a:endParaRPr lang="zh-TW" sz="2600" dirty="0">
                        <a:solidFill>
                          <a:schemeClr val="bg2"/>
                        </a:solidFill>
                        <a:effectLst/>
                        <a:latin typeface="源樣黑體 M" panose="020B0600000000000000" pitchFamily="34" charset="-120"/>
                        <a:ea typeface="源樣黑體 M" panose="020B0600000000000000" pitchFamily="34" charset="-120"/>
                      </a:endParaRPr>
                    </a:p>
                  </a:txBody>
                  <a:tcPr marL="11093" marR="11093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598869"/>
                  </a:ext>
                </a:extLst>
              </a:tr>
              <a:tr h="468811">
                <a:tc>
                  <a:txBody>
                    <a:bodyPr/>
                    <a:lstStyle/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（星期二）</a:t>
                      </a:r>
                    </a:p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14:30-16:00</a:t>
                      </a:r>
                      <a:endParaRPr lang="zh-TW" sz="2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lvl="0" indent="-342900" algn="just">
                        <a:buFont typeface="+mj-lt"/>
                        <a:buAutoNum type="arabicPeriod"/>
                      </a:pP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課程領導組焦點討論。</a:t>
                      </a:r>
                    </a:p>
                    <a:p>
                      <a:pPr marL="0" lvl="0" indent="-342900" algn="just">
                        <a:buFont typeface="+mj-lt"/>
                        <a:buAutoNum type="arabicPeriod"/>
                      </a:pP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研擬本學年課程領導組計畫，及確認子計畫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和子計畫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工作任務。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行政溝通協調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景興國中</a:t>
                      </a:r>
                    </a:p>
                  </a:txBody>
                  <a:tcPr marL="11093" marR="11093" marT="0" marB="0" anchor="ctr"/>
                </a:tc>
                <a:extLst>
                  <a:ext uri="{0D108BD9-81ED-4DB2-BD59-A6C34878D82A}">
                    <a16:rowId xmlns:a16="http://schemas.microsoft.com/office/drawing/2014/main" val="4044581533"/>
                  </a:ext>
                </a:extLst>
              </a:tr>
              <a:tr h="621211">
                <a:tc>
                  <a:txBody>
                    <a:bodyPr/>
                    <a:lstStyle/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（星期一）</a:t>
                      </a:r>
                    </a:p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14:00-16:00</a:t>
                      </a:r>
                      <a:endParaRPr lang="zh-TW" sz="2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lvl="0" indent="-342900" algn="just">
                        <a:buFont typeface="+mj-lt"/>
                        <a:buAutoNum type="arabicPeriod"/>
                      </a:pP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活化學校（子計畫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）協作群組工作會議。</a:t>
                      </a:r>
                    </a:p>
                    <a:p>
                      <a:pPr marL="0" lvl="0" indent="-342900" algn="just">
                        <a:buFont typeface="+mj-lt"/>
                        <a:buAutoNum type="arabicPeriod"/>
                      </a:pP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三群協作學校運作模式與辦理增能確認。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行政溝通協調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協作學校分工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景興國中</a:t>
                      </a:r>
                    </a:p>
                    <a:p>
                      <a:pPr marL="0" algn="ctr"/>
                      <a:r>
                        <a:rPr lang="zh-TW" alt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線上會議</a:t>
                      </a:r>
                      <a:r>
                        <a:rPr lang="zh-TW" alt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zh-TW" sz="2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093" marR="11093" marT="0" marB="0" anchor="ctr"/>
                </a:tc>
                <a:extLst>
                  <a:ext uri="{0D108BD9-81ED-4DB2-BD59-A6C34878D82A}">
                    <a16:rowId xmlns:a16="http://schemas.microsoft.com/office/drawing/2014/main" val="3589120844"/>
                  </a:ext>
                </a:extLst>
              </a:tr>
              <a:tr h="798699">
                <a:tc>
                  <a:txBody>
                    <a:bodyPr/>
                    <a:lstStyle/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月份辦理</a:t>
                      </a:r>
                    </a:p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13:20-16:30</a:t>
                      </a:r>
                      <a:endParaRPr lang="zh-TW" sz="2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lvl="3" indent="-228600" algn="just">
                        <a:buFont typeface="+mj-lt"/>
                        <a:buAutoNum type="arabicPeriod"/>
                      </a:pP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活化學校（子計畫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）研習</a:t>
                      </a:r>
                    </a:p>
                    <a:p>
                      <a:pPr marL="0" algn="just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─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生成式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在專題式探究教學之應用</a:t>
                      </a:r>
                      <a:r>
                        <a:rPr lang="zh-TW" alt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zh-TW" alt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  <a:p>
                      <a:pPr marL="0" lvl="3" indent="-228600" algn="just">
                        <a:buFont typeface="+mj-lt"/>
                        <a:buAutoNum type="arabicPeriod"/>
                      </a:pP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說明活化學校（子計畫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）任務。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活化學校增能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行政溝通協調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實踐國中</a:t>
                      </a:r>
                    </a:p>
                  </a:txBody>
                  <a:tcPr marL="11093" marR="11093" marT="0" marB="0" anchor="ctr"/>
                </a:tc>
                <a:extLst>
                  <a:ext uri="{0D108BD9-81ED-4DB2-BD59-A6C34878D82A}">
                    <a16:rowId xmlns:a16="http://schemas.microsoft.com/office/drawing/2014/main" val="2238961392"/>
                  </a:ext>
                </a:extLst>
              </a:tr>
              <a:tr h="680374">
                <a:tc>
                  <a:txBody>
                    <a:bodyPr/>
                    <a:lstStyle/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月份辦理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（各群訂定）</a:t>
                      </a:r>
                    </a:p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13:20-16:30</a:t>
                      </a:r>
                      <a:endParaRPr lang="zh-TW" sz="2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just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活化學校（子計畫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）課程領導人研習</a:t>
                      </a:r>
                      <a:br>
                        <a:rPr lang="en-US" alt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─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─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共備跨域教學力，培養學生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6C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自主學習力（一）。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活化學校增能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行政溝通協調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敦化國中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北政國中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景興國中</a:t>
                      </a:r>
                    </a:p>
                  </a:txBody>
                  <a:tcPr marL="11093" marR="11093" marT="0" marB="0" anchor="ctr"/>
                </a:tc>
                <a:extLst>
                  <a:ext uri="{0D108BD9-81ED-4DB2-BD59-A6C34878D82A}">
                    <a16:rowId xmlns:a16="http://schemas.microsoft.com/office/drawing/2014/main" val="3486541984"/>
                  </a:ext>
                </a:extLst>
              </a:tr>
              <a:tr h="680374">
                <a:tc>
                  <a:txBody>
                    <a:bodyPr/>
                    <a:lstStyle/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月份辦理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（各群訂定）</a:t>
                      </a:r>
                    </a:p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13:20-16:30</a:t>
                      </a:r>
                      <a:endParaRPr lang="zh-TW" sz="2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just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活化學校（子計畫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）課程領導人研習</a:t>
                      </a:r>
                      <a:br>
                        <a:rPr lang="en-US" alt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─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─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共備跨域教學力，培養學生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6C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自主學習力（二）。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活化學校增能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行政溝通協調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敦化國中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北政國中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景興國中</a:t>
                      </a:r>
                    </a:p>
                  </a:txBody>
                  <a:tcPr marL="11093" marR="11093" marT="0" marB="0" anchor="ctr"/>
                </a:tc>
                <a:extLst>
                  <a:ext uri="{0D108BD9-81ED-4DB2-BD59-A6C34878D82A}">
                    <a16:rowId xmlns:a16="http://schemas.microsoft.com/office/drawing/2014/main" val="3509137722"/>
                  </a:ext>
                </a:extLst>
              </a:tr>
              <a:tr h="532466">
                <a:tc>
                  <a:txBody>
                    <a:bodyPr/>
                    <a:lstStyle/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日至</a:t>
                      </a:r>
                    </a:p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每群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2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lvl="0" indent="-342900" algn="just">
                        <a:buFont typeface="+mj-lt"/>
                        <a:buAutoNum type="arabicPeriod"/>
                      </a:pP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活化學校（子計畫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）學校進行校訂課程素養導向的探究式教學公開課（一）。</a:t>
                      </a:r>
                    </a:p>
                    <a:p>
                      <a:pPr marL="0" lvl="0" indent="-342900" algn="just">
                        <a:buFont typeface="+mj-lt"/>
                        <a:buAutoNum type="arabicPeriod"/>
                      </a:pP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以子計畫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學校為主要參加對象，由協作學校統籌規劃與發文。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活化學校增能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成果分享交流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敦化國中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北政國中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景興國中</a:t>
                      </a:r>
                    </a:p>
                  </a:txBody>
                  <a:tcPr marL="11093" marR="11093" marT="0" marB="0" anchor="ctr"/>
                </a:tc>
                <a:extLst>
                  <a:ext uri="{0D108BD9-81ED-4DB2-BD59-A6C34878D82A}">
                    <a16:rowId xmlns:a16="http://schemas.microsoft.com/office/drawing/2014/main" val="1893590629"/>
                  </a:ext>
                </a:extLst>
              </a:tr>
              <a:tr h="591629">
                <a:tc>
                  <a:txBody>
                    <a:bodyPr/>
                    <a:lstStyle/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（星期二）</a:t>
                      </a:r>
                    </a:p>
                    <a:p>
                      <a:pPr marL="0" algn="ctr"/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14:00-17:30 </a:t>
                      </a:r>
                      <a:endParaRPr lang="zh-TW" sz="2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lvl="0" indent="-342900" algn="just">
                        <a:buFont typeface="+mj-lt"/>
                        <a:buAutoNum type="arabicPeriod"/>
                      </a:pP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課程領導組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113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學年度第</a:t>
                      </a:r>
                      <a:r>
                        <a:rPr 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學期成果報告與檢討。</a:t>
                      </a:r>
                      <a:r>
                        <a:rPr lang="zh-TW" alt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含協作學校</a:t>
                      </a:r>
                      <a:r>
                        <a:rPr lang="zh-TW" altLang="en-US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zh-TW" sz="2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lvl="0" indent="-342900" algn="just">
                        <a:buFont typeface="+mj-lt"/>
                        <a:buAutoNum type="arabicPeriod"/>
                      </a:pPr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三群協作學校執行策略交流。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成果報告檢討</a:t>
                      </a:r>
                    </a:p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行政溝通協調</a:t>
                      </a:r>
                    </a:p>
                  </a:txBody>
                  <a:tcPr marL="11093" marR="11093" marT="0" marB="0" anchor="ctr"/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zh-TW" sz="2400" b="1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景興國中</a:t>
                      </a:r>
                    </a:p>
                  </a:txBody>
                  <a:tcPr marL="11093" marR="11093" marT="0" marB="0" anchor="ctr"/>
                </a:tc>
                <a:extLst>
                  <a:ext uri="{0D108BD9-81ED-4DB2-BD59-A6C34878D82A}">
                    <a16:rowId xmlns:a16="http://schemas.microsoft.com/office/drawing/2014/main" val="3690763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128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2926</Words>
  <Application>Microsoft Office PowerPoint</Application>
  <PresentationFormat>自訂</PresentationFormat>
  <Paragraphs>502</Paragraphs>
  <Slides>34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6" baseType="lpstr">
      <vt:lpstr>華康布丁體</vt:lpstr>
      <vt:lpstr>Calibri</vt:lpstr>
      <vt:lpstr>Handy Casual</vt:lpstr>
      <vt:lpstr>Wingdings</vt:lpstr>
      <vt:lpstr>源樣黑體 B</vt:lpstr>
      <vt:lpstr>微軟正黑體</vt:lpstr>
      <vt:lpstr>源樣黑體 M</vt:lpstr>
      <vt:lpstr>清松手寫體1</vt:lpstr>
      <vt:lpstr>華康方圓體W7</vt:lpstr>
      <vt:lpstr>DFKai-SB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user</cp:lastModifiedBy>
  <cp:revision>47</cp:revision>
  <dcterms:created xsi:type="dcterms:W3CDTF">2006-08-16T00:00:00Z</dcterms:created>
  <dcterms:modified xsi:type="dcterms:W3CDTF">2025-01-14T09:53:20Z</dcterms:modified>
  <dc:identifier>DAGXuRz4hjw</dc:identifier>
</cp:coreProperties>
</file>